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2" r:id="rId3"/>
    <p:sldId id="303" r:id="rId4"/>
    <p:sldId id="307" r:id="rId5"/>
    <p:sldId id="304" r:id="rId6"/>
    <p:sldId id="308" r:id="rId7"/>
    <p:sldId id="309" r:id="rId8"/>
    <p:sldId id="310" r:id="rId9"/>
    <p:sldId id="311" r:id="rId10"/>
    <p:sldId id="313" r:id="rId11"/>
    <p:sldId id="312" r:id="rId12"/>
    <p:sldId id="287" r:id="rId13"/>
    <p:sldId id="27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8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10/23/2013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10/23/2013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643050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Chapter Three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000100" y="2643182"/>
            <a:ext cx="7643866" cy="64294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buClr>
                <a:schemeClr val="accent1"/>
              </a:buClr>
              <a:buSzPct val="80000"/>
            </a:pPr>
            <a:r>
              <a:rPr lang="en-US" sz="32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7.1</a:t>
            </a:r>
            <a:r>
              <a:rPr lang="en-US" sz="320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 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bg1"/>
                </a:solidFill>
              </a:rPr>
              <a:t>Example 2: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28662" y="1610040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b="1" dirty="0" smtClean="0"/>
          </a:p>
        </p:txBody>
      </p:sp>
      <p:sp>
        <p:nvSpPr>
          <p:cNvPr id="79" name="Rectangle 78"/>
          <p:cNvSpPr/>
          <p:nvPr/>
        </p:nvSpPr>
        <p:spPr>
          <a:xfrm>
            <a:off x="857224" y="1785926"/>
            <a:ext cx="3000396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Solution: magnitude </a:t>
            </a:r>
          </a:p>
        </p:txBody>
      </p:sp>
      <p:grpSp>
        <p:nvGrpSpPr>
          <p:cNvPr id="2" name="Group 64"/>
          <p:cNvGrpSpPr/>
          <p:nvPr/>
        </p:nvGrpSpPr>
        <p:grpSpPr>
          <a:xfrm>
            <a:off x="5314984" y="4214818"/>
            <a:ext cx="3471858" cy="1959198"/>
            <a:chOff x="2514600" y="3341078"/>
            <a:chExt cx="3581400" cy="2108810"/>
          </a:xfrm>
        </p:grpSpPr>
        <p:grpSp>
          <p:nvGrpSpPr>
            <p:cNvPr id="4" name="Group 97"/>
            <p:cNvGrpSpPr/>
            <p:nvPr/>
          </p:nvGrpSpPr>
          <p:grpSpPr>
            <a:xfrm>
              <a:off x="2514600" y="3341078"/>
              <a:ext cx="3581400" cy="2108810"/>
              <a:chOff x="4953000" y="2426678"/>
              <a:chExt cx="3581400" cy="2108810"/>
            </a:xfrm>
          </p:grpSpPr>
          <p:grpSp>
            <p:nvGrpSpPr>
              <p:cNvPr id="5" name="Group 67"/>
              <p:cNvGrpSpPr/>
              <p:nvPr/>
            </p:nvGrpSpPr>
            <p:grpSpPr>
              <a:xfrm>
                <a:off x="4953000" y="2852982"/>
                <a:ext cx="3581400" cy="1682506"/>
                <a:chOff x="685800" y="2852982"/>
                <a:chExt cx="3581400" cy="1682506"/>
              </a:xfrm>
            </p:grpSpPr>
            <p:grpSp>
              <p:nvGrpSpPr>
                <p:cNvPr id="6" name="Group 29"/>
                <p:cNvGrpSpPr/>
                <p:nvPr/>
              </p:nvGrpSpPr>
              <p:grpSpPr>
                <a:xfrm>
                  <a:off x="685800" y="3310182"/>
                  <a:ext cx="3159125" cy="1225306"/>
                  <a:chOff x="3429000" y="5640632"/>
                  <a:chExt cx="3159125" cy="1225306"/>
                </a:xfrm>
              </p:grpSpPr>
              <p:grpSp>
                <p:nvGrpSpPr>
                  <p:cNvPr id="7" name="Group 2"/>
                  <p:cNvGrpSpPr>
                    <a:grpSpLocks/>
                  </p:cNvGrpSpPr>
                  <p:nvPr/>
                </p:nvGrpSpPr>
                <p:grpSpPr bwMode="auto">
                  <a:xfrm>
                    <a:off x="3879850" y="6238875"/>
                    <a:ext cx="2514844" cy="266700"/>
                    <a:chOff x="5629" y="7035"/>
                    <a:chExt cx="4559" cy="420"/>
                  </a:xfrm>
                </p:grpSpPr>
                <p:sp>
                  <p:nvSpPr>
                    <p:cNvPr id="89" name="Rectangle 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035"/>
                      <a:ext cx="4559" cy="420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BFBFB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BFBFBF"/>
                        </a:gs>
                        <a:gs pos="100000">
                          <a:srgbClr val="BFBFB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  <a:ln w="0">
                      <a:solidFill>
                        <a:srgbClr val="A5A5A5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2" name="Rectangle 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035"/>
                      <a:ext cx="4559" cy="57"/>
                    </a:xfrm>
                    <a:prstGeom prst="rect">
                      <a:avLst/>
                    </a:prstGeom>
                    <a:solidFill>
                      <a:srgbClr val="F2F2F2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0" name="Rectangle 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395"/>
                      <a:ext cx="4559" cy="57"/>
                    </a:xfrm>
                    <a:prstGeom prst="rect">
                      <a:avLst/>
                    </a:prstGeom>
                    <a:solidFill>
                      <a:srgbClr val="F2F2F2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cxnSp>
                <p:nvCxnSpPr>
                  <p:cNvPr id="81" name="AutoShape 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407150" y="6248400"/>
                    <a:ext cx="180975" cy="0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 type="none" w="lg" len="lg"/>
                  </a:ln>
                </p:spPr>
              </p:cxnSp>
              <p:cxnSp>
                <p:nvCxnSpPr>
                  <p:cNvPr id="82" name="AutoShape 7"/>
                  <p:cNvCxnSpPr>
                    <a:cxnSpLocks noChangeShapeType="1"/>
                  </p:cNvCxnSpPr>
                  <p:nvPr/>
                </p:nvCxnSpPr>
                <p:spPr bwMode="auto">
                  <a:xfrm rot="16200000">
                    <a:off x="3806031" y="5730326"/>
                    <a:ext cx="179388" cy="0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 type="none" w="lg" len="lg"/>
                  </a:ln>
                </p:spPr>
              </p:cxnSp>
              <p:sp>
                <p:nvSpPr>
                  <p:cNvPr id="85" name="AutoShape 26"/>
                  <p:cNvSpPr>
                    <a:spLocks noEditPoints="1" noChangeArrowheads="1"/>
                  </p:cNvSpPr>
                  <p:nvPr/>
                </p:nvSpPr>
                <p:spPr bwMode="auto">
                  <a:xfrm rot="5400000">
                    <a:off x="3169443" y="6155532"/>
                    <a:ext cx="969963" cy="450850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10800 w 21600"/>
                      <a:gd name="T3" fmla="*/ 0 h 21600"/>
                      <a:gd name="T4" fmla="*/ 21600 w 21600"/>
                      <a:gd name="T5" fmla="*/ 0 h 21600"/>
                      <a:gd name="T6" fmla="*/ 21060 w 21600"/>
                      <a:gd name="T7" fmla="*/ 10800 h 21600"/>
                      <a:gd name="T8" fmla="*/ 21060 w 21600"/>
                      <a:gd name="T9" fmla="*/ 21600 h 21600"/>
                      <a:gd name="T10" fmla="*/ 10800 w 21600"/>
                      <a:gd name="T11" fmla="*/ 21600 h 21600"/>
                      <a:gd name="T12" fmla="*/ 540 w 21600"/>
                      <a:gd name="T13" fmla="*/ 21600 h 21600"/>
                      <a:gd name="T14" fmla="*/ 540 w 21600"/>
                      <a:gd name="T15" fmla="*/ 10800 h 21600"/>
                      <a:gd name="T16" fmla="*/ 761 w 21600"/>
                      <a:gd name="T17" fmla="*/ 22454 h 21600"/>
                      <a:gd name="T18" fmla="*/ 21069 w 21600"/>
                      <a:gd name="T19" fmla="*/ 32282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T16" t="T17" r="T18" b="T19"/>
                    <a:pathLst>
                      <a:path w="21600" h="21600" extrusionOk="0">
                        <a:moveTo>
                          <a:pt x="540" y="4628"/>
                        </a:moveTo>
                        <a:lnTo>
                          <a:pt x="0" y="4628"/>
                        </a:lnTo>
                        <a:lnTo>
                          <a:pt x="0" y="0"/>
                        </a:lnTo>
                        <a:lnTo>
                          <a:pt x="21600" y="0"/>
                        </a:lnTo>
                        <a:lnTo>
                          <a:pt x="21600" y="4628"/>
                        </a:lnTo>
                        <a:lnTo>
                          <a:pt x="21060" y="4628"/>
                        </a:lnTo>
                        <a:lnTo>
                          <a:pt x="21060" y="21600"/>
                        </a:lnTo>
                        <a:lnTo>
                          <a:pt x="540" y="21600"/>
                        </a:lnTo>
                        <a:lnTo>
                          <a:pt x="540" y="4628"/>
                        </a:lnTo>
                        <a:close/>
                      </a:path>
                      <a:path w="21600" h="21600" extrusionOk="0">
                        <a:moveTo>
                          <a:pt x="540" y="4628"/>
                        </a:moveTo>
                        <a:lnTo>
                          <a:pt x="540" y="6171"/>
                        </a:lnTo>
                        <a:lnTo>
                          <a:pt x="2700" y="6171"/>
                        </a:lnTo>
                        <a:lnTo>
                          <a:pt x="2700" y="4628"/>
                        </a:lnTo>
                        <a:lnTo>
                          <a:pt x="540" y="4628"/>
                        </a:lnTo>
                        <a:close/>
                      </a:path>
                      <a:path w="21600" h="21600" extrusionOk="0">
                        <a:moveTo>
                          <a:pt x="2700" y="4628"/>
                        </a:moveTo>
                        <a:lnTo>
                          <a:pt x="2700" y="6171"/>
                        </a:lnTo>
                        <a:lnTo>
                          <a:pt x="4860" y="6171"/>
                        </a:lnTo>
                        <a:lnTo>
                          <a:pt x="4860" y="4628"/>
                        </a:lnTo>
                        <a:lnTo>
                          <a:pt x="2700" y="4628"/>
                        </a:lnTo>
                        <a:close/>
                      </a:path>
                      <a:path w="21600" h="21600" extrusionOk="0">
                        <a:moveTo>
                          <a:pt x="4860" y="4628"/>
                        </a:moveTo>
                        <a:lnTo>
                          <a:pt x="4860" y="6171"/>
                        </a:lnTo>
                        <a:lnTo>
                          <a:pt x="7020" y="6171"/>
                        </a:lnTo>
                        <a:lnTo>
                          <a:pt x="7020" y="4628"/>
                        </a:lnTo>
                        <a:lnTo>
                          <a:pt x="4860" y="4628"/>
                        </a:lnTo>
                        <a:close/>
                      </a:path>
                      <a:path w="21600" h="21600" extrusionOk="0">
                        <a:moveTo>
                          <a:pt x="7020" y="4628"/>
                        </a:moveTo>
                        <a:lnTo>
                          <a:pt x="7020" y="6171"/>
                        </a:lnTo>
                        <a:lnTo>
                          <a:pt x="9180" y="6171"/>
                        </a:lnTo>
                        <a:lnTo>
                          <a:pt x="9180" y="4628"/>
                        </a:lnTo>
                        <a:lnTo>
                          <a:pt x="7020" y="4628"/>
                        </a:lnTo>
                        <a:close/>
                      </a:path>
                      <a:path w="21600" h="21600" extrusionOk="0">
                        <a:moveTo>
                          <a:pt x="9180" y="4628"/>
                        </a:moveTo>
                        <a:lnTo>
                          <a:pt x="9180" y="6171"/>
                        </a:lnTo>
                        <a:lnTo>
                          <a:pt x="11340" y="6171"/>
                        </a:lnTo>
                        <a:lnTo>
                          <a:pt x="11340" y="4628"/>
                        </a:lnTo>
                        <a:lnTo>
                          <a:pt x="9180" y="4628"/>
                        </a:lnTo>
                        <a:close/>
                      </a:path>
                      <a:path w="21600" h="21600" extrusionOk="0">
                        <a:moveTo>
                          <a:pt x="11340" y="4628"/>
                        </a:moveTo>
                        <a:lnTo>
                          <a:pt x="11340" y="6171"/>
                        </a:lnTo>
                        <a:lnTo>
                          <a:pt x="13500" y="6171"/>
                        </a:lnTo>
                        <a:lnTo>
                          <a:pt x="13500" y="4628"/>
                        </a:lnTo>
                        <a:lnTo>
                          <a:pt x="11340" y="4628"/>
                        </a:lnTo>
                        <a:close/>
                      </a:path>
                      <a:path w="21600" h="21600" extrusionOk="0">
                        <a:moveTo>
                          <a:pt x="13500" y="4628"/>
                        </a:moveTo>
                        <a:lnTo>
                          <a:pt x="13500" y="6171"/>
                        </a:lnTo>
                        <a:lnTo>
                          <a:pt x="15660" y="6171"/>
                        </a:lnTo>
                        <a:lnTo>
                          <a:pt x="15660" y="4628"/>
                        </a:lnTo>
                        <a:lnTo>
                          <a:pt x="13500" y="4628"/>
                        </a:lnTo>
                        <a:close/>
                      </a:path>
                      <a:path w="21600" h="21600" extrusionOk="0">
                        <a:moveTo>
                          <a:pt x="15660" y="4628"/>
                        </a:moveTo>
                        <a:lnTo>
                          <a:pt x="15660" y="6171"/>
                        </a:lnTo>
                        <a:lnTo>
                          <a:pt x="17820" y="6171"/>
                        </a:lnTo>
                        <a:lnTo>
                          <a:pt x="17820" y="4628"/>
                        </a:lnTo>
                        <a:lnTo>
                          <a:pt x="15660" y="4628"/>
                        </a:lnTo>
                        <a:close/>
                      </a:path>
                      <a:path w="21600" h="21600" extrusionOk="0">
                        <a:moveTo>
                          <a:pt x="17820" y="4628"/>
                        </a:moveTo>
                        <a:lnTo>
                          <a:pt x="17820" y="6171"/>
                        </a:lnTo>
                        <a:lnTo>
                          <a:pt x="19980" y="6171"/>
                        </a:lnTo>
                        <a:lnTo>
                          <a:pt x="19980" y="4628"/>
                        </a:lnTo>
                        <a:lnTo>
                          <a:pt x="17820" y="4628"/>
                        </a:lnTo>
                        <a:close/>
                      </a:path>
                      <a:path w="21600" h="21600" extrusionOk="0">
                        <a:moveTo>
                          <a:pt x="1620" y="6171"/>
                        </a:moveTo>
                        <a:lnTo>
                          <a:pt x="1620" y="7714"/>
                        </a:lnTo>
                        <a:lnTo>
                          <a:pt x="3779" y="7714"/>
                        </a:lnTo>
                        <a:lnTo>
                          <a:pt x="3779" y="6171"/>
                        </a:lnTo>
                        <a:lnTo>
                          <a:pt x="1620" y="6171"/>
                        </a:lnTo>
                        <a:close/>
                      </a:path>
                      <a:path w="21600" h="21600" extrusionOk="0">
                        <a:moveTo>
                          <a:pt x="3779" y="6171"/>
                        </a:moveTo>
                        <a:lnTo>
                          <a:pt x="3779" y="7714"/>
                        </a:lnTo>
                        <a:lnTo>
                          <a:pt x="5940" y="7714"/>
                        </a:lnTo>
                        <a:lnTo>
                          <a:pt x="5940" y="6171"/>
                        </a:lnTo>
                        <a:lnTo>
                          <a:pt x="3779" y="6171"/>
                        </a:lnTo>
                        <a:close/>
                      </a:path>
                      <a:path w="21600" h="21600" extrusionOk="0">
                        <a:moveTo>
                          <a:pt x="5940" y="6171"/>
                        </a:moveTo>
                        <a:lnTo>
                          <a:pt x="5940" y="7714"/>
                        </a:lnTo>
                        <a:lnTo>
                          <a:pt x="8100" y="7714"/>
                        </a:lnTo>
                        <a:lnTo>
                          <a:pt x="8100" y="6171"/>
                        </a:lnTo>
                        <a:lnTo>
                          <a:pt x="5940" y="6171"/>
                        </a:lnTo>
                        <a:close/>
                      </a:path>
                      <a:path w="21600" h="21600" extrusionOk="0">
                        <a:moveTo>
                          <a:pt x="8100" y="6171"/>
                        </a:moveTo>
                        <a:lnTo>
                          <a:pt x="8100" y="7714"/>
                        </a:lnTo>
                        <a:lnTo>
                          <a:pt x="10260" y="7714"/>
                        </a:lnTo>
                        <a:lnTo>
                          <a:pt x="10260" y="6171"/>
                        </a:lnTo>
                        <a:lnTo>
                          <a:pt x="8100" y="6171"/>
                        </a:lnTo>
                        <a:close/>
                      </a:path>
                      <a:path w="21600" h="21600" extrusionOk="0">
                        <a:moveTo>
                          <a:pt x="10260" y="6171"/>
                        </a:moveTo>
                        <a:lnTo>
                          <a:pt x="10260" y="7714"/>
                        </a:lnTo>
                        <a:lnTo>
                          <a:pt x="12419" y="7714"/>
                        </a:lnTo>
                        <a:lnTo>
                          <a:pt x="12419" y="6171"/>
                        </a:lnTo>
                        <a:lnTo>
                          <a:pt x="10260" y="6171"/>
                        </a:lnTo>
                        <a:close/>
                      </a:path>
                      <a:path w="21600" h="21600" extrusionOk="0">
                        <a:moveTo>
                          <a:pt x="12419" y="6171"/>
                        </a:moveTo>
                        <a:lnTo>
                          <a:pt x="12419" y="7714"/>
                        </a:lnTo>
                        <a:lnTo>
                          <a:pt x="14580" y="7714"/>
                        </a:lnTo>
                        <a:lnTo>
                          <a:pt x="14580" y="6171"/>
                        </a:lnTo>
                        <a:lnTo>
                          <a:pt x="12419" y="6171"/>
                        </a:lnTo>
                        <a:close/>
                      </a:path>
                      <a:path w="21600" h="21600" extrusionOk="0">
                        <a:moveTo>
                          <a:pt x="14580" y="6171"/>
                        </a:moveTo>
                        <a:lnTo>
                          <a:pt x="14580" y="7714"/>
                        </a:lnTo>
                        <a:lnTo>
                          <a:pt x="16740" y="7714"/>
                        </a:lnTo>
                        <a:lnTo>
                          <a:pt x="16740" y="6171"/>
                        </a:lnTo>
                        <a:lnTo>
                          <a:pt x="14580" y="6171"/>
                        </a:lnTo>
                        <a:close/>
                      </a:path>
                      <a:path w="21600" h="21600" extrusionOk="0">
                        <a:moveTo>
                          <a:pt x="16740" y="6171"/>
                        </a:moveTo>
                        <a:lnTo>
                          <a:pt x="16740" y="7714"/>
                        </a:lnTo>
                        <a:lnTo>
                          <a:pt x="18900" y="7714"/>
                        </a:lnTo>
                        <a:lnTo>
                          <a:pt x="18900" y="6171"/>
                        </a:lnTo>
                        <a:lnTo>
                          <a:pt x="16740" y="6171"/>
                        </a:lnTo>
                        <a:close/>
                      </a:path>
                      <a:path w="21600" h="21600" extrusionOk="0">
                        <a:moveTo>
                          <a:pt x="18900" y="6171"/>
                        </a:moveTo>
                        <a:lnTo>
                          <a:pt x="18900" y="7714"/>
                        </a:lnTo>
                        <a:lnTo>
                          <a:pt x="21060" y="7714"/>
                        </a:lnTo>
                        <a:lnTo>
                          <a:pt x="21060" y="6171"/>
                        </a:lnTo>
                        <a:lnTo>
                          <a:pt x="18900" y="6171"/>
                        </a:lnTo>
                        <a:close/>
                      </a:path>
                      <a:path w="21600" h="21600" extrusionOk="0">
                        <a:moveTo>
                          <a:pt x="540" y="7714"/>
                        </a:moveTo>
                        <a:lnTo>
                          <a:pt x="540" y="9257"/>
                        </a:lnTo>
                        <a:lnTo>
                          <a:pt x="2700" y="9257"/>
                        </a:lnTo>
                        <a:lnTo>
                          <a:pt x="2700" y="7714"/>
                        </a:lnTo>
                        <a:lnTo>
                          <a:pt x="540" y="7714"/>
                        </a:lnTo>
                        <a:close/>
                      </a:path>
                      <a:path w="21600" h="21600" extrusionOk="0">
                        <a:moveTo>
                          <a:pt x="2700" y="7714"/>
                        </a:moveTo>
                        <a:lnTo>
                          <a:pt x="2700" y="9257"/>
                        </a:lnTo>
                        <a:lnTo>
                          <a:pt x="4860" y="9257"/>
                        </a:lnTo>
                        <a:lnTo>
                          <a:pt x="4860" y="7714"/>
                        </a:lnTo>
                        <a:lnTo>
                          <a:pt x="2700" y="7714"/>
                        </a:lnTo>
                        <a:close/>
                      </a:path>
                      <a:path w="21600" h="21600" extrusionOk="0">
                        <a:moveTo>
                          <a:pt x="4860" y="7714"/>
                        </a:moveTo>
                        <a:lnTo>
                          <a:pt x="4860" y="9257"/>
                        </a:lnTo>
                        <a:lnTo>
                          <a:pt x="7020" y="9257"/>
                        </a:lnTo>
                        <a:lnTo>
                          <a:pt x="7020" y="7714"/>
                        </a:lnTo>
                        <a:lnTo>
                          <a:pt x="4860" y="7714"/>
                        </a:lnTo>
                        <a:close/>
                      </a:path>
                      <a:path w="21600" h="21600" extrusionOk="0">
                        <a:moveTo>
                          <a:pt x="7020" y="7714"/>
                        </a:moveTo>
                        <a:lnTo>
                          <a:pt x="7020" y="9257"/>
                        </a:lnTo>
                        <a:lnTo>
                          <a:pt x="9180" y="9257"/>
                        </a:lnTo>
                        <a:lnTo>
                          <a:pt x="9180" y="7714"/>
                        </a:lnTo>
                        <a:lnTo>
                          <a:pt x="7020" y="7714"/>
                        </a:lnTo>
                        <a:close/>
                      </a:path>
                      <a:path w="21600" h="21600" extrusionOk="0">
                        <a:moveTo>
                          <a:pt x="9180" y="7714"/>
                        </a:moveTo>
                        <a:lnTo>
                          <a:pt x="9180" y="9257"/>
                        </a:lnTo>
                        <a:lnTo>
                          <a:pt x="11340" y="9257"/>
                        </a:lnTo>
                        <a:lnTo>
                          <a:pt x="11340" y="7714"/>
                        </a:lnTo>
                        <a:lnTo>
                          <a:pt x="9180" y="7714"/>
                        </a:lnTo>
                        <a:close/>
                      </a:path>
                      <a:path w="21600" h="21600" extrusionOk="0">
                        <a:moveTo>
                          <a:pt x="11340" y="7714"/>
                        </a:moveTo>
                        <a:lnTo>
                          <a:pt x="11340" y="9257"/>
                        </a:lnTo>
                        <a:lnTo>
                          <a:pt x="13500" y="9257"/>
                        </a:lnTo>
                        <a:lnTo>
                          <a:pt x="13500" y="7714"/>
                        </a:lnTo>
                        <a:lnTo>
                          <a:pt x="11340" y="7714"/>
                        </a:lnTo>
                        <a:close/>
                      </a:path>
                      <a:path w="21600" h="21600" extrusionOk="0">
                        <a:moveTo>
                          <a:pt x="13500" y="7714"/>
                        </a:moveTo>
                        <a:lnTo>
                          <a:pt x="13500" y="9257"/>
                        </a:lnTo>
                        <a:lnTo>
                          <a:pt x="15660" y="9257"/>
                        </a:lnTo>
                        <a:lnTo>
                          <a:pt x="15660" y="7714"/>
                        </a:lnTo>
                        <a:lnTo>
                          <a:pt x="13500" y="7714"/>
                        </a:lnTo>
                        <a:close/>
                      </a:path>
                      <a:path w="21600" h="21600" extrusionOk="0">
                        <a:moveTo>
                          <a:pt x="15660" y="7714"/>
                        </a:moveTo>
                        <a:lnTo>
                          <a:pt x="15660" y="9257"/>
                        </a:lnTo>
                        <a:lnTo>
                          <a:pt x="17820" y="9257"/>
                        </a:lnTo>
                        <a:lnTo>
                          <a:pt x="17820" y="7714"/>
                        </a:lnTo>
                        <a:lnTo>
                          <a:pt x="15660" y="7714"/>
                        </a:lnTo>
                        <a:close/>
                      </a:path>
                      <a:path w="21600" h="21600" extrusionOk="0">
                        <a:moveTo>
                          <a:pt x="17820" y="7714"/>
                        </a:moveTo>
                        <a:lnTo>
                          <a:pt x="17820" y="9257"/>
                        </a:lnTo>
                        <a:lnTo>
                          <a:pt x="19980" y="9257"/>
                        </a:lnTo>
                        <a:lnTo>
                          <a:pt x="19980" y="7714"/>
                        </a:lnTo>
                        <a:lnTo>
                          <a:pt x="17820" y="7714"/>
                        </a:lnTo>
                        <a:close/>
                      </a:path>
                      <a:path w="21600" h="21600" extrusionOk="0">
                        <a:moveTo>
                          <a:pt x="1620" y="9257"/>
                        </a:moveTo>
                        <a:lnTo>
                          <a:pt x="1620" y="10800"/>
                        </a:lnTo>
                        <a:lnTo>
                          <a:pt x="3779" y="10800"/>
                        </a:lnTo>
                        <a:lnTo>
                          <a:pt x="3779" y="9257"/>
                        </a:lnTo>
                        <a:lnTo>
                          <a:pt x="1620" y="9257"/>
                        </a:lnTo>
                        <a:close/>
                      </a:path>
                      <a:path w="21600" h="21600" extrusionOk="0">
                        <a:moveTo>
                          <a:pt x="3779" y="9257"/>
                        </a:moveTo>
                        <a:lnTo>
                          <a:pt x="3779" y="10800"/>
                        </a:lnTo>
                        <a:lnTo>
                          <a:pt x="5940" y="10800"/>
                        </a:lnTo>
                        <a:lnTo>
                          <a:pt x="5940" y="9257"/>
                        </a:lnTo>
                        <a:lnTo>
                          <a:pt x="3779" y="9257"/>
                        </a:lnTo>
                        <a:close/>
                      </a:path>
                      <a:path w="21600" h="21600" extrusionOk="0">
                        <a:moveTo>
                          <a:pt x="5940" y="9257"/>
                        </a:moveTo>
                        <a:lnTo>
                          <a:pt x="5940" y="10800"/>
                        </a:lnTo>
                        <a:lnTo>
                          <a:pt x="8100" y="10800"/>
                        </a:lnTo>
                        <a:lnTo>
                          <a:pt x="8100" y="9257"/>
                        </a:lnTo>
                        <a:lnTo>
                          <a:pt x="5940" y="9257"/>
                        </a:lnTo>
                        <a:close/>
                      </a:path>
                      <a:path w="21600" h="21600" extrusionOk="0">
                        <a:moveTo>
                          <a:pt x="8100" y="9257"/>
                        </a:moveTo>
                        <a:lnTo>
                          <a:pt x="8100" y="10800"/>
                        </a:lnTo>
                        <a:lnTo>
                          <a:pt x="10260" y="10800"/>
                        </a:lnTo>
                        <a:lnTo>
                          <a:pt x="10260" y="9257"/>
                        </a:lnTo>
                        <a:lnTo>
                          <a:pt x="8100" y="9257"/>
                        </a:lnTo>
                        <a:close/>
                      </a:path>
                      <a:path w="21600" h="21600" extrusionOk="0">
                        <a:moveTo>
                          <a:pt x="10260" y="9257"/>
                        </a:moveTo>
                        <a:lnTo>
                          <a:pt x="10260" y="10800"/>
                        </a:lnTo>
                        <a:lnTo>
                          <a:pt x="12419" y="10800"/>
                        </a:lnTo>
                        <a:lnTo>
                          <a:pt x="12419" y="9257"/>
                        </a:lnTo>
                        <a:lnTo>
                          <a:pt x="10260" y="9257"/>
                        </a:lnTo>
                        <a:close/>
                      </a:path>
                      <a:path w="21600" h="21600" extrusionOk="0">
                        <a:moveTo>
                          <a:pt x="12419" y="9257"/>
                        </a:moveTo>
                        <a:lnTo>
                          <a:pt x="12419" y="10800"/>
                        </a:lnTo>
                        <a:lnTo>
                          <a:pt x="14580" y="10800"/>
                        </a:lnTo>
                        <a:lnTo>
                          <a:pt x="14580" y="9257"/>
                        </a:lnTo>
                        <a:lnTo>
                          <a:pt x="12419" y="9257"/>
                        </a:lnTo>
                        <a:close/>
                      </a:path>
                      <a:path w="21600" h="21600" extrusionOk="0">
                        <a:moveTo>
                          <a:pt x="14580" y="9257"/>
                        </a:moveTo>
                        <a:lnTo>
                          <a:pt x="14580" y="10800"/>
                        </a:lnTo>
                        <a:lnTo>
                          <a:pt x="16740" y="10800"/>
                        </a:lnTo>
                        <a:lnTo>
                          <a:pt x="16740" y="9257"/>
                        </a:lnTo>
                        <a:lnTo>
                          <a:pt x="14580" y="9257"/>
                        </a:lnTo>
                        <a:close/>
                      </a:path>
                      <a:path w="21600" h="21600" extrusionOk="0">
                        <a:moveTo>
                          <a:pt x="16740" y="9257"/>
                        </a:moveTo>
                        <a:lnTo>
                          <a:pt x="16740" y="10800"/>
                        </a:lnTo>
                        <a:lnTo>
                          <a:pt x="18900" y="10800"/>
                        </a:lnTo>
                        <a:lnTo>
                          <a:pt x="18900" y="9257"/>
                        </a:lnTo>
                        <a:lnTo>
                          <a:pt x="16740" y="9257"/>
                        </a:lnTo>
                        <a:close/>
                      </a:path>
                      <a:path w="21600" h="21600" extrusionOk="0">
                        <a:moveTo>
                          <a:pt x="18900" y="9257"/>
                        </a:moveTo>
                        <a:lnTo>
                          <a:pt x="18900" y="10800"/>
                        </a:lnTo>
                        <a:lnTo>
                          <a:pt x="21060" y="10800"/>
                        </a:lnTo>
                        <a:lnTo>
                          <a:pt x="21060" y="9257"/>
                        </a:lnTo>
                        <a:lnTo>
                          <a:pt x="18900" y="9257"/>
                        </a:lnTo>
                        <a:close/>
                      </a:path>
                      <a:path w="21600" h="21600" extrusionOk="0">
                        <a:moveTo>
                          <a:pt x="540" y="10800"/>
                        </a:moveTo>
                        <a:lnTo>
                          <a:pt x="540" y="12342"/>
                        </a:lnTo>
                        <a:lnTo>
                          <a:pt x="2700" y="12342"/>
                        </a:lnTo>
                        <a:lnTo>
                          <a:pt x="2700" y="10800"/>
                        </a:lnTo>
                        <a:lnTo>
                          <a:pt x="540" y="10800"/>
                        </a:lnTo>
                        <a:close/>
                      </a:path>
                      <a:path w="21600" h="21600" extrusionOk="0">
                        <a:moveTo>
                          <a:pt x="2700" y="10800"/>
                        </a:moveTo>
                        <a:lnTo>
                          <a:pt x="2700" y="12342"/>
                        </a:lnTo>
                        <a:lnTo>
                          <a:pt x="4860" y="12342"/>
                        </a:lnTo>
                        <a:lnTo>
                          <a:pt x="4860" y="10800"/>
                        </a:lnTo>
                        <a:lnTo>
                          <a:pt x="2700" y="10800"/>
                        </a:lnTo>
                        <a:close/>
                      </a:path>
                      <a:path w="21600" h="21600" extrusionOk="0">
                        <a:moveTo>
                          <a:pt x="4860" y="10800"/>
                        </a:moveTo>
                        <a:lnTo>
                          <a:pt x="4860" y="12342"/>
                        </a:lnTo>
                        <a:lnTo>
                          <a:pt x="7020" y="12342"/>
                        </a:lnTo>
                        <a:lnTo>
                          <a:pt x="7020" y="10800"/>
                        </a:lnTo>
                        <a:lnTo>
                          <a:pt x="4860" y="10800"/>
                        </a:lnTo>
                        <a:close/>
                      </a:path>
                      <a:path w="21600" h="21600" extrusionOk="0">
                        <a:moveTo>
                          <a:pt x="7020" y="10800"/>
                        </a:moveTo>
                        <a:lnTo>
                          <a:pt x="7020" y="12342"/>
                        </a:lnTo>
                        <a:lnTo>
                          <a:pt x="9180" y="12342"/>
                        </a:lnTo>
                        <a:lnTo>
                          <a:pt x="9180" y="10800"/>
                        </a:lnTo>
                        <a:lnTo>
                          <a:pt x="7020" y="10800"/>
                        </a:lnTo>
                        <a:close/>
                      </a:path>
                      <a:path w="21600" h="21600" extrusionOk="0">
                        <a:moveTo>
                          <a:pt x="9180" y="10800"/>
                        </a:moveTo>
                        <a:lnTo>
                          <a:pt x="9180" y="12342"/>
                        </a:lnTo>
                        <a:lnTo>
                          <a:pt x="11340" y="12342"/>
                        </a:lnTo>
                        <a:lnTo>
                          <a:pt x="11340" y="10800"/>
                        </a:lnTo>
                        <a:lnTo>
                          <a:pt x="9180" y="10800"/>
                        </a:lnTo>
                        <a:close/>
                      </a:path>
                      <a:path w="21600" h="21600" extrusionOk="0">
                        <a:moveTo>
                          <a:pt x="11340" y="10800"/>
                        </a:moveTo>
                        <a:lnTo>
                          <a:pt x="11340" y="12342"/>
                        </a:lnTo>
                        <a:lnTo>
                          <a:pt x="13500" y="12342"/>
                        </a:lnTo>
                        <a:lnTo>
                          <a:pt x="13500" y="10800"/>
                        </a:lnTo>
                        <a:lnTo>
                          <a:pt x="11340" y="10800"/>
                        </a:lnTo>
                        <a:close/>
                      </a:path>
                      <a:path w="21600" h="21600" extrusionOk="0">
                        <a:moveTo>
                          <a:pt x="13500" y="10800"/>
                        </a:moveTo>
                        <a:lnTo>
                          <a:pt x="13500" y="12342"/>
                        </a:lnTo>
                        <a:lnTo>
                          <a:pt x="15660" y="12342"/>
                        </a:lnTo>
                        <a:lnTo>
                          <a:pt x="15660" y="10800"/>
                        </a:lnTo>
                        <a:lnTo>
                          <a:pt x="13500" y="10800"/>
                        </a:lnTo>
                        <a:close/>
                      </a:path>
                      <a:path w="21600" h="21600" extrusionOk="0">
                        <a:moveTo>
                          <a:pt x="15660" y="10800"/>
                        </a:moveTo>
                        <a:lnTo>
                          <a:pt x="15660" y="12342"/>
                        </a:lnTo>
                        <a:lnTo>
                          <a:pt x="17820" y="12342"/>
                        </a:lnTo>
                        <a:lnTo>
                          <a:pt x="17820" y="10800"/>
                        </a:lnTo>
                        <a:lnTo>
                          <a:pt x="15660" y="10800"/>
                        </a:lnTo>
                        <a:close/>
                      </a:path>
                      <a:path w="21600" h="21600" extrusionOk="0">
                        <a:moveTo>
                          <a:pt x="17820" y="10800"/>
                        </a:moveTo>
                        <a:lnTo>
                          <a:pt x="17820" y="12342"/>
                        </a:lnTo>
                        <a:lnTo>
                          <a:pt x="19980" y="12342"/>
                        </a:lnTo>
                        <a:lnTo>
                          <a:pt x="19980" y="10800"/>
                        </a:lnTo>
                        <a:lnTo>
                          <a:pt x="17820" y="10800"/>
                        </a:lnTo>
                        <a:close/>
                      </a:path>
                      <a:path w="21600" h="21600" extrusionOk="0">
                        <a:moveTo>
                          <a:pt x="1620" y="12342"/>
                        </a:moveTo>
                        <a:lnTo>
                          <a:pt x="1620" y="13885"/>
                        </a:lnTo>
                        <a:lnTo>
                          <a:pt x="3779" y="13885"/>
                        </a:lnTo>
                        <a:lnTo>
                          <a:pt x="3779" y="12342"/>
                        </a:lnTo>
                        <a:lnTo>
                          <a:pt x="1620" y="12342"/>
                        </a:lnTo>
                        <a:close/>
                      </a:path>
                      <a:path w="21600" h="21600" extrusionOk="0">
                        <a:moveTo>
                          <a:pt x="3779" y="12342"/>
                        </a:moveTo>
                        <a:lnTo>
                          <a:pt x="3779" y="13885"/>
                        </a:lnTo>
                        <a:lnTo>
                          <a:pt x="5940" y="13885"/>
                        </a:lnTo>
                        <a:lnTo>
                          <a:pt x="5940" y="12342"/>
                        </a:lnTo>
                        <a:lnTo>
                          <a:pt x="3779" y="12342"/>
                        </a:lnTo>
                        <a:close/>
                      </a:path>
                      <a:path w="21600" h="21600" extrusionOk="0">
                        <a:moveTo>
                          <a:pt x="5940" y="12342"/>
                        </a:moveTo>
                        <a:lnTo>
                          <a:pt x="5940" y="13885"/>
                        </a:lnTo>
                        <a:lnTo>
                          <a:pt x="8100" y="13885"/>
                        </a:lnTo>
                        <a:lnTo>
                          <a:pt x="8100" y="12342"/>
                        </a:lnTo>
                        <a:lnTo>
                          <a:pt x="5940" y="12342"/>
                        </a:lnTo>
                        <a:close/>
                      </a:path>
                      <a:path w="21600" h="21600" extrusionOk="0">
                        <a:moveTo>
                          <a:pt x="8100" y="12342"/>
                        </a:moveTo>
                        <a:lnTo>
                          <a:pt x="8100" y="13885"/>
                        </a:lnTo>
                        <a:lnTo>
                          <a:pt x="10260" y="13885"/>
                        </a:lnTo>
                        <a:lnTo>
                          <a:pt x="10260" y="12342"/>
                        </a:lnTo>
                        <a:lnTo>
                          <a:pt x="8100" y="12342"/>
                        </a:lnTo>
                        <a:close/>
                      </a:path>
                      <a:path w="21600" h="21600" extrusionOk="0">
                        <a:moveTo>
                          <a:pt x="10260" y="12342"/>
                        </a:moveTo>
                        <a:lnTo>
                          <a:pt x="10260" y="13885"/>
                        </a:lnTo>
                        <a:lnTo>
                          <a:pt x="12419" y="13885"/>
                        </a:lnTo>
                        <a:lnTo>
                          <a:pt x="12419" y="12342"/>
                        </a:lnTo>
                        <a:lnTo>
                          <a:pt x="10260" y="12342"/>
                        </a:lnTo>
                        <a:close/>
                      </a:path>
                      <a:path w="21600" h="21600" extrusionOk="0">
                        <a:moveTo>
                          <a:pt x="12419" y="12342"/>
                        </a:moveTo>
                        <a:lnTo>
                          <a:pt x="12419" y="13885"/>
                        </a:lnTo>
                        <a:lnTo>
                          <a:pt x="14580" y="13885"/>
                        </a:lnTo>
                        <a:lnTo>
                          <a:pt x="14580" y="12342"/>
                        </a:lnTo>
                        <a:lnTo>
                          <a:pt x="12419" y="12342"/>
                        </a:lnTo>
                        <a:close/>
                      </a:path>
                      <a:path w="21600" h="21600" extrusionOk="0">
                        <a:moveTo>
                          <a:pt x="14580" y="12342"/>
                        </a:moveTo>
                        <a:lnTo>
                          <a:pt x="14580" y="13885"/>
                        </a:lnTo>
                        <a:lnTo>
                          <a:pt x="16740" y="13885"/>
                        </a:lnTo>
                        <a:lnTo>
                          <a:pt x="16740" y="12342"/>
                        </a:lnTo>
                        <a:lnTo>
                          <a:pt x="14580" y="12342"/>
                        </a:lnTo>
                        <a:close/>
                      </a:path>
                      <a:path w="21600" h="21600" extrusionOk="0">
                        <a:moveTo>
                          <a:pt x="16740" y="12342"/>
                        </a:moveTo>
                        <a:lnTo>
                          <a:pt x="16740" y="13885"/>
                        </a:lnTo>
                        <a:lnTo>
                          <a:pt x="18900" y="13885"/>
                        </a:lnTo>
                        <a:lnTo>
                          <a:pt x="18900" y="12342"/>
                        </a:lnTo>
                        <a:lnTo>
                          <a:pt x="16740" y="12342"/>
                        </a:lnTo>
                        <a:close/>
                      </a:path>
                      <a:path w="21600" h="21600" extrusionOk="0">
                        <a:moveTo>
                          <a:pt x="18900" y="12342"/>
                        </a:moveTo>
                        <a:lnTo>
                          <a:pt x="18900" y="13885"/>
                        </a:lnTo>
                        <a:lnTo>
                          <a:pt x="21060" y="13885"/>
                        </a:lnTo>
                        <a:lnTo>
                          <a:pt x="21060" y="12342"/>
                        </a:lnTo>
                        <a:lnTo>
                          <a:pt x="18900" y="12342"/>
                        </a:lnTo>
                        <a:close/>
                      </a:path>
                      <a:path w="21600" h="21600" extrusionOk="0">
                        <a:moveTo>
                          <a:pt x="540" y="13885"/>
                        </a:moveTo>
                        <a:lnTo>
                          <a:pt x="540" y="15428"/>
                        </a:lnTo>
                        <a:lnTo>
                          <a:pt x="2700" y="15428"/>
                        </a:lnTo>
                        <a:lnTo>
                          <a:pt x="2700" y="13885"/>
                        </a:lnTo>
                        <a:lnTo>
                          <a:pt x="540" y="13885"/>
                        </a:lnTo>
                        <a:close/>
                      </a:path>
                      <a:path w="21600" h="21600" extrusionOk="0">
                        <a:moveTo>
                          <a:pt x="2700" y="13885"/>
                        </a:moveTo>
                        <a:lnTo>
                          <a:pt x="2700" y="15428"/>
                        </a:lnTo>
                        <a:lnTo>
                          <a:pt x="4860" y="15428"/>
                        </a:lnTo>
                        <a:lnTo>
                          <a:pt x="4860" y="13885"/>
                        </a:lnTo>
                        <a:lnTo>
                          <a:pt x="2700" y="13885"/>
                        </a:lnTo>
                        <a:close/>
                      </a:path>
                      <a:path w="21600" h="21600" extrusionOk="0">
                        <a:moveTo>
                          <a:pt x="4860" y="13885"/>
                        </a:moveTo>
                        <a:lnTo>
                          <a:pt x="4860" y="15428"/>
                        </a:lnTo>
                        <a:lnTo>
                          <a:pt x="7020" y="15428"/>
                        </a:lnTo>
                        <a:lnTo>
                          <a:pt x="7020" y="13885"/>
                        </a:lnTo>
                        <a:lnTo>
                          <a:pt x="4860" y="13885"/>
                        </a:lnTo>
                        <a:close/>
                      </a:path>
                      <a:path w="21600" h="21600" extrusionOk="0">
                        <a:moveTo>
                          <a:pt x="7020" y="13885"/>
                        </a:moveTo>
                        <a:lnTo>
                          <a:pt x="7020" y="15428"/>
                        </a:lnTo>
                        <a:lnTo>
                          <a:pt x="9180" y="15428"/>
                        </a:lnTo>
                        <a:lnTo>
                          <a:pt x="9180" y="13885"/>
                        </a:lnTo>
                        <a:lnTo>
                          <a:pt x="7020" y="13885"/>
                        </a:lnTo>
                        <a:close/>
                      </a:path>
                      <a:path w="21600" h="21600" extrusionOk="0">
                        <a:moveTo>
                          <a:pt x="9180" y="13885"/>
                        </a:moveTo>
                        <a:lnTo>
                          <a:pt x="9180" y="15428"/>
                        </a:lnTo>
                        <a:lnTo>
                          <a:pt x="11340" y="15428"/>
                        </a:lnTo>
                        <a:lnTo>
                          <a:pt x="11340" y="13885"/>
                        </a:lnTo>
                        <a:lnTo>
                          <a:pt x="9180" y="13885"/>
                        </a:lnTo>
                        <a:close/>
                      </a:path>
                      <a:path w="21600" h="21600" extrusionOk="0">
                        <a:moveTo>
                          <a:pt x="11340" y="13885"/>
                        </a:moveTo>
                        <a:lnTo>
                          <a:pt x="11340" y="15428"/>
                        </a:lnTo>
                        <a:lnTo>
                          <a:pt x="13500" y="15428"/>
                        </a:lnTo>
                        <a:lnTo>
                          <a:pt x="13500" y="13885"/>
                        </a:lnTo>
                        <a:lnTo>
                          <a:pt x="11340" y="13885"/>
                        </a:lnTo>
                        <a:close/>
                      </a:path>
                      <a:path w="21600" h="21600" extrusionOk="0">
                        <a:moveTo>
                          <a:pt x="13500" y="13885"/>
                        </a:moveTo>
                        <a:lnTo>
                          <a:pt x="13500" y="15428"/>
                        </a:lnTo>
                        <a:lnTo>
                          <a:pt x="15660" y="15428"/>
                        </a:lnTo>
                        <a:lnTo>
                          <a:pt x="15660" y="13885"/>
                        </a:lnTo>
                        <a:lnTo>
                          <a:pt x="13500" y="13885"/>
                        </a:lnTo>
                        <a:close/>
                      </a:path>
                      <a:path w="21600" h="21600" extrusionOk="0">
                        <a:moveTo>
                          <a:pt x="15660" y="13885"/>
                        </a:moveTo>
                        <a:lnTo>
                          <a:pt x="15660" y="15428"/>
                        </a:lnTo>
                        <a:lnTo>
                          <a:pt x="17820" y="15428"/>
                        </a:lnTo>
                        <a:lnTo>
                          <a:pt x="17820" y="13885"/>
                        </a:lnTo>
                        <a:lnTo>
                          <a:pt x="15660" y="13885"/>
                        </a:lnTo>
                        <a:close/>
                      </a:path>
                      <a:path w="21600" h="21600" extrusionOk="0">
                        <a:moveTo>
                          <a:pt x="17820" y="13885"/>
                        </a:moveTo>
                        <a:lnTo>
                          <a:pt x="17820" y="15428"/>
                        </a:lnTo>
                        <a:lnTo>
                          <a:pt x="19980" y="15428"/>
                        </a:lnTo>
                        <a:lnTo>
                          <a:pt x="19980" y="13885"/>
                        </a:lnTo>
                        <a:lnTo>
                          <a:pt x="17820" y="13885"/>
                        </a:lnTo>
                        <a:close/>
                      </a:path>
                      <a:path w="21600" h="21600" extrusionOk="0">
                        <a:moveTo>
                          <a:pt x="1620" y="15428"/>
                        </a:moveTo>
                        <a:lnTo>
                          <a:pt x="1620" y="16971"/>
                        </a:lnTo>
                        <a:lnTo>
                          <a:pt x="3779" y="16971"/>
                        </a:lnTo>
                        <a:lnTo>
                          <a:pt x="3779" y="15428"/>
                        </a:lnTo>
                        <a:lnTo>
                          <a:pt x="1620" y="15428"/>
                        </a:lnTo>
                        <a:close/>
                      </a:path>
                      <a:path w="21600" h="21600" extrusionOk="0">
                        <a:moveTo>
                          <a:pt x="3779" y="15428"/>
                        </a:moveTo>
                        <a:lnTo>
                          <a:pt x="3779" y="16971"/>
                        </a:lnTo>
                        <a:lnTo>
                          <a:pt x="5940" y="16971"/>
                        </a:lnTo>
                        <a:lnTo>
                          <a:pt x="5940" y="15428"/>
                        </a:lnTo>
                        <a:lnTo>
                          <a:pt x="3779" y="15428"/>
                        </a:lnTo>
                        <a:close/>
                      </a:path>
                      <a:path w="21600" h="21600" extrusionOk="0">
                        <a:moveTo>
                          <a:pt x="5940" y="15428"/>
                        </a:moveTo>
                        <a:lnTo>
                          <a:pt x="5940" y="16971"/>
                        </a:lnTo>
                        <a:lnTo>
                          <a:pt x="8100" y="16971"/>
                        </a:lnTo>
                        <a:lnTo>
                          <a:pt x="8100" y="15428"/>
                        </a:lnTo>
                        <a:lnTo>
                          <a:pt x="5940" y="15428"/>
                        </a:lnTo>
                        <a:close/>
                      </a:path>
                      <a:path w="21600" h="21600" extrusionOk="0">
                        <a:moveTo>
                          <a:pt x="8100" y="15428"/>
                        </a:moveTo>
                        <a:lnTo>
                          <a:pt x="8100" y="16971"/>
                        </a:lnTo>
                        <a:lnTo>
                          <a:pt x="10260" y="16971"/>
                        </a:lnTo>
                        <a:lnTo>
                          <a:pt x="10260" y="15428"/>
                        </a:lnTo>
                        <a:lnTo>
                          <a:pt x="8100" y="15428"/>
                        </a:lnTo>
                        <a:close/>
                      </a:path>
                      <a:path w="21600" h="21600" extrusionOk="0">
                        <a:moveTo>
                          <a:pt x="10260" y="15428"/>
                        </a:moveTo>
                        <a:lnTo>
                          <a:pt x="10260" y="16971"/>
                        </a:lnTo>
                        <a:lnTo>
                          <a:pt x="12419" y="16971"/>
                        </a:lnTo>
                        <a:lnTo>
                          <a:pt x="12419" y="15428"/>
                        </a:lnTo>
                        <a:lnTo>
                          <a:pt x="10260" y="15428"/>
                        </a:lnTo>
                        <a:close/>
                      </a:path>
                      <a:path w="21600" h="21600" extrusionOk="0">
                        <a:moveTo>
                          <a:pt x="12419" y="15428"/>
                        </a:moveTo>
                        <a:lnTo>
                          <a:pt x="12419" y="16971"/>
                        </a:lnTo>
                        <a:lnTo>
                          <a:pt x="14580" y="16971"/>
                        </a:lnTo>
                        <a:lnTo>
                          <a:pt x="14580" y="15428"/>
                        </a:lnTo>
                        <a:lnTo>
                          <a:pt x="12419" y="15428"/>
                        </a:lnTo>
                        <a:close/>
                      </a:path>
                      <a:path w="21600" h="21600" extrusionOk="0">
                        <a:moveTo>
                          <a:pt x="14580" y="15428"/>
                        </a:moveTo>
                        <a:lnTo>
                          <a:pt x="14580" y="16971"/>
                        </a:lnTo>
                        <a:lnTo>
                          <a:pt x="16740" y="16971"/>
                        </a:lnTo>
                        <a:lnTo>
                          <a:pt x="16740" y="15428"/>
                        </a:lnTo>
                        <a:lnTo>
                          <a:pt x="14580" y="15428"/>
                        </a:lnTo>
                        <a:close/>
                      </a:path>
                      <a:path w="21600" h="21600" extrusionOk="0">
                        <a:moveTo>
                          <a:pt x="16740" y="15428"/>
                        </a:moveTo>
                        <a:lnTo>
                          <a:pt x="16740" y="16971"/>
                        </a:lnTo>
                        <a:lnTo>
                          <a:pt x="18900" y="16971"/>
                        </a:lnTo>
                        <a:lnTo>
                          <a:pt x="18900" y="15428"/>
                        </a:lnTo>
                        <a:lnTo>
                          <a:pt x="16740" y="15428"/>
                        </a:lnTo>
                        <a:close/>
                      </a:path>
                      <a:path w="21600" h="21600" extrusionOk="0">
                        <a:moveTo>
                          <a:pt x="18900" y="15428"/>
                        </a:moveTo>
                        <a:lnTo>
                          <a:pt x="18900" y="16971"/>
                        </a:lnTo>
                        <a:lnTo>
                          <a:pt x="21060" y="16971"/>
                        </a:lnTo>
                        <a:lnTo>
                          <a:pt x="21060" y="15428"/>
                        </a:lnTo>
                        <a:lnTo>
                          <a:pt x="18900" y="15428"/>
                        </a:lnTo>
                        <a:close/>
                      </a:path>
                      <a:path w="21600" h="21600" extrusionOk="0">
                        <a:moveTo>
                          <a:pt x="540" y="16971"/>
                        </a:moveTo>
                        <a:lnTo>
                          <a:pt x="540" y="18514"/>
                        </a:lnTo>
                        <a:lnTo>
                          <a:pt x="2700" y="18514"/>
                        </a:lnTo>
                        <a:lnTo>
                          <a:pt x="2700" y="16971"/>
                        </a:lnTo>
                        <a:lnTo>
                          <a:pt x="540" y="16971"/>
                        </a:lnTo>
                        <a:close/>
                      </a:path>
                      <a:path w="21600" h="21600" extrusionOk="0">
                        <a:moveTo>
                          <a:pt x="2700" y="16971"/>
                        </a:moveTo>
                        <a:lnTo>
                          <a:pt x="2700" y="18514"/>
                        </a:lnTo>
                        <a:lnTo>
                          <a:pt x="4860" y="18514"/>
                        </a:lnTo>
                        <a:lnTo>
                          <a:pt x="4860" y="16971"/>
                        </a:lnTo>
                        <a:lnTo>
                          <a:pt x="2700" y="16971"/>
                        </a:lnTo>
                        <a:close/>
                      </a:path>
                      <a:path w="21600" h="21600" extrusionOk="0">
                        <a:moveTo>
                          <a:pt x="4860" y="16971"/>
                        </a:moveTo>
                        <a:lnTo>
                          <a:pt x="4860" y="18514"/>
                        </a:lnTo>
                        <a:lnTo>
                          <a:pt x="7020" y="18514"/>
                        </a:lnTo>
                        <a:lnTo>
                          <a:pt x="7020" y="16971"/>
                        </a:lnTo>
                        <a:lnTo>
                          <a:pt x="4860" y="16971"/>
                        </a:lnTo>
                        <a:close/>
                      </a:path>
                      <a:path w="21600" h="21600" extrusionOk="0">
                        <a:moveTo>
                          <a:pt x="7020" y="16971"/>
                        </a:moveTo>
                        <a:lnTo>
                          <a:pt x="7020" y="18514"/>
                        </a:lnTo>
                        <a:lnTo>
                          <a:pt x="9180" y="18514"/>
                        </a:lnTo>
                        <a:lnTo>
                          <a:pt x="9180" y="16971"/>
                        </a:lnTo>
                        <a:lnTo>
                          <a:pt x="7020" y="16971"/>
                        </a:lnTo>
                        <a:close/>
                      </a:path>
                      <a:path w="21600" h="21600" extrusionOk="0">
                        <a:moveTo>
                          <a:pt x="9180" y="16971"/>
                        </a:moveTo>
                        <a:lnTo>
                          <a:pt x="9180" y="18514"/>
                        </a:lnTo>
                        <a:lnTo>
                          <a:pt x="11340" y="18514"/>
                        </a:lnTo>
                        <a:lnTo>
                          <a:pt x="11340" y="16971"/>
                        </a:lnTo>
                        <a:lnTo>
                          <a:pt x="9180" y="16971"/>
                        </a:lnTo>
                        <a:close/>
                      </a:path>
                      <a:path w="21600" h="21600" extrusionOk="0">
                        <a:moveTo>
                          <a:pt x="11340" y="16971"/>
                        </a:moveTo>
                        <a:lnTo>
                          <a:pt x="11340" y="18514"/>
                        </a:lnTo>
                        <a:lnTo>
                          <a:pt x="13500" y="18514"/>
                        </a:lnTo>
                        <a:lnTo>
                          <a:pt x="13500" y="16971"/>
                        </a:lnTo>
                        <a:lnTo>
                          <a:pt x="11340" y="16971"/>
                        </a:lnTo>
                        <a:close/>
                      </a:path>
                      <a:path w="21600" h="21600" extrusionOk="0">
                        <a:moveTo>
                          <a:pt x="13500" y="16971"/>
                        </a:moveTo>
                        <a:lnTo>
                          <a:pt x="13500" y="18514"/>
                        </a:lnTo>
                        <a:lnTo>
                          <a:pt x="15660" y="18514"/>
                        </a:lnTo>
                        <a:lnTo>
                          <a:pt x="15660" y="16971"/>
                        </a:lnTo>
                        <a:lnTo>
                          <a:pt x="13500" y="16971"/>
                        </a:lnTo>
                        <a:close/>
                      </a:path>
                      <a:path w="21600" h="21600" extrusionOk="0">
                        <a:moveTo>
                          <a:pt x="15660" y="16971"/>
                        </a:moveTo>
                        <a:lnTo>
                          <a:pt x="15660" y="18514"/>
                        </a:lnTo>
                        <a:lnTo>
                          <a:pt x="17820" y="18514"/>
                        </a:lnTo>
                        <a:lnTo>
                          <a:pt x="17820" y="16971"/>
                        </a:lnTo>
                        <a:lnTo>
                          <a:pt x="15660" y="16971"/>
                        </a:lnTo>
                        <a:close/>
                      </a:path>
                      <a:path w="21600" h="21600" extrusionOk="0">
                        <a:moveTo>
                          <a:pt x="17820" y="16971"/>
                        </a:moveTo>
                        <a:lnTo>
                          <a:pt x="17820" y="18514"/>
                        </a:lnTo>
                        <a:lnTo>
                          <a:pt x="19980" y="18514"/>
                        </a:lnTo>
                        <a:lnTo>
                          <a:pt x="19980" y="16971"/>
                        </a:lnTo>
                        <a:lnTo>
                          <a:pt x="17820" y="16971"/>
                        </a:lnTo>
                        <a:close/>
                      </a:path>
                      <a:path w="21600" h="21600" extrusionOk="0">
                        <a:moveTo>
                          <a:pt x="1620" y="18514"/>
                        </a:moveTo>
                        <a:lnTo>
                          <a:pt x="1620" y="20057"/>
                        </a:lnTo>
                        <a:lnTo>
                          <a:pt x="3779" y="20057"/>
                        </a:lnTo>
                        <a:lnTo>
                          <a:pt x="3779" y="18514"/>
                        </a:lnTo>
                        <a:lnTo>
                          <a:pt x="1620" y="18514"/>
                        </a:lnTo>
                        <a:close/>
                      </a:path>
                      <a:path w="21600" h="21600" extrusionOk="0">
                        <a:moveTo>
                          <a:pt x="3779" y="18514"/>
                        </a:moveTo>
                        <a:lnTo>
                          <a:pt x="3779" y="20057"/>
                        </a:lnTo>
                        <a:lnTo>
                          <a:pt x="5940" y="20057"/>
                        </a:lnTo>
                        <a:lnTo>
                          <a:pt x="5940" y="18514"/>
                        </a:lnTo>
                        <a:lnTo>
                          <a:pt x="3779" y="18514"/>
                        </a:lnTo>
                        <a:close/>
                      </a:path>
                      <a:path w="21600" h="21600" extrusionOk="0">
                        <a:moveTo>
                          <a:pt x="5940" y="18514"/>
                        </a:moveTo>
                        <a:lnTo>
                          <a:pt x="5940" y="20057"/>
                        </a:lnTo>
                        <a:lnTo>
                          <a:pt x="8100" y="20057"/>
                        </a:lnTo>
                        <a:lnTo>
                          <a:pt x="8100" y="18514"/>
                        </a:lnTo>
                        <a:lnTo>
                          <a:pt x="5940" y="18514"/>
                        </a:lnTo>
                        <a:close/>
                      </a:path>
                      <a:path w="21600" h="21600" extrusionOk="0">
                        <a:moveTo>
                          <a:pt x="8100" y="18514"/>
                        </a:moveTo>
                        <a:lnTo>
                          <a:pt x="8100" y="20057"/>
                        </a:lnTo>
                        <a:lnTo>
                          <a:pt x="10260" y="20057"/>
                        </a:lnTo>
                        <a:lnTo>
                          <a:pt x="10260" y="18514"/>
                        </a:lnTo>
                        <a:lnTo>
                          <a:pt x="8100" y="18514"/>
                        </a:lnTo>
                        <a:close/>
                      </a:path>
                      <a:path w="21600" h="21600" extrusionOk="0">
                        <a:moveTo>
                          <a:pt x="10260" y="18514"/>
                        </a:moveTo>
                        <a:lnTo>
                          <a:pt x="10260" y="20057"/>
                        </a:lnTo>
                        <a:lnTo>
                          <a:pt x="12419" y="20057"/>
                        </a:lnTo>
                        <a:lnTo>
                          <a:pt x="12419" y="18514"/>
                        </a:lnTo>
                        <a:lnTo>
                          <a:pt x="10260" y="18514"/>
                        </a:lnTo>
                        <a:close/>
                      </a:path>
                      <a:path w="21600" h="21600" extrusionOk="0">
                        <a:moveTo>
                          <a:pt x="12419" y="18514"/>
                        </a:moveTo>
                        <a:lnTo>
                          <a:pt x="12419" y="20057"/>
                        </a:lnTo>
                        <a:lnTo>
                          <a:pt x="14580" y="20057"/>
                        </a:lnTo>
                        <a:lnTo>
                          <a:pt x="14580" y="18514"/>
                        </a:lnTo>
                        <a:lnTo>
                          <a:pt x="12419" y="18514"/>
                        </a:lnTo>
                        <a:close/>
                      </a:path>
                      <a:path w="21600" h="21600" extrusionOk="0">
                        <a:moveTo>
                          <a:pt x="14580" y="18514"/>
                        </a:moveTo>
                        <a:lnTo>
                          <a:pt x="14580" y="20057"/>
                        </a:lnTo>
                        <a:lnTo>
                          <a:pt x="16740" y="20057"/>
                        </a:lnTo>
                        <a:lnTo>
                          <a:pt x="16740" y="18514"/>
                        </a:lnTo>
                        <a:lnTo>
                          <a:pt x="14580" y="18514"/>
                        </a:lnTo>
                        <a:close/>
                      </a:path>
                      <a:path w="21600" h="21600" extrusionOk="0">
                        <a:moveTo>
                          <a:pt x="16740" y="18514"/>
                        </a:moveTo>
                        <a:lnTo>
                          <a:pt x="16740" y="20057"/>
                        </a:lnTo>
                        <a:lnTo>
                          <a:pt x="18900" y="20057"/>
                        </a:lnTo>
                        <a:lnTo>
                          <a:pt x="18900" y="18514"/>
                        </a:lnTo>
                        <a:lnTo>
                          <a:pt x="16740" y="18514"/>
                        </a:lnTo>
                        <a:close/>
                      </a:path>
                      <a:path w="21600" h="21600" extrusionOk="0">
                        <a:moveTo>
                          <a:pt x="18900" y="18514"/>
                        </a:moveTo>
                        <a:lnTo>
                          <a:pt x="18900" y="20057"/>
                        </a:lnTo>
                        <a:lnTo>
                          <a:pt x="21060" y="20057"/>
                        </a:lnTo>
                        <a:lnTo>
                          <a:pt x="21060" y="18514"/>
                        </a:lnTo>
                        <a:lnTo>
                          <a:pt x="18900" y="18514"/>
                        </a:lnTo>
                        <a:close/>
                      </a:path>
                      <a:path w="21600" h="21600" extrusionOk="0">
                        <a:moveTo>
                          <a:pt x="540" y="20057"/>
                        </a:moveTo>
                        <a:lnTo>
                          <a:pt x="540" y="21600"/>
                        </a:lnTo>
                        <a:lnTo>
                          <a:pt x="2700" y="21600"/>
                        </a:lnTo>
                        <a:lnTo>
                          <a:pt x="2700" y="20057"/>
                        </a:lnTo>
                        <a:lnTo>
                          <a:pt x="540" y="20057"/>
                        </a:lnTo>
                        <a:close/>
                      </a:path>
                      <a:path w="21600" h="21600" extrusionOk="0">
                        <a:moveTo>
                          <a:pt x="2700" y="20057"/>
                        </a:moveTo>
                        <a:lnTo>
                          <a:pt x="2700" y="21600"/>
                        </a:lnTo>
                        <a:lnTo>
                          <a:pt x="4860" y="21600"/>
                        </a:lnTo>
                        <a:lnTo>
                          <a:pt x="4860" y="20057"/>
                        </a:lnTo>
                        <a:lnTo>
                          <a:pt x="2700" y="20057"/>
                        </a:lnTo>
                        <a:close/>
                      </a:path>
                      <a:path w="21600" h="21600" extrusionOk="0">
                        <a:moveTo>
                          <a:pt x="4860" y="20057"/>
                        </a:moveTo>
                        <a:lnTo>
                          <a:pt x="4860" y="21600"/>
                        </a:lnTo>
                        <a:lnTo>
                          <a:pt x="7020" y="21600"/>
                        </a:lnTo>
                        <a:lnTo>
                          <a:pt x="7020" y="20057"/>
                        </a:lnTo>
                        <a:lnTo>
                          <a:pt x="4860" y="20057"/>
                        </a:lnTo>
                        <a:close/>
                      </a:path>
                      <a:path w="21600" h="21600" extrusionOk="0">
                        <a:moveTo>
                          <a:pt x="7020" y="20057"/>
                        </a:moveTo>
                        <a:lnTo>
                          <a:pt x="7020" y="21600"/>
                        </a:lnTo>
                        <a:lnTo>
                          <a:pt x="9180" y="21600"/>
                        </a:lnTo>
                        <a:lnTo>
                          <a:pt x="9180" y="20057"/>
                        </a:lnTo>
                        <a:lnTo>
                          <a:pt x="7020" y="20057"/>
                        </a:lnTo>
                        <a:close/>
                      </a:path>
                      <a:path w="21600" h="21600" extrusionOk="0">
                        <a:moveTo>
                          <a:pt x="9180" y="20057"/>
                        </a:moveTo>
                        <a:lnTo>
                          <a:pt x="9180" y="21600"/>
                        </a:lnTo>
                        <a:lnTo>
                          <a:pt x="11340" y="21600"/>
                        </a:lnTo>
                        <a:lnTo>
                          <a:pt x="11340" y="20057"/>
                        </a:lnTo>
                        <a:lnTo>
                          <a:pt x="9180" y="20057"/>
                        </a:lnTo>
                        <a:close/>
                      </a:path>
                      <a:path w="21600" h="21600" extrusionOk="0">
                        <a:moveTo>
                          <a:pt x="11340" y="20057"/>
                        </a:moveTo>
                        <a:lnTo>
                          <a:pt x="11340" y="21600"/>
                        </a:lnTo>
                        <a:lnTo>
                          <a:pt x="13500" y="21600"/>
                        </a:lnTo>
                        <a:lnTo>
                          <a:pt x="13500" y="20057"/>
                        </a:lnTo>
                        <a:lnTo>
                          <a:pt x="11340" y="20057"/>
                        </a:lnTo>
                        <a:close/>
                      </a:path>
                      <a:path w="21600" h="21600" extrusionOk="0">
                        <a:moveTo>
                          <a:pt x="13500" y="20057"/>
                        </a:moveTo>
                        <a:lnTo>
                          <a:pt x="13500" y="21600"/>
                        </a:lnTo>
                        <a:lnTo>
                          <a:pt x="15660" y="21600"/>
                        </a:lnTo>
                        <a:lnTo>
                          <a:pt x="15660" y="20057"/>
                        </a:lnTo>
                        <a:lnTo>
                          <a:pt x="13500" y="20057"/>
                        </a:lnTo>
                        <a:close/>
                      </a:path>
                      <a:path w="21600" h="21600" extrusionOk="0">
                        <a:moveTo>
                          <a:pt x="15660" y="20057"/>
                        </a:moveTo>
                        <a:lnTo>
                          <a:pt x="15660" y="21600"/>
                        </a:lnTo>
                        <a:lnTo>
                          <a:pt x="17820" y="21600"/>
                        </a:lnTo>
                        <a:lnTo>
                          <a:pt x="17820" y="20057"/>
                        </a:lnTo>
                        <a:lnTo>
                          <a:pt x="15660" y="20057"/>
                        </a:lnTo>
                        <a:close/>
                      </a:path>
                      <a:path w="21600" h="21600" extrusionOk="0">
                        <a:moveTo>
                          <a:pt x="17820" y="20057"/>
                        </a:moveTo>
                        <a:lnTo>
                          <a:pt x="17820" y="21600"/>
                        </a:lnTo>
                        <a:lnTo>
                          <a:pt x="19980" y="21600"/>
                        </a:lnTo>
                        <a:lnTo>
                          <a:pt x="19980" y="20057"/>
                        </a:lnTo>
                        <a:lnTo>
                          <a:pt x="17820" y="20057"/>
                        </a:lnTo>
                        <a:close/>
                      </a:path>
                      <a:path w="21600" h="21600" extrusionOk="0">
                        <a:moveTo>
                          <a:pt x="19980" y="4628"/>
                        </a:moveTo>
                        <a:lnTo>
                          <a:pt x="21060" y="4628"/>
                        </a:lnTo>
                        <a:lnTo>
                          <a:pt x="21060" y="6171"/>
                        </a:lnTo>
                        <a:lnTo>
                          <a:pt x="19980" y="6171"/>
                        </a:lnTo>
                        <a:lnTo>
                          <a:pt x="19980" y="462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999999"/>
                      </a:gs>
                    </a:gsLst>
                    <a:lin ang="5400000" scaled="1"/>
                  </a:gradFill>
                  <a:ln w="12700">
                    <a:solidFill>
                      <a:srgbClr val="666666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76" name="Rectangle 75"/>
                <p:cNvSpPr/>
                <p:nvPr/>
              </p:nvSpPr>
              <p:spPr>
                <a:xfrm>
                  <a:off x="3733800" y="3581400"/>
                  <a:ext cx="5334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x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77" name="Rectangle 76"/>
                <p:cNvSpPr/>
                <p:nvPr/>
              </p:nvSpPr>
              <p:spPr>
                <a:xfrm>
                  <a:off x="838200" y="2852982"/>
                  <a:ext cx="5334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w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74" name="Rectangle 73"/>
              <p:cNvSpPr/>
              <p:nvPr/>
            </p:nvSpPr>
            <p:spPr>
              <a:xfrm>
                <a:off x="7086600" y="2426678"/>
                <a:ext cx="14478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i="1" dirty="0" smtClean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rPr>
                  <a:t>156.25 N</a:t>
                </a:r>
                <a:endParaRPr lang="en-US" sz="2400" b="1" i="1" dirty="0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67" name="AutoShape 10"/>
            <p:cNvCxnSpPr>
              <a:cxnSpLocks noChangeShapeType="1"/>
            </p:cNvCxnSpPr>
            <p:nvPr/>
          </p:nvCxnSpPr>
          <p:spPr bwMode="auto">
            <a:xfrm>
              <a:off x="4835878" y="3794760"/>
              <a:ext cx="0" cy="1005840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 type="stealth" w="lg" len="lg"/>
            </a:ln>
          </p:spPr>
        </p:cxnSp>
        <p:sp>
          <p:nvSpPr>
            <p:cNvPr id="68" name="Freeform 67"/>
            <p:cNvSpPr/>
            <p:nvPr/>
          </p:nvSpPr>
          <p:spPr>
            <a:xfrm>
              <a:off x="3017520" y="3810000"/>
              <a:ext cx="2468880" cy="1005840"/>
            </a:xfrm>
            <a:custGeom>
              <a:avLst/>
              <a:gdLst>
                <a:gd name="connsiteX0" fmla="*/ 0 w 2606040"/>
                <a:gd name="connsiteY0" fmla="*/ 1097280 h 1097280"/>
                <a:gd name="connsiteX1" fmla="*/ 1508760 w 2606040"/>
                <a:gd name="connsiteY1" fmla="*/ 822960 h 1097280"/>
                <a:gd name="connsiteX2" fmla="*/ 2606040 w 2606040"/>
                <a:gd name="connsiteY2" fmla="*/ 0 h 109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06040" h="1097280">
                  <a:moveTo>
                    <a:pt x="0" y="1097280"/>
                  </a:moveTo>
                  <a:cubicBezTo>
                    <a:pt x="537210" y="1051560"/>
                    <a:pt x="1074420" y="1005840"/>
                    <a:pt x="1508760" y="822960"/>
                  </a:cubicBezTo>
                  <a:cubicBezTo>
                    <a:pt x="1943100" y="640080"/>
                    <a:pt x="2274570" y="320040"/>
                    <a:pt x="2606040" y="0"/>
                  </a:cubicBezTo>
                </a:path>
              </a:pathLst>
            </a:custGeom>
            <a:ln w="254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857224" y="2285992"/>
          <a:ext cx="4000528" cy="1976832"/>
        </p:xfrm>
        <a:graphic>
          <a:graphicData uri="http://schemas.openxmlformats.org/presentationml/2006/ole">
            <p:oleObj spid="_x0000_s30722" name="Equation" r:id="rId4" imgW="2108160" imgH="1041120" progId="Equation.3">
              <p:embed/>
            </p:oleObj>
          </a:graphicData>
        </a:graphic>
      </p:graphicFrame>
      <p:grpSp>
        <p:nvGrpSpPr>
          <p:cNvPr id="8" name="Group 102"/>
          <p:cNvGrpSpPr/>
          <p:nvPr/>
        </p:nvGrpSpPr>
        <p:grpSpPr>
          <a:xfrm>
            <a:off x="5357818" y="1714488"/>
            <a:ext cx="3252798" cy="2238930"/>
            <a:chOff x="2514600" y="3341078"/>
            <a:chExt cx="3581400" cy="2450122"/>
          </a:xfrm>
        </p:grpSpPr>
        <p:grpSp>
          <p:nvGrpSpPr>
            <p:cNvPr id="9" name="Group 31"/>
            <p:cNvGrpSpPr/>
            <p:nvPr/>
          </p:nvGrpSpPr>
          <p:grpSpPr>
            <a:xfrm>
              <a:off x="2514600" y="3341078"/>
              <a:ext cx="3581400" cy="2450122"/>
              <a:chOff x="4572000" y="3417278"/>
              <a:chExt cx="3581400" cy="2450122"/>
            </a:xfrm>
          </p:grpSpPr>
          <p:grpSp>
            <p:nvGrpSpPr>
              <p:cNvPr id="10" name="Group 97"/>
              <p:cNvGrpSpPr/>
              <p:nvPr/>
            </p:nvGrpSpPr>
            <p:grpSpPr>
              <a:xfrm>
                <a:off x="4572000" y="3417278"/>
                <a:ext cx="3581400" cy="2108810"/>
                <a:chOff x="4953000" y="2426678"/>
                <a:chExt cx="3581400" cy="2108810"/>
              </a:xfrm>
            </p:grpSpPr>
            <p:grpSp>
              <p:nvGrpSpPr>
                <p:cNvPr id="11" name="Group 67"/>
                <p:cNvGrpSpPr/>
                <p:nvPr/>
              </p:nvGrpSpPr>
              <p:grpSpPr>
                <a:xfrm>
                  <a:off x="4953000" y="2438400"/>
                  <a:ext cx="3581400" cy="2097088"/>
                  <a:chOff x="685800" y="2438400"/>
                  <a:chExt cx="3581400" cy="2097088"/>
                </a:xfrm>
              </p:grpSpPr>
              <p:grpSp>
                <p:nvGrpSpPr>
                  <p:cNvPr id="12" name="Group 29"/>
                  <p:cNvGrpSpPr/>
                  <p:nvPr/>
                </p:nvGrpSpPr>
                <p:grpSpPr>
                  <a:xfrm>
                    <a:off x="685800" y="2895600"/>
                    <a:ext cx="3159125" cy="1639888"/>
                    <a:chOff x="3429000" y="5226050"/>
                    <a:chExt cx="3159125" cy="1639888"/>
                  </a:xfrm>
                </p:grpSpPr>
                <p:grpSp>
                  <p:nvGrpSpPr>
                    <p:cNvPr id="13" name="Group 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879850" y="6238875"/>
                      <a:ext cx="2514844" cy="266700"/>
                      <a:chOff x="5629" y="7035"/>
                      <a:chExt cx="4559" cy="420"/>
                    </a:xfrm>
                  </p:grpSpPr>
                  <p:sp>
                    <p:nvSpPr>
                      <p:cNvPr id="130" name="Rectangle 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629" y="7035"/>
                        <a:ext cx="4559" cy="42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BFBFBF">
                              <a:gamma/>
                              <a:shade val="46275"/>
                              <a:invGamma/>
                            </a:srgbClr>
                          </a:gs>
                          <a:gs pos="50000">
                            <a:srgbClr val="BFBFBF"/>
                          </a:gs>
                          <a:gs pos="100000">
                            <a:srgbClr val="BFBFBF">
                              <a:gamma/>
                              <a:shade val="46275"/>
                              <a:invGamma/>
                            </a:srgbClr>
                          </a:gs>
                        </a:gsLst>
                        <a:lin ang="5400000" scaled="1"/>
                      </a:gradFill>
                      <a:ln w="0">
                        <a:solidFill>
                          <a:srgbClr val="A5A5A5"/>
                        </a:solidFill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1" name="Rectangle 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629" y="7035"/>
                        <a:ext cx="4559" cy="57"/>
                      </a:xfrm>
                      <a:prstGeom prst="rect">
                        <a:avLst/>
                      </a:prstGeom>
                      <a:solidFill>
                        <a:srgbClr val="F2F2F2"/>
                      </a:solidFill>
                      <a:ln w="0">
                        <a:solidFill>
                          <a:srgbClr val="000000"/>
                        </a:solidFill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2" name="Rectangle 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629" y="7395"/>
                        <a:ext cx="4559" cy="57"/>
                      </a:xfrm>
                      <a:prstGeom prst="rect">
                        <a:avLst/>
                      </a:prstGeom>
                      <a:solidFill>
                        <a:srgbClr val="F2F2F2"/>
                      </a:solidFill>
                      <a:ln w="0">
                        <a:solidFill>
                          <a:srgbClr val="000000"/>
                        </a:solidFill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cxnSp>
                  <p:nvCxnSpPr>
                    <p:cNvPr id="127" name="AutoShape 6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6407150" y="6248400"/>
                      <a:ext cx="180975" cy="0"/>
                    </a:xfrm>
                    <a:prstGeom prst="straightConnector1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 type="none" w="lg" len="lg"/>
                    </a:ln>
                  </p:spPr>
                </p:cxnSp>
                <p:cxnSp>
                  <p:nvCxnSpPr>
                    <p:cNvPr id="128" name="AutoShape 7"/>
                    <p:cNvCxnSpPr>
                      <a:cxnSpLocks noChangeShapeType="1"/>
                    </p:cNvCxnSpPr>
                    <p:nvPr/>
                  </p:nvCxnSpPr>
                  <p:spPr bwMode="auto">
                    <a:xfrm rot="-5400000">
                      <a:off x="3806031" y="5315744"/>
                      <a:ext cx="179388" cy="0"/>
                    </a:xfrm>
                    <a:prstGeom prst="straightConnector1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 type="none" w="lg" len="lg"/>
                    </a:ln>
                  </p:spPr>
                </p:cxnSp>
                <p:sp>
                  <p:nvSpPr>
                    <p:cNvPr id="129" name="AutoShape 26"/>
                    <p:cNvSpPr>
                      <a:spLocks noEditPoints="1" noChangeArrowheads="1"/>
                    </p:cNvSpPr>
                    <p:nvPr/>
                  </p:nvSpPr>
                  <p:spPr bwMode="auto">
                    <a:xfrm rot="5400000">
                      <a:off x="3169443" y="6155532"/>
                      <a:ext cx="969963" cy="450850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10800 w 21600"/>
                        <a:gd name="T3" fmla="*/ 0 h 21600"/>
                        <a:gd name="T4" fmla="*/ 21600 w 21600"/>
                        <a:gd name="T5" fmla="*/ 0 h 21600"/>
                        <a:gd name="T6" fmla="*/ 21060 w 21600"/>
                        <a:gd name="T7" fmla="*/ 10800 h 21600"/>
                        <a:gd name="T8" fmla="*/ 21060 w 21600"/>
                        <a:gd name="T9" fmla="*/ 21600 h 21600"/>
                        <a:gd name="T10" fmla="*/ 10800 w 21600"/>
                        <a:gd name="T11" fmla="*/ 21600 h 21600"/>
                        <a:gd name="T12" fmla="*/ 540 w 21600"/>
                        <a:gd name="T13" fmla="*/ 21600 h 21600"/>
                        <a:gd name="T14" fmla="*/ 540 w 21600"/>
                        <a:gd name="T15" fmla="*/ 10800 h 21600"/>
                        <a:gd name="T16" fmla="*/ 761 w 21600"/>
                        <a:gd name="T17" fmla="*/ 22454 h 21600"/>
                        <a:gd name="T18" fmla="*/ 21069 w 21600"/>
                        <a:gd name="T19" fmla="*/ 32282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T16" t="T17" r="T18" b="T19"/>
                      <a:pathLst>
                        <a:path w="21600" h="21600" extrusionOk="0">
                          <a:moveTo>
                            <a:pt x="540" y="4628"/>
                          </a:moveTo>
                          <a:lnTo>
                            <a:pt x="0" y="4628"/>
                          </a:lnTo>
                          <a:lnTo>
                            <a:pt x="0" y="0"/>
                          </a:lnTo>
                          <a:lnTo>
                            <a:pt x="21600" y="0"/>
                          </a:lnTo>
                          <a:lnTo>
                            <a:pt x="21600" y="4628"/>
                          </a:lnTo>
                          <a:lnTo>
                            <a:pt x="21060" y="4628"/>
                          </a:lnTo>
                          <a:lnTo>
                            <a:pt x="21060" y="21600"/>
                          </a:lnTo>
                          <a:lnTo>
                            <a:pt x="540" y="21600"/>
                          </a:lnTo>
                          <a:lnTo>
                            <a:pt x="540" y="4628"/>
                          </a:lnTo>
                          <a:close/>
                        </a:path>
                        <a:path w="21600" h="21600" extrusionOk="0">
                          <a:moveTo>
                            <a:pt x="540" y="4628"/>
                          </a:moveTo>
                          <a:lnTo>
                            <a:pt x="540" y="6171"/>
                          </a:lnTo>
                          <a:lnTo>
                            <a:pt x="2700" y="6171"/>
                          </a:lnTo>
                          <a:lnTo>
                            <a:pt x="2700" y="4628"/>
                          </a:lnTo>
                          <a:lnTo>
                            <a:pt x="540" y="4628"/>
                          </a:lnTo>
                          <a:close/>
                        </a:path>
                        <a:path w="21600" h="21600" extrusionOk="0">
                          <a:moveTo>
                            <a:pt x="2700" y="4628"/>
                          </a:moveTo>
                          <a:lnTo>
                            <a:pt x="2700" y="6171"/>
                          </a:lnTo>
                          <a:lnTo>
                            <a:pt x="4860" y="6171"/>
                          </a:lnTo>
                          <a:lnTo>
                            <a:pt x="4860" y="4628"/>
                          </a:lnTo>
                          <a:lnTo>
                            <a:pt x="2700" y="4628"/>
                          </a:lnTo>
                          <a:close/>
                        </a:path>
                        <a:path w="21600" h="21600" extrusionOk="0">
                          <a:moveTo>
                            <a:pt x="4860" y="4628"/>
                          </a:moveTo>
                          <a:lnTo>
                            <a:pt x="4860" y="6171"/>
                          </a:lnTo>
                          <a:lnTo>
                            <a:pt x="7020" y="6171"/>
                          </a:lnTo>
                          <a:lnTo>
                            <a:pt x="7020" y="4628"/>
                          </a:lnTo>
                          <a:lnTo>
                            <a:pt x="4860" y="4628"/>
                          </a:lnTo>
                          <a:close/>
                        </a:path>
                        <a:path w="21600" h="21600" extrusionOk="0">
                          <a:moveTo>
                            <a:pt x="7020" y="4628"/>
                          </a:moveTo>
                          <a:lnTo>
                            <a:pt x="7020" y="6171"/>
                          </a:lnTo>
                          <a:lnTo>
                            <a:pt x="9180" y="6171"/>
                          </a:lnTo>
                          <a:lnTo>
                            <a:pt x="9180" y="4628"/>
                          </a:lnTo>
                          <a:lnTo>
                            <a:pt x="7020" y="4628"/>
                          </a:lnTo>
                          <a:close/>
                        </a:path>
                        <a:path w="21600" h="21600" extrusionOk="0">
                          <a:moveTo>
                            <a:pt x="9180" y="4628"/>
                          </a:moveTo>
                          <a:lnTo>
                            <a:pt x="9180" y="6171"/>
                          </a:lnTo>
                          <a:lnTo>
                            <a:pt x="11340" y="6171"/>
                          </a:lnTo>
                          <a:lnTo>
                            <a:pt x="11340" y="4628"/>
                          </a:lnTo>
                          <a:lnTo>
                            <a:pt x="9180" y="4628"/>
                          </a:lnTo>
                          <a:close/>
                        </a:path>
                        <a:path w="21600" h="21600" extrusionOk="0">
                          <a:moveTo>
                            <a:pt x="11340" y="4628"/>
                          </a:moveTo>
                          <a:lnTo>
                            <a:pt x="11340" y="6171"/>
                          </a:lnTo>
                          <a:lnTo>
                            <a:pt x="13500" y="6171"/>
                          </a:lnTo>
                          <a:lnTo>
                            <a:pt x="13500" y="4628"/>
                          </a:lnTo>
                          <a:lnTo>
                            <a:pt x="11340" y="4628"/>
                          </a:lnTo>
                          <a:close/>
                        </a:path>
                        <a:path w="21600" h="21600" extrusionOk="0">
                          <a:moveTo>
                            <a:pt x="13500" y="4628"/>
                          </a:moveTo>
                          <a:lnTo>
                            <a:pt x="13500" y="6171"/>
                          </a:lnTo>
                          <a:lnTo>
                            <a:pt x="15660" y="6171"/>
                          </a:lnTo>
                          <a:lnTo>
                            <a:pt x="15660" y="4628"/>
                          </a:lnTo>
                          <a:lnTo>
                            <a:pt x="13500" y="4628"/>
                          </a:lnTo>
                          <a:close/>
                        </a:path>
                        <a:path w="21600" h="21600" extrusionOk="0">
                          <a:moveTo>
                            <a:pt x="15660" y="4628"/>
                          </a:moveTo>
                          <a:lnTo>
                            <a:pt x="15660" y="6171"/>
                          </a:lnTo>
                          <a:lnTo>
                            <a:pt x="17820" y="6171"/>
                          </a:lnTo>
                          <a:lnTo>
                            <a:pt x="17820" y="4628"/>
                          </a:lnTo>
                          <a:lnTo>
                            <a:pt x="15660" y="4628"/>
                          </a:lnTo>
                          <a:close/>
                        </a:path>
                        <a:path w="21600" h="21600" extrusionOk="0">
                          <a:moveTo>
                            <a:pt x="17820" y="4628"/>
                          </a:moveTo>
                          <a:lnTo>
                            <a:pt x="17820" y="6171"/>
                          </a:lnTo>
                          <a:lnTo>
                            <a:pt x="19980" y="6171"/>
                          </a:lnTo>
                          <a:lnTo>
                            <a:pt x="19980" y="4628"/>
                          </a:lnTo>
                          <a:lnTo>
                            <a:pt x="17820" y="4628"/>
                          </a:lnTo>
                          <a:close/>
                        </a:path>
                        <a:path w="21600" h="21600" extrusionOk="0">
                          <a:moveTo>
                            <a:pt x="1620" y="6171"/>
                          </a:moveTo>
                          <a:lnTo>
                            <a:pt x="1620" y="7714"/>
                          </a:lnTo>
                          <a:lnTo>
                            <a:pt x="3779" y="7714"/>
                          </a:lnTo>
                          <a:lnTo>
                            <a:pt x="3779" y="6171"/>
                          </a:lnTo>
                          <a:lnTo>
                            <a:pt x="1620" y="6171"/>
                          </a:lnTo>
                          <a:close/>
                        </a:path>
                        <a:path w="21600" h="21600" extrusionOk="0">
                          <a:moveTo>
                            <a:pt x="3779" y="6171"/>
                          </a:moveTo>
                          <a:lnTo>
                            <a:pt x="3779" y="7714"/>
                          </a:lnTo>
                          <a:lnTo>
                            <a:pt x="5940" y="7714"/>
                          </a:lnTo>
                          <a:lnTo>
                            <a:pt x="5940" y="6171"/>
                          </a:lnTo>
                          <a:lnTo>
                            <a:pt x="3779" y="6171"/>
                          </a:lnTo>
                          <a:close/>
                        </a:path>
                        <a:path w="21600" h="21600" extrusionOk="0">
                          <a:moveTo>
                            <a:pt x="5940" y="6171"/>
                          </a:moveTo>
                          <a:lnTo>
                            <a:pt x="5940" y="7714"/>
                          </a:lnTo>
                          <a:lnTo>
                            <a:pt x="8100" y="7714"/>
                          </a:lnTo>
                          <a:lnTo>
                            <a:pt x="8100" y="6171"/>
                          </a:lnTo>
                          <a:lnTo>
                            <a:pt x="5940" y="6171"/>
                          </a:lnTo>
                          <a:close/>
                        </a:path>
                        <a:path w="21600" h="21600" extrusionOk="0">
                          <a:moveTo>
                            <a:pt x="8100" y="6171"/>
                          </a:moveTo>
                          <a:lnTo>
                            <a:pt x="8100" y="7714"/>
                          </a:lnTo>
                          <a:lnTo>
                            <a:pt x="10260" y="7714"/>
                          </a:lnTo>
                          <a:lnTo>
                            <a:pt x="10260" y="6171"/>
                          </a:lnTo>
                          <a:lnTo>
                            <a:pt x="8100" y="6171"/>
                          </a:lnTo>
                          <a:close/>
                        </a:path>
                        <a:path w="21600" h="21600" extrusionOk="0">
                          <a:moveTo>
                            <a:pt x="10260" y="6171"/>
                          </a:moveTo>
                          <a:lnTo>
                            <a:pt x="10260" y="7714"/>
                          </a:lnTo>
                          <a:lnTo>
                            <a:pt x="12419" y="7714"/>
                          </a:lnTo>
                          <a:lnTo>
                            <a:pt x="12419" y="6171"/>
                          </a:lnTo>
                          <a:lnTo>
                            <a:pt x="10260" y="6171"/>
                          </a:lnTo>
                          <a:close/>
                        </a:path>
                        <a:path w="21600" h="21600" extrusionOk="0">
                          <a:moveTo>
                            <a:pt x="12419" y="6171"/>
                          </a:moveTo>
                          <a:lnTo>
                            <a:pt x="12419" y="7714"/>
                          </a:lnTo>
                          <a:lnTo>
                            <a:pt x="14580" y="7714"/>
                          </a:lnTo>
                          <a:lnTo>
                            <a:pt x="14580" y="6171"/>
                          </a:lnTo>
                          <a:lnTo>
                            <a:pt x="12419" y="6171"/>
                          </a:lnTo>
                          <a:close/>
                        </a:path>
                        <a:path w="21600" h="21600" extrusionOk="0">
                          <a:moveTo>
                            <a:pt x="14580" y="6171"/>
                          </a:moveTo>
                          <a:lnTo>
                            <a:pt x="14580" y="7714"/>
                          </a:lnTo>
                          <a:lnTo>
                            <a:pt x="16740" y="7714"/>
                          </a:lnTo>
                          <a:lnTo>
                            <a:pt x="16740" y="6171"/>
                          </a:lnTo>
                          <a:lnTo>
                            <a:pt x="14580" y="6171"/>
                          </a:lnTo>
                          <a:close/>
                        </a:path>
                        <a:path w="21600" h="21600" extrusionOk="0">
                          <a:moveTo>
                            <a:pt x="16740" y="6171"/>
                          </a:moveTo>
                          <a:lnTo>
                            <a:pt x="16740" y="7714"/>
                          </a:lnTo>
                          <a:lnTo>
                            <a:pt x="18900" y="7714"/>
                          </a:lnTo>
                          <a:lnTo>
                            <a:pt x="18900" y="6171"/>
                          </a:lnTo>
                          <a:lnTo>
                            <a:pt x="16740" y="6171"/>
                          </a:lnTo>
                          <a:close/>
                        </a:path>
                        <a:path w="21600" h="21600" extrusionOk="0">
                          <a:moveTo>
                            <a:pt x="18900" y="6171"/>
                          </a:moveTo>
                          <a:lnTo>
                            <a:pt x="18900" y="7714"/>
                          </a:lnTo>
                          <a:lnTo>
                            <a:pt x="21060" y="7714"/>
                          </a:lnTo>
                          <a:lnTo>
                            <a:pt x="21060" y="6171"/>
                          </a:lnTo>
                          <a:lnTo>
                            <a:pt x="18900" y="6171"/>
                          </a:lnTo>
                          <a:close/>
                        </a:path>
                        <a:path w="21600" h="21600" extrusionOk="0">
                          <a:moveTo>
                            <a:pt x="540" y="7714"/>
                          </a:moveTo>
                          <a:lnTo>
                            <a:pt x="540" y="9257"/>
                          </a:lnTo>
                          <a:lnTo>
                            <a:pt x="2700" y="9257"/>
                          </a:lnTo>
                          <a:lnTo>
                            <a:pt x="2700" y="7714"/>
                          </a:lnTo>
                          <a:lnTo>
                            <a:pt x="540" y="7714"/>
                          </a:lnTo>
                          <a:close/>
                        </a:path>
                        <a:path w="21600" h="21600" extrusionOk="0">
                          <a:moveTo>
                            <a:pt x="2700" y="7714"/>
                          </a:moveTo>
                          <a:lnTo>
                            <a:pt x="2700" y="9257"/>
                          </a:lnTo>
                          <a:lnTo>
                            <a:pt x="4860" y="9257"/>
                          </a:lnTo>
                          <a:lnTo>
                            <a:pt x="4860" y="7714"/>
                          </a:lnTo>
                          <a:lnTo>
                            <a:pt x="2700" y="7714"/>
                          </a:lnTo>
                          <a:close/>
                        </a:path>
                        <a:path w="21600" h="21600" extrusionOk="0">
                          <a:moveTo>
                            <a:pt x="4860" y="7714"/>
                          </a:moveTo>
                          <a:lnTo>
                            <a:pt x="4860" y="9257"/>
                          </a:lnTo>
                          <a:lnTo>
                            <a:pt x="7020" y="9257"/>
                          </a:lnTo>
                          <a:lnTo>
                            <a:pt x="7020" y="7714"/>
                          </a:lnTo>
                          <a:lnTo>
                            <a:pt x="4860" y="7714"/>
                          </a:lnTo>
                          <a:close/>
                        </a:path>
                        <a:path w="21600" h="21600" extrusionOk="0">
                          <a:moveTo>
                            <a:pt x="7020" y="7714"/>
                          </a:moveTo>
                          <a:lnTo>
                            <a:pt x="7020" y="9257"/>
                          </a:lnTo>
                          <a:lnTo>
                            <a:pt x="9180" y="9257"/>
                          </a:lnTo>
                          <a:lnTo>
                            <a:pt x="9180" y="7714"/>
                          </a:lnTo>
                          <a:lnTo>
                            <a:pt x="7020" y="7714"/>
                          </a:lnTo>
                          <a:close/>
                        </a:path>
                        <a:path w="21600" h="21600" extrusionOk="0">
                          <a:moveTo>
                            <a:pt x="9180" y="7714"/>
                          </a:moveTo>
                          <a:lnTo>
                            <a:pt x="9180" y="9257"/>
                          </a:lnTo>
                          <a:lnTo>
                            <a:pt x="11340" y="9257"/>
                          </a:lnTo>
                          <a:lnTo>
                            <a:pt x="11340" y="7714"/>
                          </a:lnTo>
                          <a:lnTo>
                            <a:pt x="9180" y="7714"/>
                          </a:lnTo>
                          <a:close/>
                        </a:path>
                        <a:path w="21600" h="21600" extrusionOk="0">
                          <a:moveTo>
                            <a:pt x="11340" y="7714"/>
                          </a:moveTo>
                          <a:lnTo>
                            <a:pt x="11340" y="9257"/>
                          </a:lnTo>
                          <a:lnTo>
                            <a:pt x="13500" y="9257"/>
                          </a:lnTo>
                          <a:lnTo>
                            <a:pt x="13500" y="7714"/>
                          </a:lnTo>
                          <a:lnTo>
                            <a:pt x="11340" y="7714"/>
                          </a:lnTo>
                          <a:close/>
                        </a:path>
                        <a:path w="21600" h="21600" extrusionOk="0">
                          <a:moveTo>
                            <a:pt x="13500" y="7714"/>
                          </a:moveTo>
                          <a:lnTo>
                            <a:pt x="13500" y="9257"/>
                          </a:lnTo>
                          <a:lnTo>
                            <a:pt x="15660" y="9257"/>
                          </a:lnTo>
                          <a:lnTo>
                            <a:pt x="15660" y="7714"/>
                          </a:lnTo>
                          <a:lnTo>
                            <a:pt x="13500" y="7714"/>
                          </a:lnTo>
                          <a:close/>
                        </a:path>
                        <a:path w="21600" h="21600" extrusionOk="0">
                          <a:moveTo>
                            <a:pt x="15660" y="7714"/>
                          </a:moveTo>
                          <a:lnTo>
                            <a:pt x="15660" y="9257"/>
                          </a:lnTo>
                          <a:lnTo>
                            <a:pt x="17820" y="9257"/>
                          </a:lnTo>
                          <a:lnTo>
                            <a:pt x="17820" y="7714"/>
                          </a:lnTo>
                          <a:lnTo>
                            <a:pt x="15660" y="7714"/>
                          </a:lnTo>
                          <a:close/>
                        </a:path>
                        <a:path w="21600" h="21600" extrusionOk="0">
                          <a:moveTo>
                            <a:pt x="17820" y="7714"/>
                          </a:moveTo>
                          <a:lnTo>
                            <a:pt x="17820" y="9257"/>
                          </a:lnTo>
                          <a:lnTo>
                            <a:pt x="19980" y="9257"/>
                          </a:lnTo>
                          <a:lnTo>
                            <a:pt x="19980" y="7714"/>
                          </a:lnTo>
                          <a:lnTo>
                            <a:pt x="17820" y="7714"/>
                          </a:lnTo>
                          <a:close/>
                        </a:path>
                        <a:path w="21600" h="21600" extrusionOk="0">
                          <a:moveTo>
                            <a:pt x="1620" y="9257"/>
                          </a:moveTo>
                          <a:lnTo>
                            <a:pt x="1620" y="10800"/>
                          </a:lnTo>
                          <a:lnTo>
                            <a:pt x="3779" y="10800"/>
                          </a:lnTo>
                          <a:lnTo>
                            <a:pt x="3779" y="9257"/>
                          </a:lnTo>
                          <a:lnTo>
                            <a:pt x="1620" y="9257"/>
                          </a:lnTo>
                          <a:close/>
                        </a:path>
                        <a:path w="21600" h="21600" extrusionOk="0">
                          <a:moveTo>
                            <a:pt x="3779" y="9257"/>
                          </a:moveTo>
                          <a:lnTo>
                            <a:pt x="3779" y="10800"/>
                          </a:lnTo>
                          <a:lnTo>
                            <a:pt x="5940" y="10800"/>
                          </a:lnTo>
                          <a:lnTo>
                            <a:pt x="5940" y="9257"/>
                          </a:lnTo>
                          <a:lnTo>
                            <a:pt x="3779" y="9257"/>
                          </a:lnTo>
                          <a:close/>
                        </a:path>
                        <a:path w="21600" h="21600" extrusionOk="0">
                          <a:moveTo>
                            <a:pt x="5940" y="9257"/>
                          </a:moveTo>
                          <a:lnTo>
                            <a:pt x="5940" y="10800"/>
                          </a:lnTo>
                          <a:lnTo>
                            <a:pt x="8100" y="10800"/>
                          </a:lnTo>
                          <a:lnTo>
                            <a:pt x="8100" y="9257"/>
                          </a:lnTo>
                          <a:lnTo>
                            <a:pt x="5940" y="9257"/>
                          </a:lnTo>
                          <a:close/>
                        </a:path>
                        <a:path w="21600" h="21600" extrusionOk="0">
                          <a:moveTo>
                            <a:pt x="8100" y="9257"/>
                          </a:moveTo>
                          <a:lnTo>
                            <a:pt x="8100" y="10800"/>
                          </a:lnTo>
                          <a:lnTo>
                            <a:pt x="10260" y="10800"/>
                          </a:lnTo>
                          <a:lnTo>
                            <a:pt x="10260" y="9257"/>
                          </a:lnTo>
                          <a:lnTo>
                            <a:pt x="8100" y="9257"/>
                          </a:lnTo>
                          <a:close/>
                        </a:path>
                        <a:path w="21600" h="21600" extrusionOk="0">
                          <a:moveTo>
                            <a:pt x="10260" y="9257"/>
                          </a:moveTo>
                          <a:lnTo>
                            <a:pt x="10260" y="10800"/>
                          </a:lnTo>
                          <a:lnTo>
                            <a:pt x="12419" y="10800"/>
                          </a:lnTo>
                          <a:lnTo>
                            <a:pt x="12419" y="9257"/>
                          </a:lnTo>
                          <a:lnTo>
                            <a:pt x="10260" y="9257"/>
                          </a:lnTo>
                          <a:close/>
                        </a:path>
                        <a:path w="21600" h="21600" extrusionOk="0">
                          <a:moveTo>
                            <a:pt x="12419" y="9257"/>
                          </a:moveTo>
                          <a:lnTo>
                            <a:pt x="12419" y="10800"/>
                          </a:lnTo>
                          <a:lnTo>
                            <a:pt x="14580" y="10800"/>
                          </a:lnTo>
                          <a:lnTo>
                            <a:pt x="14580" y="9257"/>
                          </a:lnTo>
                          <a:lnTo>
                            <a:pt x="12419" y="9257"/>
                          </a:lnTo>
                          <a:close/>
                        </a:path>
                        <a:path w="21600" h="21600" extrusionOk="0">
                          <a:moveTo>
                            <a:pt x="14580" y="9257"/>
                          </a:moveTo>
                          <a:lnTo>
                            <a:pt x="14580" y="10800"/>
                          </a:lnTo>
                          <a:lnTo>
                            <a:pt x="16740" y="10800"/>
                          </a:lnTo>
                          <a:lnTo>
                            <a:pt x="16740" y="9257"/>
                          </a:lnTo>
                          <a:lnTo>
                            <a:pt x="14580" y="9257"/>
                          </a:lnTo>
                          <a:close/>
                        </a:path>
                        <a:path w="21600" h="21600" extrusionOk="0">
                          <a:moveTo>
                            <a:pt x="16740" y="9257"/>
                          </a:moveTo>
                          <a:lnTo>
                            <a:pt x="16740" y="10800"/>
                          </a:lnTo>
                          <a:lnTo>
                            <a:pt x="18900" y="10800"/>
                          </a:lnTo>
                          <a:lnTo>
                            <a:pt x="18900" y="9257"/>
                          </a:lnTo>
                          <a:lnTo>
                            <a:pt x="16740" y="9257"/>
                          </a:lnTo>
                          <a:close/>
                        </a:path>
                        <a:path w="21600" h="21600" extrusionOk="0">
                          <a:moveTo>
                            <a:pt x="18900" y="9257"/>
                          </a:moveTo>
                          <a:lnTo>
                            <a:pt x="18900" y="10800"/>
                          </a:lnTo>
                          <a:lnTo>
                            <a:pt x="21060" y="10800"/>
                          </a:lnTo>
                          <a:lnTo>
                            <a:pt x="21060" y="9257"/>
                          </a:lnTo>
                          <a:lnTo>
                            <a:pt x="18900" y="9257"/>
                          </a:lnTo>
                          <a:close/>
                        </a:path>
                        <a:path w="21600" h="21600" extrusionOk="0">
                          <a:moveTo>
                            <a:pt x="540" y="10800"/>
                          </a:moveTo>
                          <a:lnTo>
                            <a:pt x="540" y="12342"/>
                          </a:lnTo>
                          <a:lnTo>
                            <a:pt x="2700" y="12342"/>
                          </a:lnTo>
                          <a:lnTo>
                            <a:pt x="2700" y="10800"/>
                          </a:lnTo>
                          <a:lnTo>
                            <a:pt x="540" y="10800"/>
                          </a:lnTo>
                          <a:close/>
                        </a:path>
                        <a:path w="21600" h="21600" extrusionOk="0">
                          <a:moveTo>
                            <a:pt x="2700" y="10800"/>
                          </a:moveTo>
                          <a:lnTo>
                            <a:pt x="2700" y="12342"/>
                          </a:lnTo>
                          <a:lnTo>
                            <a:pt x="4860" y="12342"/>
                          </a:lnTo>
                          <a:lnTo>
                            <a:pt x="4860" y="10800"/>
                          </a:lnTo>
                          <a:lnTo>
                            <a:pt x="2700" y="10800"/>
                          </a:lnTo>
                          <a:close/>
                        </a:path>
                        <a:path w="21600" h="21600" extrusionOk="0">
                          <a:moveTo>
                            <a:pt x="4860" y="10800"/>
                          </a:moveTo>
                          <a:lnTo>
                            <a:pt x="4860" y="12342"/>
                          </a:lnTo>
                          <a:lnTo>
                            <a:pt x="7020" y="12342"/>
                          </a:lnTo>
                          <a:lnTo>
                            <a:pt x="7020" y="10800"/>
                          </a:lnTo>
                          <a:lnTo>
                            <a:pt x="4860" y="10800"/>
                          </a:lnTo>
                          <a:close/>
                        </a:path>
                        <a:path w="21600" h="21600" extrusionOk="0">
                          <a:moveTo>
                            <a:pt x="7020" y="10800"/>
                          </a:moveTo>
                          <a:lnTo>
                            <a:pt x="7020" y="12342"/>
                          </a:lnTo>
                          <a:lnTo>
                            <a:pt x="9180" y="12342"/>
                          </a:lnTo>
                          <a:lnTo>
                            <a:pt x="9180" y="10800"/>
                          </a:lnTo>
                          <a:lnTo>
                            <a:pt x="7020" y="10800"/>
                          </a:lnTo>
                          <a:close/>
                        </a:path>
                        <a:path w="21600" h="21600" extrusionOk="0">
                          <a:moveTo>
                            <a:pt x="9180" y="10800"/>
                          </a:moveTo>
                          <a:lnTo>
                            <a:pt x="9180" y="12342"/>
                          </a:lnTo>
                          <a:lnTo>
                            <a:pt x="11340" y="12342"/>
                          </a:lnTo>
                          <a:lnTo>
                            <a:pt x="11340" y="10800"/>
                          </a:lnTo>
                          <a:lnTo>
                            <a:pt x="9180" y="10800"/>
                          </a:lnTo>
                          <a:close/>
                        </a:path>
                        <a:path w="21600" h="21600" extrusionOk="0">
                          <a:moveTo>
                            <a:pt x="11340" y="10800"/>
                          </a:moveTo>
                          <a:lnTo>
                            <a:pt x="11340" y="12342"/>
                          </a:lnTo>
                          <a:lnTo>
                            <a:pt x="13500" y="12342"/>
                          </a:lnTo>
                          <a:lnTo>
                            <a:pt x="13500" y="10800"/>
                          </a:lnTo>
                          <a:lnTo>
                            <a:pt x="11340" y="10800"/>
                          </a:lnTo>
                          <a:close/>
                        </a:path>
                        <a:path w="21600" h="21600" extrusionOk="0">
                          <a:moveTo>
                            <a:pt x="13500" y="10800"/>
                          </a:moveTo>
                          <a:lnTo>
                            <a:pt x="13500" y="12342"/>
                          </a:lnTo>
                          <a:lnTo>
                            <a:pt x="15660" y="12342"/>
                          </a:lnTo>
                          <a:lnTo>
                            <a:pt x="15660" y="10800"/>
                          </a:lnTo>
                          <a:lnTo>
                            <a:pt x="13500" y="10800"/>
                          </a:lnTo>
                          <a:close/>
                        </a:path>
                        <a:path w="21600" h="21600" extrusionOk="0">
                          <a:moveTo>
                            <a:pt x="15660" y="10800"/>
                          </a:moveTo>
                          <a:lnTo>
                            <a:pt x="15660" y="12342"/>
                          </a:lnTo>
                          <a:lnTo>
                            <a:pt x="17820" y="12342"/>
                          </a:lnTo>
                          <a:lnTo>
                            <a:pt x="17820" y="10800"/>
                          </a:lnTo>
                          <a:lnTo>
                            <a:pt x="15660" y="10800"/>
                          </a:lnTo>
                          <a:close/>
                        </a:path>
                        <a:path w="21600" h="21600" extrusionOk="0">
                          <a:moveTo>
                            <a:pt x="17820" y="10800"/>
                          </a:moveTo>
                          <a:lnTo>
                            <a:pt x="17820" y="12342"/>
                          </a:lnTo>
                          <a:lnTo>
                            <a:pt x="19980" y="12342"/>
                          </a:lnTo>
                          <a:lnTo>
                            <a:pt x="19980" y="10800"/>
                          </a:lnTo>
                          <a:lnTo>
                            <a:pt x="17820" y="10800"/>
                          </a:lnTo>
                          <a:close/>
                        </a:path>
                        <a:path w="21600" h="21600" extrusionOk="0">
                          <a:moveTo>
                            <a:pt x="1620" y="12342"/>
                          </a:moveTo>
                          <a:lnTo>
                            <a:pt x="1620" y="13885"/>
                          </a:lnTo>
                          <a:lnTo>
                            <a:pt x="3779" y="13885"/>
                          </a:lnTo>
                          <a:lnTo>
                            <a:pt x="3779" y="12342"/>
                          </a:lnTo>
                          <a:lnTo>
                            <a:pt x="1620" y="12342"/>
                          </a:lnTo>
                          <a:close/>
                        </a:path>
                        <a:path w="21600" h="21600" extrusionOk="0">
                          <a:moveTo>
                            <a:pt x="3779" y="12342"/>
                          </a:moveTo>
                          <a:lnTo>
                            <a:pt x="3779" y="13885"/>
                          </a:lnTo>
                          <a:lnTo>
                            <a:pt x="5940" y="13885"/>
                          </a:lnTo>
                          <a:lnTo>
                            <a:pt x="5940" y="12342"/>
                          </a:lnTo>
                          <a:lnTo>
                            <a:pt x="3779" y="12342"/>
                          </a:lnTo>
                          <a:close/>
                        </a:path>
                        <a:path w="21600" h="21600" extrusionOk="0">
                          <a:moveTo>
                            <a:pt x="5940" y="12342"/>
                          </a:moveTo>
                          <a:lnTo>
                            <a:pt x="5940" y="13885"/>
                          </a:lnTo>
                          <a:lnTo>
                            <a:pt x="8100" y="13885"/>
                          </a:lnTo>
                          <a:lnTo>
                            <a:pt x="8100" y="12342"/>
                          </a:lnTo>
                          <a:lnTo>
                            <a:pt x="5940" y="12342"/>
                          </a:lnTo>
                          <a:close/>
                        </a:path>
                        <a:path w="21600" h="21600" extrusionOk="0">
                          <a:moveTo>
                            <a:pt x="8100" y="12342"/>
                          </a:moveTo>
                          <a:lnTo>
                            <a:pt x="8100" y="13885"/>
                          </a:lnTo>
                          <a:lnTo>
                            <a:pt x="10260" y="13885"/>
                          </a:lnTo>
                          <a:lnTo>
                            <a:pt x="10260" y="12342"/>
                          </a:lnTo>
                          <a:lnTo>
                            <a:pt x="8100" y="12342"/>
                          </a:lnTo>
                          <a:close/>
                        </a:path>
                        <a:path w="21600" h="21600" extrusionOk="0">
                          <a:moveTo>
                            <a:pt x="10260" y="12342"/>
                          </a:moveTo>
                          <a:lnTo>
                            <a:pt x="10260" y="13885"/>
                          </a:lnTo>
                          <a:lnTo>
                            <a:pt x="12419" y="13885"/>
                          </a:lnTo>
                          <a:lnTo>
                            <a:pt x="12419" y="12342"/>
                          </a:lnTo>
                          <a:lnTo>
                            <a:pt x="10260" y="12342"/>
                          </a:lnTo>
                          <a:close/>
                        </a:path>
                        <a:path w="21600" h="21600" extrusionOk="0">
                          <a:moveTo>
                            <a:pt x="12419" y="12342"/>
                          </a:moveTo>
                          <a:lnTo>
                            <a:pt x="12419" y="13885"/>
                          </a:lnTo>
                          <a:lnTo>
                            <a:pt x="14580" y="13885"/>
                          </a:lnTo>
                          <a:lnTo>
                            <a:pt x="14580" y="12342"/>
                          </a:lnTo>
                          <a:lnTo>
                            <a:pt x="12419" y="12342"/>
                          </a:lnTo>
                          <a:close/>
                        </a:path>
                        <a:path w="21600" h="21600" extrusionOk="0">
                          <a:moveTo>
                            <a:pt x="14580" y="12342"/>
                          </a:moveTo>
                          <a:lnTo>
                            <a:pt x="14580" y="13885"/>
                          </a:lnTo>
                          <a:lnTo>
                            <a:pt x="16740" y="13885"/>
                          </a:lnTo>
                          <a:lnTo>
                            <a:pt x="16740" y="12342"/>
                          </a:lnTo>
                          <a:lnTo>
                            <a:pt x="14580" y="12342"/>
                          </a:lnTo>
                          <a:close/>
                        </a:path>
                        <a:path w="21600" h="21600" extrusionOk="0">
                          <a:moveTo>
                            <a:pt x="16740" y="12342"/>
                          </a:moveTo>
                          <a:lnTo>
                            <a:pt x="16740" y="13885"/>
                          </a:lnTo>
                          <a:lnTo>
                            <a:pt x="18900" y="13885"/>
                          </a:lnTo>
                          <a:lnTo>
                            <a:pt x="18900" y="12342"/>
                          </a:lnTo>
                          <a:lnTo>
                            <a:pt x="16740" y="12342"/>
                          </a:lnTo>
                          <a:close/>
                        </a:path>
                        <a:path w="21600" h="21600" extrusionOk="0">
                          <a:moveTo>
                            <a:pt x="18900" y="12342"/>
                          </a:moveTo>
                          <a:lnTo>
                            <a:pt x="18900" y="13885"/>
                          </a:lnTo>
                          <a:lnTo>
                            <a:pt x="21060" y="13885"/>
                          </a:lnTo>
                          <a:lnTo>
                            <a:pt x="21060" y="12342"/>
                          </a:lnTo>
                          <a:lnTo>
                            <a:pt x="18900" y="12342"/>
                          </a:lnTo>
                          <a:close/>
                        </a:path>
                        <a:path w="21600" h="21600" extrusionOk="0">
                          <a:moveTo>
                            <a:pt x="540" y="13885"/>
                          </a:moveTo>
                          <a:lnTo>
                            <a:pt x="540" y="15428"/>
                          </a:lnTo>
                          <a:lnTo>
                            <a:pt x="2700" y="15428"/>
                          </a:lnTo>
                          <a:lnTo>
                            <a:pt x="2700" y="13885"/>
                          </a:lnTo>
                          <a:lnTo>
                            <a:pt x="540" y="13885"/>
                          </a:lnTo>
                          <a:close/>
                        </a:path>
                        <a:path w="21600" h="21600" extrusionOk="0">
                          <a:moveTo>
                            <a:pt x="2700" y="13885"/>
                          </a:moveTo>
                          <a:lnTo>
                            <a:pt x="2700" y="15428"/>
                          </a:lnTo>
                          <a:lnTo>
                            <a:pt x="4860" y="15428"/>
                          </a:lnTo>
                          <a:lnTo>
                            <a:pt x="4860" y="13885"/>
                          </a:lnTo>
                          <a:lnTo>
                            <a:pt x="2700" y="13885"/>
                          </a:lnTo>
                          <a:close/>
                        </a:path>
                        <a:path w="21600" h="21600" extrusionOk="0">
                          <a:moveTo>
                            <a:pt x="4860" y="13885"/>
                          </a:moveTo>
                          <a:lnTo>
                            <a:pt x="4860" y="15428"/>
                          </a:lnTo>
                          <a:lnTo>
                            <a:pt x="7020" y="15428"/>
                          </a:lnTo>
                          <a:lnTo>
                            <a:pt x="7020" y="13885"/>
                          </a:lnTo>
                          <a:lnTo>
                            <a:pt x="4860" y="13885"/>
                          </a:lnTo>
                          <a:close/>
                        </a:path>
                        <a:path w="21600" h="21600" extrusionOk="0">
                          <a:moveTo>
                            <a:pt x="7020" y="13885"/>
                          </a:moveTo>
                          <a:lnTo>
                            <a:pt x="7020" y="15428"/>
                          </a:lnTo>
                          <a:lnTo>
                            <a:pt x="9180" y="15428"/>
                          </a:lnTo>
                          <a:lnTo>
                            <a:pt x="9180" y="13885"/>
                          </a:lnTo>
                          <a:lnTo>
                            <a:pt x="7020" y="13885"/>
                          </a:lnTo>
                          <a:close/>
                        </a:path>
                        <a:path w="21600" h="21600" extrusionOk="0">
                          <a:moveTo>
                            <a:pt x="9180" y="13885"/>
                          </a:moveTo>
                          <a:lnTo>
                            <a:pt x="9180" y="15428"/>
                          </a:lnTo>
                          <a:lnTo>
                            <a:pt x="11340" y="15428"/>
                          </a:lnTo>
                          <a:lnTo>
                            <a:pt x="11340" y="13885"/>
                          </a:lnTo>
                          <a:lnTo>
                            <a:pt x="9180" y="13885"/>
                          </a:lnTo>
                          <a:close/>
                        </a:path>
                        <a:path w="21600" h="21600" extrusionOk="0">
                          <a:moveTo>
                            <a:pt x="11340" y="13885"/>
                          </a:moveTo>
                          <a:lnTo>
                            <a:pt x="11340" y="15428"/>
                          </a:lnTo>
                          <a:lnTo>
                            <a:pt x="13500" y="15428"/>
                          </a:lnTo>
                          <a:lnTo>
                            <a:pt x="13500" y="13885"/>
                          </a:lnTo>
                          <a:lnTo>
                            <a:pt x="11340" y="13885"/>
                          </a:lnTo>
                          <a:close/>
                        </a:path>
                        <a:path w="21600" h="21600" extrusionOk="0">
                          <a:moveTo>
                            <a:pt x="13500" y="13885"/>
                          </a:moveTo>
                          <a:lnTo>
                            <a:pt x="13500" y="15428"/>
                          </a:lnTo>
                          <a:lnTo>
                            <a:pt x="15660" y="15428"/>
                          </a:lnTo>
                          <a:lnTo>
                            <a:pt x="15660" y="13885"/>
                          </a:lnTo>
                          <a:lnTo>
                            <a:pt x="13500" y="13885"/>
                          </a:lnTo>
                          <a:close/>
                        </a:path>
                        <a:path w="21600" h="21600" extrusionOk="0">
                          <a:moveTo>
                            <a:pt x="15660" y="13885"/>
                          </a:moveTo>
                          <a:lnTo>
                            <a:pt x="15660" y="15428"/>
                          </a:lnTo>
                          <a:lnTo>
                            <a:pt x="17820" y="15428"/>
                          </a:lnTo>
                          <a:lnTo>
                            <a:pt x="17820" y="13885"/>
                          </a:lnTo>
                          <a:lnTo>
                            <a:pt x="15660" y="13885"/>
                          </a:lnTo>
                          <a:close/>
                        </a:path>
                        <a:path w="21600" h="21600" extrusionOk="0">
                          <a:moveTo>
                            <a:pt x="17820" y="13885"/>
                          </a:moveTo>
                          <a:lnTo>
                            <a:pt x="17820" y="15428"/>
                          </a:lnTo>
                          <a:lnTo>
                            <a:pt x="19980" y="15428"/>
                          </a:lnTo>
                          <a:lnTo>
                            <a:pt x="19980" y="13885"/>
                          </a:lnTo>
                          <a:lnTo>
                            <a:pt x="17820" y="13885"/>
                          </a:lnTo>
                          <a:close/>
                        </a:path>
                        <a:path w="21600" h="21600" extrusionOk="0">
                          <a:moveTo>
                            <a:pt x="1620" y="15428"/>
                          </a:moveTo>
                          <a:lnTo>
                            <a:pt x="1620" y="16971"/>
                          </a:lnTo>
                          <a:lnTo>
                            <a:pt x="3779" y="16971"/>
                          </a:lnTo>
                          <a:lnTo>
                            <a:pt x="3779" y="15428"/>
                          </a:lnTo>
                          <a:lnTo>
                            <a:pt x="1620" y="15428"/>
                          </a:lnTo>
                          <a:close/>
                        </a:path>
                        <a:path w="21600" h="21600" extrusionOk="0">
                          <a:moveTo>
                            <a:pt x="3779" y="15428"/>
                          </a:moveTo>
                          <a:lnTo>
                            <a:pt x="3779" y="16971"/>
                          </a:lnTo>
                          <a:lnTo>
                            <a:pt x="5940" y="16971"/>
                          </a:lnTo>
                          <a:lnTo>
                            <a:pt x="5940" y="15428"/>
                          </a:lnTo>
                          <a:lnTo>
                            <a:pt x="3779" y="15428"/>
                          </a:lnTo>
                          <a:close/>
                        </a:path>
                        <a:path w="21600" h="21600" extrusionOk="0">
                          <a:moveTo>
                            <a:pt x="5940" y="15428"/>
                          </a:moveTo>
                          <a:lnTo>
                            <a:pt x="5940" y="16971"/>
                          </a:lnTo>
                          <a:lnTo>
                            <a:pt x="8100" y="16971"/>
                          </a:lnTo>
                          <a:lnTo>
                            <a:pt x="8100" y="15428"/>
                          </a:lnTo>
                          <a:lnTo>
                            <a:pt x="5940" y="15428"/>
                          </a:lnTo>
                          <a:close/>
                        </a:path>
                        <a:path w="21600" h="21600" extrusionOk="0">
                          <a:moveTo>
                            <a:pt x="8100" y="15428"/>
                          </a:moveTo>
                          <a:lnTo>
                            <a:pt x="8100" y="16971"/>
                          </a:lnTo>
                          <a:lnTo>
                            <a:pt x="10260" y="16971"/>
                          </a:lnTo>
                          <a:lnTo>
                            <a:pt x="10260" y="15428"/>
                          </a:lnTo>
                          <a:lnTo>
                            <a:pt x="8100" y="15428"/>
                          </a:lnTo>
                          <a:close/>
                        </a:path>
                        <a:path w="21600" h="21600" extrusionOk="0">
                          <a:moveTo>
                            <a:pt x="10260" y="15428"/>
                          </a:moveTo>
                          <a:lnTo>
                            <a:pt x="10260" y="16971"/>
                          </a:lnTo>
                          <a:lnTo>
                            <a:pt x="12419" y="16971"/>
                          </a:lnTo>
                          <a:lnTo>
                            <a:pt x="12419" y="15428"/>
                          </a:lnTo>
                          <a:lnTo>
                            <a:pt x="10260" y="15428"/>
                          </a:lnTo>
                          <a:close/>
                        </a:path>
                        <a:path w="21600" h="21600" extrusionOk="0">
                          <a:moveTo>
                            <a:pt x="12419" y="15428"/>
                          </a:moveTo>
                          <a:lnTo>
                            <a:pt x="12419" y="16971"/>
                          </a:lnTo>
                          <a:lnTo>
                            <a:pt x="14580" y="16971"/>
                          </a:lnTo>
                          <a:lnTo>
                            <a:pt x="14580" y="15428"/>
                          </a:lnTo>
                          <a:lnTo>
                            <a:pt x="12419" y="15428"/>
                          </a:lnTo>
                          <a:close/>
                        </a:path>
                        <a:path w="21600" h="21600" extrusionOk="0">
                          <a:moveTo>
                            <a:pt x="14580" y="15428"/>
                          </a:moveTo>
                          <a:lnTo>
                            <a:pt x="14580" y="16971"/>
                          </a:lnTo>
                          <a:lnTo>
                            <a:pt x="16740" y="16971"/>
                          </a:lnTo>
                          <a:lnTo>
                            <a:pt x="16740" y="15428"/>
                          </a:lnTo>
                          <a:lnTo>
                            <a:pt x="14580" y="15428"/>
                          </a:lnTo>
                          <a:close/>
                        </a:path>
                        <a:path w="21600" h="21600" extrusionOk="0">
                          <a:moveTo>
                            <a:pt x="16740" y="15428"/>
                          </a:moveTo>
                          <a:lnTo>
                            <a:pt x="16740" y="16971"/>
                          </a:lnTo>
                          <a:lnTo>
                            <a:pt x="18900" y="16971"/>
                          </a:lnTo>
                          <a:lnTo>
                            <a:pt x="18900" y="15428"/>
                          </a:lnTo>
                          <a:lnTo>
                            <a:pt x="16740" y="15428"/>
                          </a:lnTo>
                          <a:close/>
                        </a:path>
                        <a:path w="21600" h="21600" extrusionOk="0">
                          <a:moveTo>
                            <a:pt x="18900" y="15428"/>
                          </a:moveTo>
                          <a:lnTo>
                            <a:pt x="18900" y="16971"/>
                          </a:lnTo>
                          <a:lnTo>
                            <a:pt x="21060" y="16971"/>
                          </a:lnTo>
                          <a:lnTo>
                            <a:pt x="21060" y="15428"/>
                          </a:lnTo>
                          <a:lnTo>
                            <a:pt x="18900" y="15428"/>
                          </a:lnTo>
                          <a:close/>
                        </a:path>
                        <a:path w="21600" h="21600" extrusionOk="0">
                          <a:moveTo>
                            <a:pt x="540" y="16971"/>
                          </a:moveTo>
                          <a:lnTo>
                            <a:pt x="540" y="18514"/>
                          </a:lnTo>
                          <a:lnTo>
                            <a:pt x="2700" y="18514"/>
                          </a:lnTo>
                          <a:lnTo>
                            <a:pt x="2700" y="16971"/>
                          </a:lnTo>
                          <a:lnTo>
                            <a:pt x="540" y="16971"/>
                          </a:lnTo>
                          <a:close/>
                        </a:path>
                        <a:path w="21600" h="21600" extrusionOk="0">
                          <a:moveTo>
                            <a:pt x="2700" y="16971"/>
                          </a:moveTo>
                          <a:lnTo>
                            <a:pt x="2700" y="18514"/>
                          </a:lnTo>
                          <a:lnTo>
                            <a:pt x="4860" y="18514"/>
                          </a:lnTo>
                          <a:lnTo>
                            <a:pt x="4860" y="16971"/>
                          </a:lnTo>
                          <a:lnTo>
                            <a:pt x="2700" y="16971"/>
                          </a:lnTo>
                          <a:close/>
                        </a:path>
                        <a:path w="21600" h="21600" extrusionOk="0">
                          <a:moveTo>
                            <a:pt x="4860" y="16971"/>
                          </a:moveTo>
                          <a:lnTo>
                            <a:pt x="4860" y="18514"/>
                          </a:lnTo>
                          <a:lnTo>
                            <a:pt x="7020" y="18514"/>
                          </a:lnTo>
                          <a:lnTo>
                            <a:pt x="7020" y="16971"/>
                          </a:lnTo>
                          <a:lnTo>
                            <a:pt x="4860" y="16971"/>
                          </a:lnTo>
                          <a:close/>
                        </a:path>
                        <a:path w="21600" h="21600" extrusionOk="0">
                          <a:moveTo>
                            <a:pt x="7020" y="16971"/>
                          </a:moveTo>
                          <a:lnTo>
                            <a:pt x="7020" y="18514"/>
                          </a:lnTo>
                          <a:lnTo>
                            <a:pt x="9180" y="18514"/>
                          </a:lnTo>
                          <a:lnTo>
                            <a:pt x="9180" y="16971"/>
                          </a:lnTo>
                          <a:lnTo>
                            <a:pt x="7020" y="16971"/>
                          </a:lnTo>
                          <a:close/>
                        </a:path>
                        <a:path w="21600" h="21600" extrusionOk="0">
                          <a:moveTo>
                            <a:pt x="9180" y="16971"/>
                          </a:moveTo>
                          <a:lnTo>
                            <a:pt x="9180" y="18514"/>
                          </a:lnTo>
                          <a:lnTo>
                            <a:pt x="11340" y="18514"/>
                          </a:lnTo>
                          <a:lnTo>
                            <a:pt x="11340" y="16971"/>
                          </a:lnTo>
                          <a:lnTo>
                            <a:pt x="9180" y="16971"/>
                          </a:lnTo>
                          <a:close/>
                        </a:path>
                        <a:path w="21600" h="21600" extrusionOk="0">
                          <a:moveTo>
                            <a:pt x="11340" y="16971"/>
                          </a:moveTo>
                          <a:lnTo>
                            <a:pt x="11340" y="18514"/>
                          </a:lnTo>
                          <a:lnTo>
                            <a:pt x="13500" y="18514"/>
                          </a:lnTo>
                          <a:lnTo>
                            <a:pt x="13500" y="16971"/>
                          </a:lnTo>
                          <a:lnTo>
                            <a:pt x="11340" y="16971"/>
                          </a:lnTo>
                          <a:close/>
                        </a:path>
                        <a:path w="21600" h="21600" extrusionOk="0">
                          <a:moveTo>
                            <a:pt x="13500" y="16971"/>
                          </a:moveTo>
                          <a:lnTo>
                            <a:pt x="13500" y="18514"/>
                          </a:lnTo>
                          <a:lnTo>
                            <a:pt x="15660" y="18514"/>
                          </a:lnTo>
                          <a:lnTo>
                            <a:pt x="15660" y="16971"/>
                          </a:lnTo>
                          <a:lnTo>
                            <a:pt x="13500" y="16971"/>
                          </a:lnTo>
                          <a:close/>
                        </a:path>
                        <a:path w="21600" h="21600" extrusionOk="0">
                          <a:moveTo>
                            <a:pt x="15660" y="16971"/>
                          </a:moveTo>
                          <a:lnTo>
                            <a:pt x="15660" y="18514"/>
                          </a:lnTo>
                          <a:lnTo>
                            <a:pt x="17820" y="18514"/>
                          </a:lnTo>
                          <a:lnTo>
                            <a:pt x="17820" y="16971"/>
                          </a:lnTo>
                          <a:lnTo>
                            <a:pt x="15660" y="16971"/>
                          </a:lnTo>
                          <a:close/>
                        </a:path>
                        <a:path w="21600" h="21600" extrusionOk="0">
                          <a:moveTo>
                            <a:pt x="17820" y="16971"/>
                          </a:moveTo>
                          <a:lnTo>
                            <a:pt x="17820" y="18514"/>
                          </a:lnTo>
                          <a:lnTo>
                            <a:pt x="19980" y="18514"/>
                          </a:lnTo>
                          <a:lnTo>
                            <a:pt x="19980" y="16971"/>
                          </a:lnTo>
                          <a:lnTo>
                            <a:pt x="17820" y="16971"/>
                          </a:lnTo>
                          <a:close/>
                        </a:path>
                        <a:path w="21600" h="21600" extrusionOk="0">
                          <a:moveTo>
                            <a:pt x="1620" y="18514"/>
                          </a:moveTo>
                          <a:lnTo>
                            <a:pt x="1620" y="20057"/>
                          </a:lnTo>
                          <a:lnTo>
                            <a:pt x="3779" y="20057"/>
                          </a:lnTo>
                          <a:lnTo>
                            <a:pt x="3779" y="18514"/>
                          </a:lnTo>
                          <a:lnTo>
                            <a:pt x="1620" y="18514"/>
                          </a:lnTo>
                          <a:close/>
                        </a:path>
                        <a:path w="21600" h="21600" extrusionOk="0">
                          <a:moveTo>
                            <a:pt x="3779" y="18514"/>
                          </a:moveTo>
                          <a:lnTo>
                            <a:pt x="3779" y="20057"/>
                          </a:lnTo>
                          <a:lnTo>
                            <a:pt x="5940" y="20057"/>
                          </a:lnTo>
                          <a:lnTo>
                            <a:pt x="5940" y="18514"/>
                          </a:lnTo>
                          <a:lnTo>
                            <a:pt x="3779" y="18514"/>
                          </a:lnTo>
                          <a:close/>
                        </a:path>
                        <a:path w="21600" h="21600" extrusionOk="0">
                          <a:moveTo>
                            <a:pt x="5940" y="18514"/>
                          </a:moveTo>
                          <a:lnTo>
                            <a:pt x="5940" y="20057"/>
                          </a:lnTo>
                          <a:lnTo>
                            <a:pt x="8100" y="20057"/>
                          </a:lnTo>
                          <a:lnTo>
                            <a:pt x="8100" y="18514"/>
                          </a:lnTo>
                          <a:lnTo>
                            <a:pt x="5940" y="18514"/>
                          </a:lnTo>
                          <a:close/>
                        </a:path>
                        <a:path w="21600" h="21600" extrusionOk="0">
                          <a:moveTo>
                            <a:pt x="8100" y="18514"/>
                          </a:moveTo>
                          <a:lnTo>
                            <a:pt x="8100" y="20057"/>
                          </a:lnTo>
                          <a:lnTo>
                            <a:pt x="10260" y="20057"/>
                          </a:lnTo>
                          <a:lnTo>
                            <a:pt x="10260" y="18514"/>
                          </a:lnTo>
                          <a:lnTo>
                            <a:pt x="8100" y="18514"/>
                          </a:lnTo>
                          <a:close/>
                        </a:path>
                        <a:path w="21600" h="21600" extrusionOk="0">
                          <a:moveTo>
                            <a:pt x="10260" y="18514"/>
                          </a:moveTo>
                          <a:lnTo>
                            <a:pt x="10260" y="20057"/>
                          </a:lnTo>
                          <a:lnTo>
                            <a:pt x="12419" y="20057"/>
                          </a:lnTo>
                          <a:lnTo>
                            <a:pt x="12419" y="18514"/>
                          </a:lnTo>
                          <a:lnTo>
                            <a:pt x="10260" y="18514"/>
                          </a:lnTo>
                          <a:close/>
                        </a:path>
                        <a:path w="21600" h="21600" extrusionOk="0">
                          <a:moveTo>
                            <a:pt x="12419" y="18514"/>
                          </a:moveTo>
                          <a:lnTo>
                            <a:pt x="12419" y="20057"/>
                          </a:lnTo>
                          <a:lnTo>
                            <a:pt x="14580" y="20057"/>
                          </a:lnTo>
                          <a:lnTo>
                            <a:pt x="14580" y="18514"/>
                          </a:lnTo>
                          <a:lnTo>
                            <a:pt x="12419" y="18514"/>
                          </a:lnTo>
                          <a:close/>
                        </a:path>
                        <a:path w="21600" h="21600" extrusionOk="0">
                          <a:moveTo>
                            <a:pt x="14580" y="18514"/>
                          </a:moveTo>
                          <a:lnTo>
                            <a:pt x="14580" y="20057"/>
                          </a:lnTo>
                          <a:lnTo>
                            <a:pt x="16740" y="20057"/>
                          </a:lnTo>
                          <a:lnTo>
                            <a:pt x="16740" y="18514"/>
                          </a:lnTo>
                          <a:lnTo>
                            <a:pt x="14580" y="18514"/>
                          </a:lnTo>
                          <a:close/>
                        </a:path>
                        <a:path w="21600" h="21600" extrusionOk="0">
                          <a:moveTo>
                            <a:pt x="16740" y="18514"/>
                          </a:moveTo>
                          <a:lnTo>
                            <a:pt x="16740" y="20057"/>
                          </a:lnTo>
                          <a:lnTo>
                            <a:pt x="18900" y="20057"/>
                          </a:lnTo>
                          <a:lnTo>
                            <a:pt x="18900" y="18514"/>
                          </a:lnTo>
                          <a:lnTo>
                            <a:pt x="16740" y="18514"/>
                          </a:lnTo>
                          <a:close/>
                        </a:path>
                        <a:path w="21600" h="21600" extrusionOk="0">
                          <a:moveTo>
                            <a:pt x="18900" y="18514"/>
                          </a:moveTo>
                          <a:lnTo>
                            <a:pt x="18900" y="20057"/>
                          </a:lnTo>
                          <a:lnTo>
                            <a:pt x="21060" y="20057"/>
                          </a:lnTo>
                          <a:lnTo>
                            <a:pt x="21060" y="18514"/>
                          </a:lnTo>
                          <a:lnTo>
                            <a:pt x="18900" y="18514"/>
                          </a:lnTo>
                          <a:close/>
                        </a:path>
                        <a:path w="21600" h="21600" extrusionOk="0">
                          <a:moveTo>
                            <a:pt x="540" y="20057"/>
                          </a:moveTo>
                          <a:lnTo>
                            <a:pt x="540" y="21600"/>
                          </a:lnTo>
                          <a:lnTo>
                            <a:pt x="2700" y="21600"/>
                          </a:lnTo>
                          <a:lnTo>
                            <a:pt x="2700" y="20057"/>
                          </a:lnTo>
                          <a:lnTo>
                            <a:pt x="540" y="20057"/>
                          </a:lnTo>
                          <a:close/>
                        </a:path>
                        <a:path w="21600" h="21600" extrusionOk="0">
                          <a:moveTo>
                            <a:pt x="2700" y="20057"/>
                          </a:moveTo>
                          <a:lnTo>
                            <a:pt x="2700" y="21600"/>
                          </a:lnTo>
                          <a:lnTo>
                            <a:pt x="4860" y="21600"/>
                          </a:lnTo>
                          <a:lnTo>
                            <a:pt x="4860" y="20057"/>
                          </a:lnTo>
                          <a:lnTo>
                            <a:pt x="2700" y="20057"/>
                          </a:lnTo>
                          <a:close/>
                        </a:path>
                        <a:path w="21600" h="21600" extrusionOk="0">
                          <a:moveTo>
                            <a:pt x="4860" y="20057"/>
                          </a:moveTo>
                          <a:lnTo>
                            <a:pt x="4860" y="21600"/>
                          </a:lnTo>
                          <a:lnTo>
                            <a:pt x="7020" y="21600"/>
                          </a:lnTo>
                          <a:lnTo>
                            <a:pt x="7020" y="20057"/>
                          </a:lnTo>
                          <a:lnTo>
                            <a:pt x="4860" y="20057"/>
                          </a:lnTo>
                          <a:close/>
                        </a:path>
                        <a:path w="21600" h="21600" extrusionOk="0">
                          <a:moveTo>
                            <a:pt x="7020" y="20057"/>
                          </a:moveTo>
                          <a:lnTo>
                            <a:pt x="7020" y="21600"/>
                          </a:lnTo>
                          <a:lnTo>
                            <a:pt x="9180" y="21600"/>
                          </a:lnTo>
                          <a:lnTo>
                            <a:pt x="9180" y="20057"/>
                          </a:lnTo>
                          <a:lnTo>
                            <a:pt x="7020" y="20057"/>
                          </a:lnTo>
                          <a:close/>
                        </a:path>
                        <a:path w="21600" h="21600" extrusionOk="0">
                          <a:moveTo>
                            <a:pt x="9180" y="20057"/>
                          </a:moveTo>
                          <a:lnTo>
                            <a:pt x="9180" y="21600"/>
                          </a:lnTo>
                          <a:lnTo>
                            <a:pt x="11340" y="21600"/>
                          </a:lnTo>
                          <a:lnTo>
                            <a:pt x="11340" y="20057"/>
                          </a:lnTo>
                          <a:lnTo>
                            <a:pt x="9180" y="20057"/>
                          </a:lnTo>
                          <a:close/>
                        </a:path>
                        <a:path w="21600" h="21600" extrusionOk="0">
                          <a:moveTo>
                            <a:pt x="11340" y="20057"/>
                          </a:moveTo>
                          <a:lnTo>
                            <a:pt x="11340" y="21600"/>
                          </a:lnTo>
                          <a:lnTo>
                            <a:pt x="13500" y="21600"/>
                          </a:lnTo>
                          <a:lnTo>
                            <a:pt x="13500" y="20057"/>
                          </a:lnTo>
                          <a:lnTo>
                            <a:pt x="11340" y="20057"/>
                          </a:lnTo>
                          <a:close/>
                        </a:path>
                        <a:path w="21600" h="21600" extrusionOk="0">
                          <a:moveTo>
                            <a:pt x="13500" y="20057"/>
                          </a:moveTo>
                          <a:lnTo>
                            <a:pt x="13500" y="21600"/>
                          </a:lnTo>
                          <a:lnTo>
                            <a:pt x="15660" y="21600"/>
                          </a:lnTo>
                          <a:lnTo>
                            <a:pt x="15660" y="20057"/>
                          </a:lnTo>
                          <a:lnTo>
                            <a:pt x="13500" y="20057"/>
                          </a:lnTo>
                          <a:close/>
                        </a:path>
                        <a:path w="21600" h="21600" extrusionOk="0">
                          <a:moveTo>
                            <a:pt x="15660" y="20057"/>
                          </a:moveTo>
                          <a:lnTo>
                            <a:pt x="15660" y="21600"/>
                          </a:lnTo>
                          <a:lnTo>
                            <a:pt x="17820" y="21600"/>
                          </a:lnTo>
                          <a:lnTo>
                            <a:pt x="17820" y="20057"/>
                          </a:lnTo>
                          <a:lnTo>
                            <a:pt x="15660" y="20057"/>
                          </a:lnTo>
                          <a:close/>
                        </a:path>
                        <a:path w="21600" h="21600" extrusionOk="0">
                          <a:moveTo>
                            <a:pt x="17820" y="20057"/>
                          </a:moveTo>
                          <a:lnTo>
                            <a:pt x="17820" y="21600"/>
                          </a:lnTo>
                          <a:lnTo>
                            <a:pt x="19980" y="21600"/>
                          </a:lnTo>
                          <a:lnTo>
                            <a:pt x="19980" y="20057"/>
                          </a:lnTo>
                          <a:lnTo>
                            <a:pt x="17820" y="20057"/>
                          </a:lnTo>
                          <a:close/>
                        </a:path>
                        <a:path w="21600" h="21600" extrusionOk="0">
                          <a:moveTo>
                            <a:pt x="19980" y="4628"/>
                          </a:moveTo>
                          <a:lnTo>
                            <a:pt x="21060" y="4628"/>
                          </a:lnTo>
                          <a:lnTo>
                            <a:pt x="21060" y="6171"/>
                          </a:lnTo>
                          <a:lnTo>
                            <a:pt x="19980" y="6171"/>
                          </a:lnTo>
                          <a:lnTo>
                            <a:pt x="19980" y="462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24" name="Rectangle 123"/>
                  <p:cNvSpPr/>
                  <p:nvPr/>
                </p:nvSpPr>
                <p:spPr>
                  <a:xfrm>
                    <a:off x="3733800" y="3581400"/>
                    <a:ext cx="533400" cy="457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4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x</a:t>
                    </a:r>
                    <a:endParaRPr lang="en-US" sz="2400" b="1" i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25" name="Rectangle 124"/>
                  <p:cNvSpPr/>
                  <p:nvPr/>
                </p:nvSpPr>
                <p:spPr>
                  <a:xfrm>
                    <a:off x="838200" y="2438400"/>
                    <a:ext cx="533400" cy="457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4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w</a:t>
                    </a:r>
                    <a:endParaRPr lang="en-US" sz="2400" b="1" i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121" name="Rectangle 120"/>
                <p:cNvSpPr/>
                <p:nvPr/>
              </p:nvSpPr>
              <p:spPr>
                <a:xfrm>
                  <a:off x="7086600" y="2426678"/>
                  <a:ext cx="14478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250 N/m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22" name="Rectangle 121"/>
                <p:cNvSpPr/>
                <p:nvPr/>
              </p:nvSpPr>
              <p:spPr>
                <a:xfrm>
                  <a:off x="5334000" y="3048000"/>
                  <a:ext cx="23622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i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w = (30)x</a:t>
                  </a:r>
                  <a:r>
                    <a:rPr lang="en-US" sz="2000" b="1" i="1" baseline="30000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N/m</a:t>
                  </a:r>
                  <a:endParaRPr lang="en-US" sz="20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115" name="Rectangle 114"/>
              <p:cNvSpPr/>
              <p:nvPr/>
            </p:nvSpPr>
            <p:spPr>
              <a:xfrm>
                <a:off x="5715000" y="5410200"/>
                <a:ext cx="838199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2.5m</a:t>
                </a:r>
                <a:endParaRPr lang="en-US" sz="20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16" name="AutoShape 27"/>
              <p:cNvCxnSpPr>
                <a:cxnSpLocks noChangeShapeType="1"/>
              </p:cNvCxnSpPr>
              <p:nvPr/>
            </p:nvCxnSpPr>
            <p:spPr bwMode="auto">
              <a:xfrm rot="16200000">
                <a:off x="6263640" y="4177346"/>
                <a:ext cx="0" cy="246888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119" name="AutoShape 28"/>
              <p:cNvCxnSpPr>
                <a:cxnSpLocks noChangeShapeType="1"/>
              </p:cNvCxnSpPr>
              <p:nvPr/>
            </p:nvCxnSpPr>
            <p:spPr bwMode="auto">
              <a:xfrm rot="16200000">
                <a:off x="7346155" y="5379244"/>
                <a:ext cx="395287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</p:grpSp>
        <p:grpSp>
          <p:nvGrpSpPr>
            <p:cNvPr id="14" name="Group 62"/>
            <p:cNvGrpSpPr/>
            <p:nvPr/>
          </p:nvGrpSpPr>
          <p:grpSpPr>
            <a:xfrm>
              <a:off x="3962400" y="3794760"/>
              <a:ext cx="1524000" cy="1082040"/>
              <a:chOff x="6248400" y="3794760"/>
              <a:chExt cx="1524000" cy="1082040"/>
            </a:xfrm>
          </p:grpSpPr>
          <p:cxnSp>
            <p:nvCxnSpPr>
              <p:cNvPr id="108" name="AutoShape 10"/>
              <p:cNvCxnSpPr>
                <a:cxnSpLocks noChangeShapeType="1"/>
              </p:cNvCxnSpPr>
              <p:nvPr/>
            </p:nvCxnSpPr>
            <p:spPr bwMode="auto">
              <a:xfrm>
                <a:off x="7772400" y="3794760"/>
                <a:ext cx="0" cy="100584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109" name="AutoShape 10"/>
              <p:cNvCxnSpPr>
                <a:cxnSpLocks noChangeShapeType="1"/>
              </p:cNvCxnSpPr>
              <p:nvPr/>
            </p:nvCxnSpPr>
            <p:spPr bwMode="auto">
              <a:xfrm>
                <a:off x="74676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110" name="AutoShape 10"/>
              <p:cNvCxnSpPr>
                <a:cxnSpLocks noChangeShapeType="1"/>
              </p:cNvCxnSpPr>
              <p:nvPr/>
            </p:nvCxnSpPr>
            <p:spPr bwMode="auto">
              <a:xfrm>
                <a:off x="7086600" y="4419600"/>
                <a:ext cx="0" cy="41148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111" name="AutoShape 10"/>
              <p:cNvCxnSpPr>
                <a:cxnSpLocks noChangeShapeType="1"/>
              </p:cNvCxnSpPr>
              <p:nvPr/>
            </p:nvCxnSpPr>
            <p:spPr bwMode="auto">
              <a:xfrm>
                <a:off x="6705600" y="4602480"/>
                <a:ext cx="0" cy="2286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112" name="AutoShape 10"/>
              <p:cNvCxnSpPr>
                <a:cxnSpLocks noChangeShapeType="1"/>
              </p:cNvCxnSpPr>
              <p:nvPr/>
            </p:nvCxnSpPr>
            <p:spPr bwMode="auto">
              <a:xfrm>
                <a:off x="6248400" y="4785360"/>
                <a:ext cx="0" cy="9144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</p:grpSp>
        <p:sp>
          <p:nvSpPr>
            <p:cNvPr id="107" name="Freeform 106"/>
            <p:cNvSpPr/>
            <p:nvPr/>
          </p:nvSpPr>
          <p:spPr>
            <a:xfrm>
              <a:off x="3017520" y="3810000"/>
              <a:ext cx="2468880" cy="1005840"/>
            </a:xfrm>
            <a:custGeom>
              <a:avLst/>
              <a:gdLst>
                <a:gd name="connsiteX0" fmla="*/ 0 w 2606040"/>
                <a:gd name="connsiteY0" fmla="*/ 1097280 h 1097280"/>
                <a:gd name="connsiteX1" fmla="*/ 1508760 w 2606040"/>
                <a:gd name="connsiteY1" fmla="*/ 822960 h 1097280"/>
                <a:gd name="connsiteX2" fmla="*/ 2606040 w 2606040"/>
                <a:gd name="connsiteY2" fmla="*/ 0 h 109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06040" h="1097280">
                  <a:moveTo>
                    <a:pt x="0" y="1097280"/>
                  </a:moveTo>
                  <a:cubicBezTo>
                    <a:pt x="537210" y="1051560"/>
                    <a:pt x="1074420" y="1005840"/>
                    <a:pt x="1508760" y="822960"/>
                  </a:cubicBezTo>
                  <a:cubicBezTo>
                    <a:pt x="1943100" y="640080"/>
                    <a:pt x="2274570" y="320040"/>
                    <a:pt x="2606040" y="0"/>
                  </a:cubicBezTo>
                </a:path>
              </a:pathLst>
            </a:custGeom>
            <a:ln w="254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3" name="Rectangle 132"/>
          <p:cNvSpPr/>
          <p:nvPr/>
        </p:nvSpPr>
        <p:spPr>
          <a:xfrm>
            <a:off x="785786" y="4643446"/>
            <a:ext cx="4000528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Try to solve it by your self and verify the solution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bg1"/>
                </a:solidFill>
              </a:rPr>
              <a:t>Example 2: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28662" y="1610040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b="1" dirty="0" smtClean="0"/>
          </a:p>
        </p:txBody>
      </p:sp>
      <p:sp>
        <p:nvSpPr>
          <p:cNvPr id="79" name="Rectangle 78"/>
          <p:cNvSpPr/>
          <p:nvPr/>
        </p:nvSpPr>
        <p:spPr>
          <a:xfrm>
            <a:off x="857224" y="1785926"/>
            <a:ext cx="3000396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Solution: location </a:t>
            </a:r>
          </a:p>
        </p:txBody>
      </p:sp>
      <p:grpSp>
        <p:nvGrpSpPr>
          <p:cNvPr id="65" name="Group 64"/>
          <p:cNvGrpSpPr/>
          <p:nvPr/>
        </p:nvGrpSpPr>
        <p:grpSpPr>
          <a:xfrm>
            <a:off x="5314984" y="4214818"/>
            <a:ext cx="3471858" cy="2214578"/>
            <a:chOff x="2514600" y="3341078"/>
            <a:chExt cx="3581400" cy="2383692"/>
          </a:xfrm>
        </p:grpSpPr>
        <p:grpSp>
          <p:nvGrpSpPr>
            <p:cNvPr id="66" name="Group 31"/>
            <p:cNvGrpSpPr/>
            <p:nvPr/>
          </p:nvGrpSpPr>
          <p:grpSpPr>
            <a:xfrm>
              <a:off x="2514600" y="3341078"/>
              <a:ext cx="3581400" cy="2383692"/>
              <a:chOff x="4572000" y="3417278"/>
              <a:chExt cx="3581400" cy="2383692"/>
            </a:xfrm>
          </p:grpSpPr>
          <p:grpSp>
            <p:nvGrpSpPr>
              <p:cNvPr id="69" name="Group 97"/>
              <p:cNvGrpSpPr/>
              <p:nvPr/>
            </p:nvGrpSpPr>
            <p:grpSpPr>
              <a:xfrm>
                <a:off x="4572000" y="3417278"/>
                <a:ext cx="3581400" cy="2108810"/>
                <a:chOff x="4953000" y="2426678"/>
                <a:chExt cx="3581400" cy="2108810"/>
              </a:xfrm>
            </p:grpSpPr>
            <p:grpSp>
              <p:nvGrpSpPr>
                <p:cNvPr id="73" name="Group 67"/>
                <p:cNvGrpSpPr/>
                <p:nvPr/>
              </p:nvGrpSpPr>
              <p:grpSpPr>
                <a:xfrm>
                  <a:off x="4953000" y="2852982"/>
                  <a:ext cx="3581400" cy="1682506"/>
                  <a:chOff x="685800" y="2852982"/>
                  <a:chExt cx="3581400" cy="1682506"/>
                </a:xfrm>
              </p:grpSpPr>
              <p:grpSp>
                <p:nvGrpSpPr>
                  <p:cNvPr id="75" name="Group 29"/>
                  <p:cNvGrpSpPr/>
                  <p:nvPr/>
                </p:nvGrpSpPr>
                <p:grpSpPr>
                  <a:xfrm>
                    <a:off x="685800" y="3310182"/>
                    <a:ext cx="3159125" cy="1225306"/>
                    <a:chOff x="3429000" y="5640632"/>
                    <a:chExt cx="3159125" cy="1225306"/>
                  </a:xfrm>
                </p:grpSpPr>
                <p:grpSp>
                  <p:nvGrpSpPr>
                    <p:cNvPr id="78" name="Group 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879850" y="6238875"/>
                      <a:ext cx="2514844" cy="266700"/>
                      <a:chOff x="5629" y="7035"/>
                      <a:chExt cx="4559" cy="420"/>
                    </a:xfrm>
                  </p:grpSpPr>
                  <p:sp>
                    <p:nvSpPr>
                      <p:cNvPr id="89" name="Rectangle 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629" y="7035"/>
                        <a:ext cx="4559" cy="42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BFBFBF">
                              <a:gamma/>
                              <a:shade val="46275"/>
                              <a:invGamma/>
                            </a:srgbClr>
                          </a:gs>
                          <a:gs pos="50000">
                            <a:srgbClr val="BFBFBF"/>
                          </a:gs>
                          <a:gs pos="100000">
                            <a:srgbClr val="BFBFBF">
                              <a:gamma/>
                              <a:shade val="46275"/>
                              <a:invGamma/>
                            </a:srgbClr>
                          </a:gs>
                        </a:gsLst>
                        <a:lin ang="5400000" scaled="1"/>
                      </a:gradFill>
                      <a:ln w="0">
                        <a:solidFill>
                          <a:srgbClr val="A5A5A5"/>
                        </a:solidFill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2" name="Rectangle 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629" y="7035"/>
                        <a:ext cx="4559" cy="57"/>
                      </a:xfrm>
                      <a:prstGeom prst="rect">
                        <a:avLst/>
                      </a:prstGeom>
                      <a:solidFill>
                        <a:srgbClr val="F2F2F2"/>
                      </a:solidFill>
                      <a:ln w="0">
                        <a:solidFill>
                          <a:srgbClr val="000000"/>
                        </a:solidFill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00" name="Rectangle 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629" y="7395"/>
                        <a:ext cx="4559" cy="57"/>
                      </a:xfrm>
                      <a:prstGeom prst="rect">
                        <a:avLst/>
                      </a:prstGeom>
                      <a:solidFill>
                        <a:srgbClr val="F2F2F2"/>
                      </a:solidFill>
                      <a:ln w="0">
                        <a:solidFill>
                          <a:srgbClr val="000000"/>
                        </a:solidFill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cxnSp>
                  <p:nvCxnSpPr>
                    <p:cNvPr id="81" name="AutoShape 6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6407150" y="6248400"/>
                      <a:ext cx="180975" cy="0"/>
                    </a:xfrm>
                    <a:prstGeom prst="straightConnector1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 type="none" w="lg" len="lg"/>
                    </a:ln>
                  </p:spPr>
                </p:cxnSp>
                <p:cxnSp>
                  <p:nvCxnSpPr>
                    <p:cNvPr id="82" name="AutoShape 7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>
                      <a:off x="3806031" y="5730326"/>
                      <a:ext cx="179388" cy="0"/>
                    </a:xfrm>
                    <a:prstGeom prst="straightConnector1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 type="none" w="lg" len="lg"/>
                    </a:ln>
                  </p:spPr>
                </p:cxnSp>
                <p:sp>
                  <p:nvSpPr>
                    <p:cNvPr id="85" name="AutoShape 26"/>
                    <p:cNvSpPr>
                      <a:spLocks noEditPoints="1" noChangeArrowheads="1"/>
                    </p:cNvSpPr>
                    <p:nvPr/>
                  </p:nvSpPr>
                  <p:spPr bwMode="auto">
                    <a:xfrm rot="5400000">
                      <a:off x="3169443" y="6155532"/>
                      <a:ext cx="969963" cy="450850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10800 w 21600"/>
                        <a:gd name="T3" fmla="*/ 0 h 21600"/>
                        <a:gd name="T4" fmla="*/ 21600 w 21600"/>
                        <a:gd name="T5" fmla="*/ 0 h 21600"/>
                        <a:gd name="T6" fmla="*/ 21060 w 21600"/>
                        <a:gd name="T7" fmla="*/ 10800 h 21600"/>
                        <a:gd name="T8" fmla="*/ 21060 w 21600"/>
                        <a:gd name="T9" fmla="*/ 21600 h 21600"/>
                        <a:gd name="T10" fmla="*/ 10800 w 21600"/>
                        <a:gd name="T11" fmla="*/ 21600 h 21600"/>
                        <a:gd name="T12" fmla="*/ 540 w 21600"/>
                        <a:gd name="T13" fmla="*/ 21600 h 21600"/>
                        <a:gd name="T14" fmla="*/ 540 w 21600"/>
                        <a:gd name="T15" fmla="*/ 10800 h 21600"/>
                        <a:gd name="T16" fmla="*/ 761 w 21600"/>
                        <a:gd name="T17" fmla="*/ 22454 h 21600"/>
                        <a:gd name="T18" fmla="*/ 21069 w 21600"/>
                        <a:gd name="T19" fmla="*/ 32282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T16" t="T17" r="T18" b="T19"/>
                      <a:pathLst>
                        <a:path w="21600" h="21600" extrusionOk="0">
                          <a:moveTo>
                            <a:pt x="540" y="4628"/>
                          </a:moveTo>
                          <a:lnTo>
                            <a:pt x="0" y="4628"/>
                          </a:lnTo>
                          <a:lnTo>
                            <a:pt x="0" y="0"/>
                          </a:lnTo>
                          <a:lnTo>
                            <a:pt x="21600" y="0"/>
                          </a:lnTo>
                          <a:lnTo>
                            <a:pt x="21600" y="4628"/>
                          </a:lnTo>
                          <a:lnTo>
                            <a:pt x="21060" y="4628"/>
                          </a:lnTo>
                          <a:lnTo>
                            <a:pt x="21060" y="21600"/>
                          </a:lnTo>
                          <a:lnTo>
                            <a:pt x="540" y="21600"/>
                          </a:lnTo>
                          <a:lnTo>
                            <a:pt x="540" y="4628"/>
                          </a:lnTo>
                          <a:close/>
                        </a:path>
                        <a:path w="21600" h="21600" extrusionOk="0">
                          <a:moveTo>
                            <a:pt x="540" y="4628"/>
                          </a:moveTo>
                          <a:lnTo>
                            <a:pt x="540" y="6171"/>
                          </a:lnTo>
                          <a:lnTo>
                            <a:pt x="2700" y="6171"/>
                          </a:lnTo>
                          <a:lnTo>
                            <a:pt x="2700" y="4628"/>
                          </a:lnTo>
                          <a:lnTo>
                            <a:pt x="540" y="4628"/>
                          </a:lnTo>
                          <a:close/>
                        </a:path>
                        <a:path w="21600" h="21600" extrusionOk="0">
                          <a:moveTo>
                            <a:pt x="2700" y="4628"/>
                          </a:moveTo>
                          <a:lnTo>
                            <a:pt x="2700" y="6171"/>
                          </a:lnTo>
                          <a:lnTo>
                            <a:pt x="4860" y="6171"/>
                          </a:lnTo>
                          <a:lnTo>
                            <a:pt x="4860" y="4628"/>
                          </a:lnTo>
                          <a:lnTo>
                            <a:pt x="2700" y="4628"/>
                          </a:lnTo>
                          <a:close/>
                        </a:path>
                        <a:path w="21600" h="21600" extrusionOk="0">
                          <a:moveTo>
                            <a:pt x="4860" y="4628"/>
                          </a:moveTo>
                          <a:lnTo>
                            <a:pt x="4860" y="6171"/>
                          </a:lnTo>
                          <a:lnTo>
                            <a:pt x="7020" y="6171"/>
                          </a:lnTo>
                          <a:lnTo>
                            <a:pt x="7020" y="4628"/>
                          </a:lnTo>
                          <a:lnTo>
                            <a:pt x="4860" y="4628"/>
                          </a:lnTo>
                          <a:close/>
                        </a:path>
                        <a:path w="21600" h="21600" extrusionOk="0">
                          <a:moveTo>
                            <a:pt x="7020" y="4628"/>
                          </a:moveTo>
                          <a:lnTo>
                            <a:pt x="7020" y="6171"/>
                          </a:lnTo>
                          <a:lnTo>
                            <a:pt x="9180" y="6171"/>
                          </a:lnTo>
                          <a:lnTo>
                            <a:pt x="9180" y="4628"/>
                          </a:lnTo>
                          <a:lnTo>
                            <a:pt x="7020" y="4628"/>
                          </a:lnTo>
                          <a:close/>
                        </a:path>
                        <a:path w="21600" h="21600" extrusionOk="0">
                          <a:moveTo>
                            <a:pt x="9180" y="4628"/>
                          </a:moveTo>
                          <a:lnTo>
                            <a:pt x="9180" y="6171"/>
                          </a:lnTo>
                          <a:lnTo>
                            <a:pt x="11340" y="6171"/>
                          </a:lnTo>
                          <a:lnTo>
                            <a:pt x="11340" y="4628"/>
                          </a:lnTo>
                          <a:lnTo>
                            <a:pt x="9180" y="4628"/>
                          </a:lnTo>
                          <a:close/>
                        </a:path>
                        <a:path w="21600" h="21600" extrusionOk="0">
                          <a:moveTo>
                            <a:pt x="11340" y="4628"/>
                          </a:moveTo>
                          <a:lnTo>
                            <a:pt x="11340" y="6171"/>
                          </a:lnTo>
                          <a:lnTo>
                            <a:pt x="13500" y="6171"/>
                          </a:lnTo>
                          <a:lnTo>
                            <a:pt x="13500" y="4628"/>
                          </a:lnTo>
                          <a:lnTo>
                            <a:pt x="11340" y="4628"/>
                          </a:lnTo>
                          <a:close/>
                        </a:path>
                        <a:path w="21600" h="21600" extrusionOk="0">
                          <a:moveTo>
                            <a:pt x="13500" y="4628"/>
                          </a:moveTo>
                          <a:lnTo>
                            <a:pt x="13500" y="6171"/>
                          </a:lnTo>
                          <a:lnTo>
                            <a:pt x="15660" y="6171"/>
                          </a:lnTo>
                          <a:lnTo>
                            <a:pt x="15660" y="4628"/>
                          </a:lnTo>
                          <a:lnTo>
                            <a:pt x="13500" y="4628"/>
                          </a:lnTo>
                          <a:close/>
                        </a:path>
                        <a:path w="21600" h="21600" extrusionOk="0">
                          <a:moveTo>
                            <a:pt x="15660" y="4628"/>
                          </a:moveTo>
                          <a:lnTo>
                            <a:pt x="15660" y="6171"/>
                          </a:lnTo>
                          <a:lnTo>
                            <a:pt x="17820" y="6171"/>
                          </a:lnTo>
                          <a:lnTo>
                            <a:pt x="17820" y="4628"/>
                          </a:lnTo>
                          <a:lnTo>
                            <a:pt x="15660" y="4628"/>
                          </a:lnTo>
                          <a:close/>
                        </a:path>
                        <a:path w="21600" h="21600" extrusionOk="0">
                          <a:moveTo>
                            <a:pt x="17820" y="4628"/>
                          </a:moveTo>
                          <a:lnTo>
                            <a:pt x="17820" y="6171"/>
                          </a:lnTo>
                          <a:lnTo>
                            <a:pt x="19980" y="6171"/>
                          </a:lnTo>
                          <a:lnTo>
                            <a:pt x="19980" y="4628"/>
                          </a:lnTo>
                          <a:lnTo>
                            <a:pt x="17820" y="4628"/>
                          </a:lnTo>
                          <a:close/>
                        </a:path>
                        <a:path w="21600" h="21600" extrusionOk="0">
                          <a:moveTo>
                            <a:pt x="1620" y="6171"/>
                          </a:moveTo>
                          <a:lnTo>
                            <a:pt x="1620" y="7714"/>
                          </a:lnTo>
                          <a:lnTo>
                            <a:pt x="3779" y="7714"/>
                          </a:lnTo>
                          <a:lnTo>
                            <a:pt x="3779" y="6171"/>
                          </a:lnTo>
                          <a:lnTo>
                            <a:pt x="1620" y="6171"/>
                          </a:lnTo>
                          <a:close/>
                        </a:path>
                        <a:path w="21600" h="21600" extrusionOk="0">
                          <a:moveTo>
                            <a:pt x="3779" y="6171"/>
                          </a:moveTo>
                          <a:lnTo>
                            <a:pt x="3779" y="7714"/>
                          </a:lnTo>
                          <a:lnTo>
                            <a:pt x="5940" y="7714"/>
                          </a:lnTo>
                          <a:lnTo>
                            <a:pt x="5940" y="6171"/>
                          </a:lnTo>
                          <a:lnTo>
                            <a:pt x="3779" y="6171"/>
                          </a:lnTo>
                          <a:close/>
                        </a:path>
                        <a:path w="21600" h="21600" extrusionOk="0">
                          <a:moveTo>
                            <a:pt x="5940" y="6171"/>
                          </a:moveTo>
                          <a:lnTo>
                            <a:pt x="5940" y="7714"/>
                          </a:lnTo>
                          <a:lnTo>
                            <a:pt x="8100" y="7714"/>
                          </a:lnTo>
                          <a:lnTo>
                            <a:pt x="8100" y="6171"/>
                          </a:lnTo>
                          <a:lnTo>
                            <a:pt x="5940" y="6171"/>
                          </a:lnTo>
                          <a:close/>
                        </a:path>
                        <a:path w="21600" h="21600" extrusionOk="0">
                          <a:moveTo>
                            <a:pt x="8100" y="6171"/>
                          </a:moveTo>
                          <a:lnTo>
                            <a:pt x="8100" y="7714"/>
                          </a:lnTo>
                          <a:lnTo>
                            <a:pt x="10260" y="7714"/>
                          </a:lnTo>
                          <a:lnTo>
                            <a:pt x="10260" y="6171"/>
                          </a:lnTo>
                          <a:lnTo>
                            <a:pt x="8100" y="6171"/>
                          </a:lnTo>
                          <a:close/>
                        </a:path>
                        <a:path w="21600" h="21600" extrusionOk="0">
                          <a:moveTo>
                            <a:pt x="10260" y="6171"/>
                          </a:moveTo>
                          <a:lnTo>
                            <a:pt x="10260" y="7714"/>
                          </a:lnTo>
                          <a:lnTo>
                            <a:pt x="12419" y="7714"/>
                          </a:lnTo>
                          <a:lnTo>
                            <a:pt x="12419" y="6171"/>
                          </a:lnTo>
                          <a:lnTo>
                            <a:pt x="10260" y="6171"/>
                          </a:lnTo>
                          <a:close/>
                        </a:path>
                        <a:path w="21600" h="21600" extrusionOk="0">
                          <a:moveTo>
                            <a:pt x="12419" y="6171"/>
                          </a:moveTo>
                          <a:lnTo>
                            <a:pt x="12419" y="7714"/>
                          </a:lnTo>
                          <a:lnTo>
                            <a:pt x="14580" y="7714"/>
                          </a:lnTo>
                          <a:lnTo>
                            <a:pt x="14580" y="6171"/>
                          </a:lnTo>
                          <a:lnTo>
                            <a:pt x="12419" y="6171"/>
                          </a:lnTo>
                          <a:close/>
                        </a:path>
                        <a:path w="21600" h="21600" extrusionOk="0">
                          <a:moveTo>
                            <a:pt x="14580" y="6171"/>
                          </a:moveTo>
                          <a:lnTo>
                            <a:pt x="14580" y="7714"/>
                          </a:lnTo>
                          <a:lnTo>
                            <a:pt x="16740" y="7714"/>
                          </a:lnTo>
                          <a:lnTo>
                            <a:pt x="16740" y="6171"/>
                          </a:lnTo>
                          <a:lnTo>
                            <a:pt x="14580" y="6171"/>
                          </a:lnTo>
                          <a:close/>
                        </a:path>
                        <a:path w="21600" h="21600" extrusionOk="0">
                          <a:moveTo>
                            <a:pt x="16740" y="6171"/>
                          </a:moveTo>
                          <a:lnTo>
                            <a:pt x="16740" y="7714"/>
                          </a:lnTo>
                          <a:lnTo>
                            <a:pt x="18900" y="7714"/>
                          </a:lnTo>
                          <a:lnTo>
                            <a:pt x="18900" y="6171"/>
                          </a:lnTo>
                          <a:lnTo>
                            <a:pt x="16740" y="6171"/>
                          </a:lnTo>
                          <a:close/>
                        </a:path>
                        <a:path w="21600" h="21600" extrusionOk="0">
                          <a:moveTo>
                            <a:pt x="18900" y="6171"/>
                          </a:moveTo>
                          <a:lnTo>
                            <a:pt x="18900" y="7714"/>
                          </a:lnTo>
                          <a:lnTo>
                            <a:pt x="21060" y="7714"/>
                          </a:lnTo>
                          <a:lnTo>
                            <a:pt x="21060" y="6171"/>
                          </a:lnTo>
                          <a:lnTo>
                            <a:pt x="18900" y="6171"/>
                          </a:lnTo>
                          <a:close/>
                        </a:path>
                        <a:path w="21600" h="21600" extrusionOk="0">
                          <a:moveTo>
                            <a:pt x="540" y="7714"/>
                          </a:moveTo>
                          <a:lnTo>
                            <a:pt x="540" y="9257"/>
                          </a:lnTo>
                          <a:lnTo>
                            <a:pt x="2700" y="9257"/>
                          </a:lnTo>
                          <a:lnTo>
                            <a:pt x="2700" y="7714"/>
                          </a:lnTo>
                          <a:lnTo>
                            <a:pt x="540" y="7714"/>
                          </a:lnTo>
                          <a:close/>
                        </a:path>
                        <a:path w="21600" h="21600" extrusionOk="0">
                          <a:moveTo>
                            <a:pt x="2700" y="7714"/>
                          </a:moveTo>
                          <a:lnTo>
                            <a:pt x="2700" y="9257"/>
                          </a:lnTo>
                          <a:lnTo>
                            <a:pt x="4860" y="9257"/>
                          </a:lnTo>
                          <a:lnTo>
                            <a:pt x="4860" y="7714"/>
                          </a:lnTo>
                          <a:lnTo>
                            <a:pt x="2700" y="7714"/>
                          </a:lnTo>
                          <a:close/>
                        </a:path>
                        <a:path w="21600" h="21600" extrusionOk="0">
                          <a:moveTo>
                            <a:pt x="4860" y="7714"/>
                          </a:moveTo>
                          <a:lnTo>
                            <a:pt x="4860" y="9257"/>
                          </a:lnTo>
                          <a:lnTo>
                            <a:pt x="7020" y="9257"/>
                          </a:lnTo>
                          <a:lnTo>
                            <a:pt x="7020" y="7714"/>
                          </a:lnTo>
                          <a:lnTo>
                            <a:pt x="4860" y="7714"/>
                          </a:lnTo>
                          <a:close/>
                        </a:path>
                        <a:path w="21600" h="21600" extrusionOk="0">
                          <a:moveTo>
                            <a:pt x="7020" y="7714"/>
                          </a:moveTo>
                          <a:lnTo>
                            <a:pt x="7020" y="9257"/>
                          </a:lnTo>
                          <a:lnTo>
                            <a:pt x="9180" y="9257"/>
                          </a:lnTo>
                          <a:lnTo>
                            <a:pt x="9180" y="7714"/>
                          </a:lnTo>
                          <a:lnTo>
                            <a:pt x="7020" y="7714"/>
                          </a:lnTo>
                          <a:close/>
                        </a:path>
                        <a:path w="21600" h="21600" extrusionOk="0">
                          <a:moveTo>
                            <a:pt x="9180" y="7714"/>
                          </a:moveTo>
                          <a:lnTo>
                            <a:pt x="9180" y="9257"/>
                          </a:lnTo>
                          <a:lnTo>
                            <a:pt x="11340" y="9257"/>
                          </a:lnTo>
                          <a:lnTo>
                            <a:pt x="11340" y="7714"/>
                          </a:lnTo>
                          <a:lnTo>
                            <a:pt x="9180" y="7714"/>
                          </a:lnTo>
                          <a:close/>
                        </a:path>
                        <a:path w="21600" h="21600" extrusionOk="0">
                          <a:moveTo>
                            <a:pt x="11340" y="7714"/>
                          </a:moveTo>
                          <a:lnTo>
                            <a:pt x="11340" y="9257"/>
                          </a:lnTo>
                          <a:lnTo>
                            <a:pt x="13500" y="9257"/>
                          </a:lnTo>
                          <a:lnTo>
                            <a:pt x="13500" y="7714"/>
                          </a:lnTo>
                          <a:lnTo>
                            <a:pt x="11340" y="7714"/>
                          </a:lnTo>
                          <a:close/>
                        </a:path>
                        <a:path w="21600" h="21600" extrusionOk="0">
                          <a:moveTo>
                            <a:pt x="13500" y="7714"/>
                          </a:moveTo>
                          <a:lnTo>
                            <a:pt x="13500" y="9257"/>
                          </a:lnTo>
                          <a:lnTo>
                            <a:pt x="15660" y="9257"/>
                          </a:lnTo>
                          <a:lnTo>
                            <a:pt x="15660" y="7714"/>
                          </a:lnTo>
                          <a:lnTo>
                            <a:pt x="13500" y="7714"/>
                          </a:lnTo>
                          <a:close/>
                        </a:path>
                        <a:path w="21600" h="21600" extrusionOk="0">
                          <a:moveTo>
                            <a:pt x="15660" y="7714"/>
                          </a:moveTo>
                          <a:lnTo>
                            <a:pt x="15660" y="9257"/>
                          </a:lnTo>
                          <a:lnTo>
                            <a:pt x="17820" y="9257"/>
                          </a:lnTo>
                          <a:lnTo>
                            <a:pt x="17820" y="7714"/>
                          </a:lnTo>
                          <a:lnTo>
                            <a:pt x="15660" y="7714"/>
                          </a:lnTo>
                          <a:close/>
                        </a:path>
                        <a:path w="21600" h="21600" extrusionOk="0">
                          <a:moveTo>
                            <a:pt x="17820" y="7714"/>
                          </a:moveTo>
                          <a:lnTo>
                            <a:pt x="17820" y="9257"/>
                          </a:lnTo>
                          <a:lnTo>
                            <a:pt x="19980" y="9257"/>
                          </a:lnTo>
                          <a:lnTo>
                            <a:pt x="19980" y="7714"/>
                          </a:lnTo>
                          <a:lnTo>
                            <a:pt x="17820" y="7714"/>
                          </a:lnTo>
                          <a:close/>
                        </a:path>
                        <a:path w="21600" h="21600" extrusionOk="0">
                          <a:moveTo>
                            <a:pt x="1620" y="9257"/>
                          </a:moveTo>
                          <a:lnTo>
                            <a:pt x="1620" y="10800"/>
                          </a:lnTo>
                          <a:lnTo>
                            <a:pt x="3779" y="10800"/>
                          </a:lnTo>
                          <a:lnTo>
                            <a:pt x="3779" y="9257"/>
                          </a:lnTo>
                          <a:lnTo>
                            <a:pt x="1620" y="9257"/>
                          </a:lnTo>
                          <a:close/>
                        </a:path>
                        <a:path w="21600" h="21600" extrusionOk="0">
                          <a:moveTo>
                            <a:pt x="3779" y="9257"/>
                          </a:moveTo>
                          <a:lnTo>
                            <a:pt x="3779" y="10800"/>
                          </a:lnTo>
                          <a:lnTo>
                            <a:pt x="5940" y="10800"/>
                          </a:lnTo>
                          <a:lnTo>
                            <a:pt x="5940" y="9257"/>
                          </a:lnTo>
                          <a:lnTo>
                            <a:pt x="3779" y="9257"/>
                          </a:lnTo>
                          <a:close/>
                        </a:path>
                        <a:path w="21600" h="21600" extrusionOk="0">
                          <a:moveTo>
                            <a:pt x="5940" y="9257"/>
                          </a:moveTo>
                          <a:lnTo>
                            <a:pt x="5940" y="10800"/>
                          </a:lnTo>
                          <a:lnTo>
                            <a:pt x="8100" y="10800"/>
                          </a:lnTo>
                          <a:lnTo>
                            <a:pt x="8100" y="9257"/>
                          </a:lnTo>
                          <a:lnTo>
                            <a:pt x="5940" y="9257"/>
                          </a:lnTo>
                          <a:close/>
                        </a:path>
                        <a:path w="21600" h="21600" extrusionOk="0">
                          <a:moveTo>
                            <a:pt x="8100" y="9257"/>
                          </a:moveTo>
                          <a:lnTo>
                            <a:pt x="8100" y="10800"/>
                          </a:lnTo>
                          <a:lnTo>
                            <a:pt x="10260" y="10800"/>
                          </a:lnTo>
                          <a:lnTo>
                            <a:pt x="10260" y="9257"/>
                          </a:lnTo>
                          <a:lnTo>
                            <a:pt x="8100" y="9257"/>
                          </a:lnTo>
                          <a:close/>
                        </a:path>
                        <a:path w="21600" h="21600" extrusionOk="0">
                          <a:moveTo>
                            <a:pt x="10260" y="9257"/>
                          </a:moveTo>
                          <a:lnTo>
                            <a:pt x="10260" y="10800"/>
                          </a:lnTo>
                          <a:lnTo>
                            <a:pt x="12419" y="10800"/>
                          </a:lnTo>
                          <a:lnTo>
                            <a:pt x="12419" y="9257"/>
                          </a:lnTo>
                          <a:lnTo>
                            <a:pt x="10260" y="9257"/>
                          </a:lnTo>
                          <a:close/>
                        </a:path>
                        <a:path w="21600" h="21600" extrusionOk="0">
                          <a:moveTo>
                            <a:pt x="12419" y="9257"/>
                          </a:moveTo>
                          <a:lnTo>
                            <a:pt x="12419" y="10800"/>
                          </a:lnTo>
                          <a:lnTo>
                            <a:pt x="14580" y="10800"/>
                          </a:lnTo>
                          <a:lnTo>
                            <a:pt x="14580" y="9257"/>
                          </a:lnTo>
                          <a:lnTo>
                            <a:pt x="12419" y="9257"/>
                          </a:lnTo>
                          <a:close/>
                        </a:path>
                        <a:path w="21600" h="21600" extrusionOk="0">
                          <a:moveTo>
                            <a:pt x="14580" y="9257"/>
                          </a:moveTo>
                          <a:lnTo>
                            <a:pt x="14580" y="10800"/>
                          </a:lnTo>
                          <a:lnTo>
                            <a:pt x="16740" y="10800"/>
                          </a:lnTo>
                          <a:lnTo>
                            <a:pt x="16740" y="9257"/>
                          </a:lnTo>
                          <a:lnTo>
                            <a:pt x="14580" y="9257"/>
                          </a:lnTo>
                          <a:close/>
                        </a:path>
                        <a:path w="21600" h="21600" extrusionOk="0">
                          <a:moveTo>
                            <a:pt x="16740" y="9257"/>
                          </a:moveTo>
                          <a:lnTo>
                            <a:pt x="16740" y="10800"/>
                          </a:lnTo>
                          <a:lnTo>
                            <a:pt x="18900" y="10800"/>
                          </a:lnTo>
                          <a:lnTo>
                            <a:pt x="18900" y="9257"/>
                          </a:lnTo>
                          <a:lnTo>
                            <a:pt x="16740" y="9257"/>
                          </a:lnTo>
                          <a:close/>
                        </a:path>
                        <a:path w="21600" h="21600" extrusionOk="0">
                          <a:moveTo>
                            <a:pt x="18900" y="9257"/>
                          </a:moveTo>
                          <a:lnTo>
                            <a:pt x="18900" y="10800"/>
                          </a:lnTo>
                          <a:lnTo>
                            <a:pt x="21060" y="10800"/>
                          </a:lnTo>
                          <a:lnTo>
                            <a:pt x="21060" y="9257"/>
                          </a:lnTo>
                          <a:lnTo>
                            <a:pt x="18900" y="9257"/>
                          </a:lnTo>
                          <a:close/>
                        </a:path>
                        <a:path w="21600" h="21600" extrusionOk="0">
                          <a:moveTo>
                            <a:pt x="540" y="10800"/>
                          </a:moveTo>
                          <a:lnTo>
                            <a:pt x="540" y="12342"/>
                          </a:lnTo>
                          <a:lnTo>
                            <a:pt x="2700" y="12342"/>
                          </a:lnTo>
                          <a:lnTo>
                            <a:pt x="2700" y="10800"/>
                          </a:lnTo>
                          <a:lnTo>
                            <a:pt x="540" y="10800"/>
                          </a:lnTo>
                          <a:close/>
                        </a:path>
                        <a:path w="21600" h="21600" extrusionOk="0">
                          <a:moveTo>
                            <a:pt x="2700" y="10800"/>
                          </a:moveTo>
                          <a:lnTo>
                            <a:pt x="2700" y="12342"/>
                          </a:lnTo>
                          <a:lnTo>
                            <a:pt x="4860" y="12342"/>
                          </a:lnTo>
                          <a:lnTo>
                            <a:pt x="4860" y="10800"/>
                          </a:lnTo>
                          <a:lnTo>
                            <a:pt x="2700" y="10800"/>
                          </a:lnTo>
                          <a:close/>
                        </a:path>
                        <a:path w="21600" h="21600" extrusionOk="0">
                          <a:moveTo>
                            <a:pt x="4860" y="10800"/>
                          </a:moveTo>
                          <a:lnTo>
                            <a:pt x="4860" y="12342"/>
                          </a:lnTo>
                          <a:lnTo>
                            <a:pt x="7020" y="12342"/>
                          </a:lnTo>
                          <a:lnTo>
                            <a:pt x="7020" y="10800"/>
                          </a:lnTo>
                          <a:lnTo>
                            <a:pt x="4860" y="10800"/>
                          </a:lnTo>
                          <a:close/>
                        </a:path>
                        <a:path w="21600" h="21600" extrusionOk="0">
                          <a:moveTo>
                            <a:pt x="7020" y="10800"/>
                          </a:moveTo>
                          <a:lnTo>
                            <a:pt x="7020" y="12342"/>
                          </a:lnTo>
                          <a:lnTo>
                            <a:pt x="9180" y="12342"/>
                          </a:lnTo>
                          <a:lnTo>
                            <a:pt x="9180" y="10800"/>
                          </a:lnTo>
                          <a:lnTo>
                            <a:pt x="7020" y="10800"/>
                          </a:lnTo>
                          <a:close/>
                        </a:path>
                        <a:path w="21600" h="21600" extrusionOk="0">
                          <a:moveTo>
                            <a:pt x="9180" y="10800"/>
                          </a:moveTo>
                          <a:lnTo>
                            <a:pt x="9180" y="12342"/>
                          </a:lnTo>
                          <a:lnTo>
                            <a:pt x="11340" y="12342"/>
                          </a:lnTo>
                          <a:lnTo>
                            <a:pt x="11340" y="10800"/>
                          </a:lnTo>
                          <a:lnTo>
                            <a:pt x="9180" y="10800"/>
                          </a:lnTo>
                          <a:close/>
                        </a:path>
                        <a:path w="21600" h="21600" extrusionOk="0">
                          <a:moveTo>
                            <a:pt x="11340" y="10800"/>
                          </a:moveTo>
                          <a:lnTo>
                            <a:pt x="11340" y="12342"/>
                          </a:lnTo>
                          <a:lnTo>
                            <a:pt x="13500" y="12342"/>
                          </a:lnTo>
                          <a:lnTo>
                            <a:pt x="13500" y="10800"/>
                          </a:lnTo>
                          <a:lnTo>
                            <a:pt x="11340" y="10800"/>
                          </a:lnTo>
                          <a:close/>
                        </a:path>
                        <a:path w="21600" h="21600" extrusionOk="0">
                          <a:moveTo>
                            <a:pt x="13500" y="10800"/>
                          </a:moveTo>
                          <a:lnTo>
                            <a:pt x="13500" y="12342"/>
                          </a:lnTo>
                          <a:lnTo>
                            <a:pt x="15660" y="12342"/>
                          </a:lnTo>
                          <a:lnTo>
                            <a:pt x="15660" y="10800"/>
                          </a:lnTo>
                          <a:lnTo>
                            <a:pt x="13500" y="10800"/>
                          </a:lnTo>
                          <a:close/>
                        </a:path>
                        <a:path w="21600" h="21600" extrusionOk="0">
                          <a:moveTo>
                            <a:pt x="15660" y="10800"/>
                          </a:moveTo>
                          <a:lnTo>
                            <a:pt x="15660" y="12342"/>
                          </a:lnTo>
                          <a:lnTo>
                            <a:pt x="17820" y="12342"/>
                          </a:lnTo>
                          <a:lnTo>
                            <a:pt x="17820" y="10800"/>
                          </a:lnTo>
                          <a:lnTo>
                            <a:pt x="15660" y="10800"/>
                          </a:lnTo>
                          <a:close/>
                        </a:path>
                        <a:path w="21600" h="21600" extrusionOk="0">
                          <a:moveTo>
                            <a:pt x="17820" y="10800"/>
                          </a:moveTo>
                          <a:lnTo>
                            <a:pt x="17820" y="12342"/>
                          </a:lnTo>
                          <a:lnTo>
                            <a:pt x="19980" y="12342"/>
                          </a:lnTo>
                          <a:lnTo>
                            <a:pt x="19980" y="10800"/>
                          </a:lnTo>
                          <a:lnTo>
                            <a:pt x="17820" y="10800"/>
                          </a:lnTo>
                          <a:close/>
                        </a:path>
                        <a:path w="21600" h="21600" extrusionOk="0">
                          <a:moveTo>
                            <a:pt x="1620" y="12342"/>
                          </a:moveTo>
                          <a:lnTo>
                            <a:pt x="1620" y="13885"/>
                          </a:lnTo>
                          <a:lnTo>
                            <a:pt x="3779" y="13885"/>
                          </a:lnTo>
                          <a:lnTo>
                            <a:pt x="3779" y="12342"/>
                          </a:lnTo>
                          <a:lnTo>
                            <a:pt x="1620" y="12342"/>
                          </a:lnTo>
                          <a:close/>
                        </a:path>
                        <a:path w="21600" h="21600" extrusionOk="0">
                          <a:moveTo>
                            <a:pt x="3779" y="12342"/>
                          </a:moveTo>
                          <a:lnTo>
                            <a:pt x="3779" y="13885"/>
                          </a:lnTo>
                          <a:lnTo>
                            <a:pt x="5940" y="13885"/>
                          </a:lnTo>
                          <a:lnTo>
                            <a:pt x="5940" y="12342"/>
                          </a:lnTo>
                          <a:lnTo>
                            <a:pt x="3779" y="12342"/>
                          </a:lnTo>
                          <a:close/>
                        </a:path>
                        <a:path w="21600" h="21600" extrusionOk="0">
                          <a:moveTo>
                            <a:pt x="5940" y="12342"/>
                          </a:moveTo>
                          <a:lnTo>
                            <a:pt x="5940" y="13885"/>
                          </a:lnTo>
                          <a:lnTo>
                            <a:pt x="8100" y="13885"/>
                          </a:lnTo>
                          <a:lnTo>
                            <a:pt x="8100" y="12342"/>
                          </a:lnTo>
                          <a:lnTo>
                            <a:pt x="5940" y="12342"/>
                          </a:lnTo>
                          <a:close/>
                        </a:path>
                        <a:path w="21600" h="21600" extrusionOk="0">
                          <a:moveTo>
                            <a:pt x="8100" y="12342"/>
                          </a:moveTo>
                          <a:lnTo>
                            <a:pt x="8100" y="13885"/>
                          </a:lnTo>
                          <a:lnTo>
                            <a:pt x="10260" y="13885"/>
                          </a:lnTo>
                          <a:lnTo>
                            <a:pt x="10260" y="12342"/>
                          </a:lnTo>
                          <a:lnTo>
                            <a:pt x="8100" y="12342"/>
                          </a:lnTo>
                          <a:close/>
                        </a:path>
                        <a:path w="21600" h="21600" extrusionOk="0">
                          <a:moveTo>
                            <a:pt x="10260" y="12342"/>
                          </a:moveTo>
                          <a:lnTo>
                            <a:pt x="10260" y="13885"/>
                          </a:lnTo>
                          <a:lnTo>
                            <a:pt x="12419" y="13885"/>
                          </a:lnTo>
                          <a:lnTo>
                            <a:pt x="12419" y="12342"/>
                          </a:lnTo>
                          <a:lnTo>
                            <a:pt x="10260" y="12342"/>
                          </a:lnTo>
                          <a:close/>
                        </a:path>
                        <a:path w="21600" h="21600" extrusionOk="0">
                          <a:moveTo>
                            <a:pt x="12419" y="12342"/>
                          </a:moveTo>
                          <a:lnTo>
                            <a:pt x="12419" y="13885"/>
                          </a:lnTo>
                          <a:lnTo>
                            <a:pt x="14580" y="13885"/>
                          </a:lnTo>
                          <a:lnTo>
                            <a:pt x="14580" y="12342"/>
                          </a:lnTo>
                          <a:lnTo>
                            <a:pt x="12419" y="12342"/>
                          </a:lnTo>
                          <a:close/>
                        </a:path>
                        <a:path w="21600" h="21600" extrusionOk="0">
                          <a:moveTo>
                            <a:pt x="14580" y="12342"/>
                          </a:moveTo>
                          <a:lnTo>
                            <a:pt x="14580" y="13885"/>
                          </a:lnTo>
                          <a:lnTo>
                            <a:pt x="16740" y="13885"/>
                          </a:lnTo>
                          <a:lnTo>
                            <a:pt x="16740" y="12342"/>
                          </a:lnTo>
                          <a:lnTo>
                            <a:pt x="14580" y="12342"/>
                          </a:lnTo>
                          <a:close/>
                        </a:path>
                        <a:path w="21600" h="21600" extrusionOk="0">
                          <a:moveTo>
                            <a:pt x="16740" y="12342"/>
                          </a:moveTo>
                          <a:lnTo>
                            <a:pt x="16740" y="13885"/>
                          </a:lnTo>
                          <a:lnTo>
                            <a:pt x="18900" y="13885"/>
                          </a:lnTo>
                          <a:lnTo>
                            <a:pt x="18900" y="12342"/>
                          </a:lnTo>
                          <a:lnTo>
                            <a:pt x="16740" y="12342"/>
                          </a:lnTo>
                          <a:close/>
                        </a:path>
                        <a:path w="21600" h="21600" extrusionOk="0">
                          <a:moveTo>
                            <a:pt x="18900" y="12342"/>
                          </a:moveTo>
                          <a:lnTo>
                            <a:pt x="18900" y="13885"/>
                          </a:lnTo>
                          <a:lnTo>
                            <a:pt x="21060" y="13885"/>
                          </a:lnTo>
                          <a:lnTo>
                            <a:pt x="21060" y="12342"/>
                          </a:lnTo>
                          <a:lnTo>
                            <a:pt x="18900" y="12342"/>
                          </a:lnTo>
                          <a:close/>
                        </a:path>
                        <a:path w="21600" h="21600" extrusionOk="0">
                          <a:moveTo>
                            <a:pt x="540" y="13885"/>
                          </a:moveTo>
                          <a:lnTo>
                            <a:pt x="540" y="15428"/>
                          </a:lnTo>
                          <a:lnTo>
                            <a:pt x="2700" y="15428"/>
                          </a:lnTo>
                          <a:lnTo>
                            <a:pt x="2700" y="13885"/>
                          </a:lnTo>
                          <a:lnTo>
                            <a:pt x="540" y="13885"/>
                          </a:lnTo>
                          <a:close/>
                        </a:path>
                        <a:path w="21600" h="21600" extrusionOk="0">
                          <a:moveTo>
                            <a:pt x="2700" y="13885"/>
                          </a:moveTo>
                          <a:lnTo>
                            <a:pt x="2700" y="15428"/>
                          </a:lnTo>
                          <a:lnTo>
                            <a:pt x="4860" y="15428"/>
                          </a:lnTo>
                          <a:lnTo>
                            <a:pt x="4860" y="13885"/>
                          </a:lnTo>
                          <a:lnTo>
                            <a:pt x="2700" y="13885"/>
                          </a:lnTo>
                          <a:close/>
                        </a:path>
                        <a:path w="21600" h="21600" extrusionOk="0">
                          <a:moveTo>
                            <a:pt x="4860" y="13885"/>
                          </a:moveTo>
                          <a:lnTo>
                            <a:pt x="4860" y="15428"/>
                          </a:lnTo>
                          <a:lnTo>
                            <a:pt x="7020" y="15428"/>
                          </a:lnTo>
                          <a:lnTo>
                            <a:pt x="7020" y="13885"/>
                          </a:lnTo>
                          <a:lnTo>
                            <a:pt x="4860" y="13885"/>
                          </a:lnTo>
                          <a:close/>
                        </a:path>
                        <a:path w="21600" h="21600" extrusionOk="0">
                          <a:moveTo>
                            <a:pt x="7020" y="13885"/>
                          </a:moveTo>
                          <a:lnTo>
                            <a:pt x="7020" y="15428"/>
                          </a:lnTo>
                          <a:lnTo>
                            <a:pt x="9180" y="15428"/>
                          </a:lnTo>
                          <a:lnTo>
                            <a:pt x="9180" y="13885"/>
                          </a:lnTo>
                          <a:lnTo>
                            <a:pt x="7020" y="13885"/>
                          </a:lnTo>
                          <a:close/>
                        </a:path>
                        <a:path w="21600" h="21600" extrusionOk="0">
                          <a:moveTo>
                            <a:pt x="9180" y="13885"/>
                          </a:moveTo>
                          <a:lnTo>
                            <a:pt x="9180" y="15428"/>
                          </a:lnTo>
                          <a:lnTo>
                            <a:pt x="11340" y="15428"/>
                          </a:lnTo>
                          <a:lnTo>
                            <a:pt x="11340" y="13885"/>
                          </a:lnTo>
                          <a:lnTo>
                            <a:pt x="9180" y="13885"/>
                          </a:lnTo>
                          <a:close/>
                        </a:path>
                        <a:path w="21600" h="21600" extrusionOk="0">
                          <a:moveTo>
                            <a:pt x="11340" y="13885"/>
                          </a:moveTo>
                          <a:lnTo>
                            <a:pt x="11340" y="15428"/>
                          </a:lnTo>
                          <a:lnTo>
                            <a:pt x="13500" y="15428"/>
                          </a:lnTo>
                          <a:lnTo>
                            <a:pt x="13500" y="13885"/>
                          </a:lnTo>
                          <a:lnTo>
                            <a:pt x="11340" y="13885"/>
                          </a:lnTo>
                          <a:close/>
                        </a:path>
                        <a:path w="21600" h="21600" extrusionOk="0">
                          <a:moveTo>
                            <a:pt x="13500" y="13885"/>
                          </a:moveTo>
                          <a:lnTo>
                            <a:pt x="13500" y="15428"/>
                          </a:lnTo>
                          <a:lnTo>
                            <a:pt x="15660" y="15428"/>
                          </a:lnTo>
                          <a:lnTo>
                            <a:pt x="15660" y="13885"/>
                          </a:lnTo>
                          <a:lnTo>
                            <a:pt x="13500" y="13885"/>
                          </a:lnTo>
                          <a:close/>
                        </a:path>
                        <a:path w="21600" h="21600" extrusionOk="0">
                          <a:moveTo>
                            <a:pt x="15660" y="13885"/>
                          </a:moveTo>
                          <a:lnTo>
                            <a:pt x="15660" y="15428"/>
                          </a:lnTo>
                          <a:lnTo>
                            <a:pt x="17820" y="15428"/>
                          </a:lnTo>
                          <a:lnTo>
                            <a:pt x="17820" y="13885"/>
                          </a:lnTo>
                          <a:lnTo>
                            <a:pt x="15660" y="13885"/>
                          </a:lnTo>
                          <a:close/>
                        </a:path>
                        <a:path w="21600" h="21600" extrusionOk="0">
                          <a:moveTo>
                            <a:pt x="17820" y="13885"/>
                          </a:moveTo>
                          <a:lnTo>
                            <a:pt x="17820" y="15428"/>
                          </a:lnTo>
                          <a:lnTo>
                            <a:pt x="19980" y="15428"/>
                          </a:lnTo>
                          <a:lnTo>
                            <a:pt x="19980" y="13885"/>
                          </a:lnTo>
                          <a:lnTo>
                            <a:pt x="17820" y="13885"/>
                          </a:lnTo>
                          <a:close/>
                        </a:path>
                        <a:path w="21600" h="21600" extrusionOk="0">
                          <a:moveTo>
                            <a:pt x="1620" y="15428"/>
                          </a:moveTo>
                          <a:lnTo>
                            <a:pt x="1620" y="16971"/>
                          </a:lnTo>
                          <a:lnTo>
                            <a:pt x="3779" y="16971"/>
                          </a:lnTo>
                          <a:lnTo>
                            <a:pt x="3779" y="15428"/>
                          </a:lnTo>
                          <a:lnTo>
                            <a:pt x="1620" y="15428"/>
                          </a:lnTo>
                          <a:close/>
                        </a:path>
                        <a:path w="21600" h="21600" extrusionOk="0">
                          <a:moveTo>
                            <a:pt x="3779" y="15428"/>
                          </a:moveTo>
                          <a:lnTo>
                            <a:pt x="3779" y="16971"/>
                          </a:lnTo>
                          <a:lnTo>
                            <a:pt x="5940" y="16971"/>
                          </a:lnTo>
                          <a:lnTo>
                            <a:pt x="5940" y="15428"/>
                          </a:lnTo>
                          <a:lnTo>
                            <a:pt x="3779" y="15428"/>
                          </a:lnTo>
                          <a:close/>
                        </a:path>
                        <a:path w="21600" h="21600" extrusionOk="0">
                          <a:moveTo>
                            <a:pt x="5940" y="15428"/>
                          </a:moveTo>
                          <a:lnTo>
                            <a:pt x="5940" y="16971"/>
                          </a:lnTo>
                          <a:lnTo>
                            <a:pt x="8100" y="16971"/>
                          </a:lnTo>
                          <a:lnTo>
                            <a:pt x="8100" y="15428"/>
                          </a:lnTo>
                          <a:lnTo>
                            <a:pt x="5940" y="15428"/>
                          </a:lnTo>
                          <a:close/>
                        </a:path>
                        <a:path w="21600" h="21600" extrusionOk="0">
                          <a:moveTo>
                            <a:pt x="8100" y="15428"/>
                          </a:moveTo>
                          <a:lnTo>
                            <a:pt x="8100" y="16971"/>
                          </a:lnTo>
                          <a:lnTo>
                            <a:pt x="10260" y="16971"/>
                          </a:lnTo>
                          <a:lnTo>
                            <a:pt x="10260" y="15428"/>
                          </a:lnTo>
                          <a:lnTo>
                            <a:pt x="8100" y="15428"/>
                          </a:lnTo>
                          <a:close/>
                        </a:path>
                        <a:path w="21600" h="21600" extrusionOk="0">
                          <a:moveTo>
                            <a:pt x="10260" y="15428"/>
                          </a:moveTo>
                          <a:lnTo>
                            <a:pt x="10260" y="16971"/>
                          </a:lnTo>
                          <a:lnTo>
                            <a:pt x="12419" y="16971"/>
                          </a:lnTo>
                          <a:lnTo>
                            <a:pt x="12419" y="15428"/>
                          </a:lnTo>
                          <a:lnTo>
                            <a:pt x="10260" y="15428"/>
                          </a:lnTo>
                          <a:close/>
                        </a:path>
                        <a:path w="21600" h="21600" extrusionOk="0">
                          <a:moveTo>
                            <a:pt x="12419" y="15428"/>
                          </a:moveTo>
                          <a:lnTo>
                            <a:pt x="12419" y="16971"/>
                          </a:lnTo>
                          <a:lnTo>
                            <a:pt x="14580" y="16971"/>
                          </a:lnTo>
                          <a:lnTo>
                            <a:pt x="14580" y="15428"/>
                          </a:lnTo>
                          <a:lnTo>
                            <a:pt x="12419" y="15428"/>
                          </a:lnTo>
                          <a:close/>
                        </a:path>
                        <a:path w="21600" h="21600" extrusionOk="0">
                          <a:moveTo>
                            <a:pt x="14580" y="15428"/>
                          </a:moveTo>
                          <a:lnTo>
                            <a:pt x="14580" y="16971"/>
                          </a:lnTo>
                          <a:lnTo>
                            <a:pt x="16740" y="16971"/>
                          </a:lnTo>
                          <a:lnTo>
                            <a:pt x="16740" y="15428"/>
                          </a:lnTo>
                          <a:lnTo>
                            <a:pt x="14580" y="15428"/>
                          </a:lnTo>
                          <a:close/>
                        </a:path>
                        <a:path w="21600" h="21600" extrusionOk="0">
                          <a:moveTo>
                            <a:pt x="16740" y="15428"/>
                          </a:moveTo>
                          <a:lnTo>
                            <a:pt x="16740" y="16971"/>
                          </a:lnTo>
                          <a:lnTo>
                            <a:pt x="18900" y="16971"/>
                          </a:lnTo>
                          <a:lnTo>
                            <a:pt x="18900" y="15428"/>
                          </a:lnTo>
                          <a:lnTo>
                            <a:pt x="16740" y="15428"/>
                          </a:lnTo>
                          <a:close/>
                        </a:path>
                        <a:path w="21600" h="21600" extrusionOk="0">
                          <a:moveTo>
                            <a:pt x="18900" y="15428"/>
                          </a:moveTo>
                          <a:lnTo>
                            <a:pt x="18900" y="16971"/>
                          </a:lnTo>
                          <a:lnTo>
                            <a:pt x="21060" y="16971"/>
                          </a:lnTo>
                          <a:lnTo>
                            <a:pt x="21060" y="15428"/>
                          </a:lnTo>
                          <a:lnTo>
                            <a:pt x="18900" y="15428"/>
                          </a:lnTo>
                          <a:close/>
                        </a:path>
                        <a:path w="21600" h="21600" extrusionOk="0">
                          <a:moveTo>
                            <a:pt x="540" y="16971"/>
                          </a:moveTo>
                          <a:lnTo>
                            <a:pt x="540" y="18514"/>
                          </a:lnTo>
                          <a:lnTo>
                            <a:pt x="2700" y="18514"/>
                          </a:lnTo>
                          <a:lnTo>
                            <a:pt x="2700" y="16971"/>
                          </a:lnTo>
                          <a:lnTo>
                            <a:pt x="540" y="16971"/>
                          </a:lnTo>
                          <a:close/>
                        </a:path>
                        <a:path w="21600" h="21600" extrusionOk="0">
                          <a:moveTo>
                            <a:pt x="2700" y="16971"/>
                          </a:moveTo>
                          <a:lnTo>
                            <a:pt x="2700" y="18514"/>
                          </a:lnTo>
                          <a:lnTo>
                            <a:pt x="4860" y="18514"/>
                          </a:lnTo>
                          <a:lnTo>
                            <a:pt x="4860" y="16971"/>
                          </a:lnTo>
                          <a:lnTo>
                            <a:pt x="2700" y="16971"/>
                          </a:lnTo>
                          <a:close/>
                        </a:path>
                        <a:path w="21600" h="21600" extrusionOk="0">
                          <a:moveTo>
                            <a:pt x="4860" y="16971"/>
                          </a:moveTo>
                          <a:lnTo>
                            <a:pt x="4860" y="18514"/>
                          </a:lnTo>
                          <a:lnTo>
                            <a:pt x="7020" y="18514"/>
                          </a:lnTo>
                          <a:lnTo>
                            <a:pt x="7020" y="16971"/>
                          </a:lnTo>
                          <a:lnTo>
                            <a:pt x="4860" y="16971"/>
                          </a:lnTo>
                          <a:close/>
                        </a:path>
                        <a:path w="21600" h="21600" extrusionOk="0">
                          <a:moveTo>
                            <a:pt x="7020" y="16971"/>
                          </a:moveTo>
                          <a:lnTo>
                            <a:pt x="7020" y="18514"/>
                          </a:lnTo>
                          <a:lnTo>
                            <a:pt x="9180" y="18514"/>
                          </a:lnTo>
                          <a:lnTo>
                            <a:pt x="9180" y="16971"/>
                          </a:lnTo>
                          <a:lnTo>
                            <a:pt x="7020" y="16971"/>
                          </a:lnTo>
                          <a:close/>
                        </a:path>
                        <a:path w="21600" h="21600" extrusionOk="0">
                          <a:moveTo>
                            <a:pt x="9180" y="16971"/>
                          </a:moveTo>
                          <a:lnTo>
                            <a:pt x="9180" y="18514"/>
                          </a:lnTo>
                          <a:lnTo>
                            <a:pt x="11340" y="18514"/>
                          </a:lnTo>
                          <a:lnTo>
                            <a:pt x="11340" y="16971"/>
                          </a:lnTo>
                          <a:lnTo>
                            <a:pt x="9180" y="16971"/>
                          </a:lnTo>
                          <a:close/>
                        </a:path>
                        <a:path w="21600" h="21600" extrusionOk="0">
                          <a:moveTo>
                            <a:pt x="11340" y="16971"/>
                          </a:moveTo>
                          <a:lnTo>
                            <a:pt x="11340" y="18514"/>
                          </a:lnTo>
                          <a:lnTo>
                            <a:pt x="13500" y="18514"/>
                          </a:lnTo>
                          <a:lnTo>
                            <a:pt x="13500" y="16971"/>
                          </a:lnTo>
                          <a:lnTo>
                            <a:pt x="11340" y="16971"/>
                          </a:lnTo>
                          <a:close/>
                        </a:path>
                        <a:path w="21600" h="21600" extrusionOk="0">
                          <a:moveTo>
                            <a:pt x="13500" y="16971"/>
                          </a:moveTo>
                          <a:lnTo>
                            <a:pt x="13500" y="18514"/>
                          </a:lnTo>
                          <a:lnTo>
                            <a:pt x="15660" y="18514"/>
                          </a:lnTo>
                          <a:lnTo>
                            <a:pt x="15660" y="16971"/>
                          </a:lnTo>
                          <a:lnTo>
                            <a:pt x="13500" y="16971"/>
                          </a:lnTo>
                          <a:close/>
                        </a:path>
                        <a:path w="21600" h="21600" extrusionOk="0">
                          <a:moveTo>
                            <a:pt x="15660" y="16971"/>
                          </a:moveTo>
                          <a:lnTo>
                            <a:pt x="15660" y="18514"/>
                          </a:lnTo>
                          <a:lnTo>
                            <a:pt x="17820" y="18514"/>
                          </a:lnTo>
                          <a:lnTo>
                            <a:pt x="17820" y="16971"/>
                          </a:lnTo>
                          <a:lnTo>
                            <a:pt x="15660" y="16971"/>
                          </a:lnTo>
                          <a:close/>
                        </a:path>
                        <a:path w="21600" h="21600" extrusionOk="0">
                          <a:moveTo>
                            <a:pt x="17820" y="16971"/>
                          </a:moveTo>
                          <a:lnTo>
                            <a:pt x="17820" y="18514"/>
                          </a:lnTo>
                          <a:lnTo>
                            <a:pt x="19980" y="18514"/>
                          </a:lnTo>
                          <a:lnTo>
                            <a:pt x="19980" y="16971"/>
                          </a:lnTo>
                          <a:lnTo>
                            <a:pt x="17820" y="16971"/>
                          </a:lnTo>
                          <a:close/>
                        </a:path>
                        <a:path w="21600" h="21600" extrusionOk="0">
                          <a:moveTo>
                            <a:pt x="1620" y="18514"/>
                          </a:moveTo>
                          <a:lnTo>
                            <a:pt x="1620" y="20057"/>
                          </a:lnTo>
                          <a:lnTo>
                            <a:pt x="3779" y="20057"/>
                          </a:lnTo>
                          <a:lnTo>
                            <a:pt x="3779" y="18514"/>
                          </a:lnTo>
                          <a:lnTo>
                            <a:pt x="1620" y="18514"/>
                          </a:lnTo>
                          <a:close/>
                        </a:path>
                        <a:path w="21600" h="21600" extrusionOk="0">
                          <a:moveTo>
                            <a:pt x="3779" y="18514"/>
                          </a:moveTo>
                          <a:lnTo>
                            <a:pt x="3779" y="20057"/>
                          </a:lnTo>
                          <a:lnTo>
                            <a:pt x="5940" y="20057"/>
                          </a:lnTo>
                          <a:lnTo>
                            <a:pt x="5940" y="18514"/>
                          </a:lnTo>
                          <a:lnTo>
                            <a:pt x="3779" y="18514"/>
                          </a:lnTo>
                          <a:close/>
                        </a:path>
                        <a:path w="21600" h="21600" extrusionOk="0">
                          <a:moveTo>
                            <a:pt x="5940" y="18514"/>
                          </a:moveTo>
                          <a:lnTo>
                            <a:pt x="5940" y="20057"/>
                          </a:lnTo>
                          <a:lnTo>
                            <a:pt x="8100" y="20057"/>
                          </a:lnTo>
                          <a:lnTo>
                            <a:pt x="8100" y="18514"/>
                          </a:lnTo>
                          <a:lnTo>
                            <a:pt x="5940" y="18514"/>
                          </a:lnTo>
                          <a:close/>
                        </a:path>
                        <a:path w="21600" h="21600" extrusionOk="0">
                          <a:moveTo>
                            <a:pt x="8100" y="18514"/>
                          </a:moveTo>
                          <a:lnTo>
                            <a:pt x="8100" y="20057"/>
                          </a:lnTo>
                          <a:lnTo>
                            <a:pt x="10260" y="20057"/>
                          </a:lnTo>
                          <a:lnTo>
                            <a:pt x="10260" y="18514"/>
                          </a:lnTo>
                          <a:lnTo>
                            <a:pt x="8100" y="18514"/>
                          </a:lnTo>
                          <a:close/>
                        </a:path>
                        <a:path w="21600" h="21600" extrusionOk="0">
                          <a:moveTo>
                            <a:pt x="10260" y="18514"/>
                          </a:moveTo>
                          <a:lnTo>
                            <a:pt x="10260" y="20057"/>
                          </a:lnTo>
                          <a:lnTo>
                            <a:pt x="12419" y="20057"/>
                          </a:lnTo>
                          <a:lnTo>
                            <a:pt x="12419" y="18514"/>
                          </a:lnTo>
                          <a:lnTo>
                            <a:pt x="10260" y="18514"/>
                          </a:lnTo>
                          <a:close/>
                        </a:path>
                        <a:path w="21600" h="21600" extrusionOk="0">
                          <a:moveTo>
                            <a:pt x="12419" y="18514"/>
                          </a:moveTo>
                          <a:lnTo>
                            <a:pt x="12419" y="20057"/>
                          </a:lnTo>
                          <a:lnTo>
                            <a:pt x="14580" y="20057"/>
                          </a:lnTo>
                          <a:lnTo>
                            <a:pt x="14580" y="18514"/>
                          </a:lnTo>
                          <a:lnTo>
                            <a:pt x="12419" y="18514"/>
                          </a:lnTo>
                          <a:close/>
                        </a:path>
                        <a:path w="21600" h="21600" extrusionOk="0">
                          <a:moveTo>
                            <a:pt x="14580" y="18514"/>
                          </a:moveTo>
                          <a:lnTo>
                            <a:pt x="14580" y="20057"/>
                          </a:lnTo>
                          <a:lnTo>
                            <a:pt x="16740" y="20057"/>
                          </a:lnTo>
                          <a:lnTo>
                            <a:pt x="16740" y="18514"/>
                          </a:lnTo>
                          <a:lnTo>
                            <a:pt x="14580" y="18514"/>
                          </a:lnTo>
                          <a:close/>
                        </a:path>
                        <a:path w="21600" h="21600" extrusionOk="0">
                          <a:moveTo>
                            <a:pt x="16740" y="18514"/>
                          </a:moveTo>
                          <a:lnTo>
                            <a:pt x="16740" y="20057"/>
                          </a:lnTo>
                          <a:lnTo>
                            <a:pt x="18900" y="20057"/>
                          </a:lnTo>
                          <a:lnTo>
                            <a:pt x="18900" y="18514"/>
                          </a:lnTo>
                          <a:lnTo>
                            <a:pt x="16740" y="18514"/>
                          </a:lnTo>
                          <a:close/>
                        </a:path>
                        <a:path w="21600" h="21600" extrusionOk="0">
                          <a:moveTo>
                            <a:pt x="18900" y="18514"/>
                          </a:moveTo>
                          <a:lnTo>
                            <a:pt x="18900" y="20057"/>
                          </a:lnTo>
                          <a:lnTo>
                            <a:pt x="21060" y="20057"/>
                          </a:lnTo>
                          <a:lnTo>
                            <a:pt x="21060" y="18514"/>
                          </a:lnTo>
                          <a:lnTo>
                            <a:pt x="18900" y="18514"/>
                          </a:lnTo>
                          <a:close/>
                        </a:path>
                        <a:path w="21600" h="21600" extrusionOk="0">
                          <a:moveTo>
                            <a:pt x="540" y="20057"/>
                          </a:moveTo>
                          <a:lnTo>
                            <a:pt x="540" y="21600"/>
                          </a:lnTo>
                          <a:lnTo>
                            <a:pt x="2700" y="21600"/>
                          </a:lnTo>
                          <a:lnTo>
                            <a:pt x="2700" y="20057"/>
                          </a:lnTo>
                          <a:lnTo>
                            <a:pt x="540" y="20057"/>
                          </a:lnTo>
                          <a:close/>
                        </a:path>
                        <a:path w="21600" h="21600" extrusionOk="0">
                          <a:moveTo>
                            <a:pt x="2700" y="20057"/>
                          </a:moveTo>
                          <a:lnTo>
                            <a:pt x="2700" y="21600"/>
                          </a:lnTo>
                          <a:lnTo>
                            <a:pt x="4860" y="21600"/>
                          </a:lnTo>
                          <a:lnTo>
                            <a:pt x="4860" y="20057"/>
                          </a:lnTo>
                          <a:lnTo>
                            <a:pt x="2700" y="20057"/>
                          </a:lnTo>
                          <a:close/>
                        </a:path>
                        <a:path w="21600" h="21600" extrusionOk="0">
                          <a:moveTo>
                            <a:pt x="4860" y="20057"/>
                          </a:moveTo>
                          <a:lnTo>
                            <a:pt x="4860" y="21600"/>
                          </a:lnTo>
                          <a:lnTo>
                            <a:pt x="7020" y="21600"/>
                          </a:lnTo>
                          <a:lnTo>
                            <a:pt x="7020" y="20057"/>
                          </a:lnTo>
                          <a:lnTo>
                            <a:pt x="4860" y="20057"/>
                          </a:lnTo>
                          <a:close/>
                        </a:path>
                        <a:path w="21600" h="21600" extrusionOk="0">
                          <a:moveTo>
                            <a:pt x="7020" y="20057"/>
                          </a:moveTo>
                          <a:lnTo>
                            <a:pt x="7020" y="21600"/>
                          </a:lnTo>
                          <a:lnTo>
                            <a:pt x="9180" y="21600"/>
                          </a:lnTo>
                          <a:lnTo>
                            <a:pt x="9180" y="20057"/>
                          </a:lnTo>
                          <a:lnTo>
                            <a:pt x="7020" y="20057"/>
                          </a:lnTo>
                          <a:close/>
                        </a:path>
                        <a:path w="21600" h="21600" extrusionOk="0">
                          <a:moveTo>
                            <a:pt x="9180" y="20057"/>
                          </a:moveTo>
                          <a:lnTo>
                            <a:pt x="9180" y="21600"/>
                          </a:lnTo>
                          <a:lnTo>
                            <a:pt x="11340" y="21600"/>
                          </a:lnTo>
                          <a:lnTo>
                            <a:pt x="11340" y="20057"/>
                          </a:lnTo>
                          <a:lnTo>
                            <a:pt x="9180" y="20057"/>
                          </a:lnTo>
                          <a:close/>
                        </a:path>
                        <a:path w="21600" h="21600" extrusionOk="0">
                          <a:moveTo>
                            <a:pt x="11340" y="20057"/>
                          </a:moveTo>
                          <a:lnTo>
                            <a:pt x="11340" y="21600"/>
                          </a:lnTo>
                          <a:lnTo>
                            <a:pt x="13500" y="21600"/>
                          </a:lnTo>
                          <a:lnTo>
                            <a:pt x="13500" y="20057"/>
                          </a:lnTo>
                          <a:lnTo>
                            <a:pt x="11340" y="20057"/>
                          </a:lnTo>
                          <a:close/>
                        </a:path>
                        <a:path w="21600" h="21600" extrusionOk="0">
                          <a:moveTo>
                            <a:pt x="13500" y="20057"/>
                          </a:moveTo>
                          <a:lnTo>
                            <a:pt x="13500" y="21600"/>
                          </a:lnTo>
                          <a:lnTo>
                            <a:pt x="15660" y="21600"/>
                          </a:lnTo>
                          <a:lnTo>
                            <a:pt x="15660" y="20057"/>
                          </a:lnTo>
                          <a:lnTo>
                            <a:pt x="13500" y="20057"/>
                          </a:lnTo>
                          <a:close/>
                        </a:path>
                        <a:path w="21600" h="21600" extrusionOk="0">
                          <a:moveTo>
                            <a:pt x="15660" y="20057"/>
                          </a:moveTo>
                          <a:lnTo>
                            <a:pt x="15660" y="21600"/>
                          </a:lnTo>
                          <a:lnTo>
                            <a:pt x="17820" y="21600"/>
                          </a:lnTo>
                          <a:lnTo>
                            <a:pt x="17820" y="20057"/>
                          </a:lnTo>
                          <a:lnTo>
                            <a:pt x="15660" y="20057"/>
                          </a:lnTo>
                          <a:close/>
                        </a:path>
                        <a:path w="21600" h="21600" extrusionOk="0">
                          <a:moveTo>
                            <a:pt x="17820" y="20057"/>
                          </a:moveTo>
                          <a:lnTo>
                            <a:pt x="17820" y="21600"/>
                          </a:lnTo>
                          <a:lnTo>
                            <a:pt x="19980" y="21600"/>
                          </a:lnTo>
                          <a:lnTo>
                            <a:pt x="19980" y="20057"/>
                          </a:lnTo>
                          <a:lnTo>
                            <a:pt x="17820" y="20057"/>
                          </a:lnTo>
                          <a:close/>
                        </a:path>
                        <a:path w="21600" h="21600" extrusionOk="0">
                          <a:moveTo>
                            <a:pt x="19980" y="4628"/>
                          </a:moveTo>
                          <a:lnTo>
                            <a:pt x="21060" y="4628"/>
                          </a:lnTo>
                          <a:lnTo>
                            <a:pt x="21060" y="6171"/>
                          </a:lnTo>
                          <a:lnTo>
                            <a:pt x="19980" y="6171"/>
                          </a:lnTo>
                          <a:lnTo>
                            <a:pt x="19980" y="462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6" name="Rectangle 75"/>
                  <p:cNvSpPr/>
                  <p:nvPr/>
                </p:nvSpPr>
                <p:spPr>
                  <a:xfrm>
                    <a:off x="3733800" y="3581400"/>
                    <a:ext cx="533400" cy="457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4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x</a:t>
                    </a:r>
                    <a:endParaRPr lang="en-US" sz="2400" b="1" i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77" name="Rectangle 76"/>
                  <p:cNvSpPr/>
                  <p:nvPr/>
                </p:nvSpPr>
                <p:spPr>
                  <a:xfrm>
                    <a:off x="838200" y="2852982"/>
                    <a:ext cx="533400" cy="457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4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w</a:t>
                    </a:r>
                    <a:endParaRPr lang="en-US" sz="2400" b="1" i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74" name="Rectangle 73"/>
                <p:cNvSpPr/>
                <p:nvPr/>
              </p:nvSpPr>
              <p:spPr>
                <a:xfrm>
                  <a:off x="7086600" y="2426678"/>
                  <a:ext cx="14478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rgbClr val="0070C0"/>
                      </a:solidFill>
                      <a:latin typeface="Times New Roman" pitchFamily="18" charset="0"/>
                      <a:cs typeface="Times New Roman" pitchFamily="18" charset="0"/>
                    </a:rPr>
                    <a:t>156.25 N</a:t>
                  </a:r>
                  <a:endParaRPr lang="en-US" sz="2400" b="1" i="1" dirty="0">
                    <a:solidFill>
                      <a:srgbClr val="0070C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70" name="Rectangle 69"/>
              <p:cNvSpPr/>
              <p:nvPr/>
            </p:nvSpPr>
            <p:spPr>
              <a:xfrm>
                <a:off x="5367867" y="5343770"/>
                <a:ext cx="1111956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1.875 m</a:t>
                </a:r>
                <a:endParaRPr lang="en-US" sz="20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71" name="AutoShape 27"/>
              <p:cNvCxnSpPr>
                <a:cxnSpLocks noChangeShapeType="1"/>
              </p:cNvCxnSpPr>
              <p:nvPr/>
            </p:nvCxnSpPr>
            <p:spPr bwMode="auto">
              <a:xfrm rot="16200000">
                <a:off x="5944446" y="4496539"/>
                <a:ext cx="0" cy="1830493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72" name="AutoShape 28"/>
              <p:cNvCxnSpPr>
                <a:cxnSpLocks noChangeShapeType="1"/>
              </p:cNvCxnSpPr>
              <p:nvPr/>
            </p:nvCxnSpPr>
            <p:spPr bwMode="auto">
              <a:xfrm rot="16200000">
                <a:off x="6629313" y="5379244"/>
                <a:ext cx="395287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</p:grpSp>
        <p:cxnSp>
          <p:nvCxnSpPr>
            <p:cNvPr id="67" name="AutoShape 10"/>
            <p:cNvCxnSpPr>
              <a:cxnSpLocks noChangeShapeType="1"/>
            </p:cNvCxnSpPr>
            <p:nvPr/>
          </p:nvCxnSpPr>
          <p:spPr bwMode="auto">
            <a:xfrm>
              <a:off x="4835878" y="3794760"/>
              <a:ext cx="0" cy="1005840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 type="stealth" w="lg" len="lg"/>
            </a:ln>
          </p:spPr>
        </p:cxnSp>
        <p:sp>
          <p:nvSpPr>
            <p:cNvPr id="68" name="Freeform 67"/>
            <p:cNvSpPr/>
            <p:nvPr/>
          </p:nvSpPr>
          <p:spPr>
            <a:xfrm>
              <a:off x="3017520" y="3810000"/>
              <a:ext cx="2468880" cy="1005840"/>
            </a:xfrm>
            <a:custGeom>
              <a:avLst/>
              <a:gdLst>
                <a:gd name="connsiteX0" fmla="*/ 0 w 2606040"/>
                <a:gd name="connsiteY0" fmla="*/ 1097280 h 1097280"/>
                <a:gd name="connsiteX1" fmla="*/ 1508760 w 2606040"/>
                <a:gd name="connsiteY1" fmla="*/ 822960 h 1097280"/>
                <a:gd name="connsiteX2" fmla="*/ 2606040 w 2606040"/>
                <a:gd name="connsiteY2" fmla="*/ 0 h 109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06040" h="1097280">
                  <a:moveTo>
                    <a:pt x="0" y="1097280"/>
                  </a:moveTo>
                  <a:cubicBezTo>
                    <a:pt x="537210" y="1051560"/>
                    <a:pt x="1074420" y="1005840"/>
                    <a:pt x="1508760" y="822960"/>
                  </a:cubicBezTo>
                  <a:cubicBezTo>
                    <a:pt x="1943100" y="640080"/>
                    <a:pt x="2274570" y="320040"/>
                    <a:pt x="2606040" y="0"/>
                  </a:cubicBezTo>
                </a:path>
              </a:pathLst>
            </a:custGeom>
            <a:ln w="254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5357818" y="1714488"/>
            <a:ext cx="3252798" cy="2238930"/>
            <a:chOff x="2514600" y="3341078"/>
            <a:chExt cx="3581400" cy="2450122"/>
          </a:xfrm>
        </p:grpSpPr>
        <p:grpSp>
          <p:nvGrpSpPr>
            <p:cNvPr id="104" name="Group 31"/>
            <p:cNvGrpSpPr/>
            <p:nvPr/>
          </p:nvGrpSpPr>
          <p:grpSpPr>
            <a:xfrm>
              <a:off x="2514600" y="3341078"/>
              <a:ext cx="3581400" cy="2450122"/>
              <a:chOff x="4572000" y="3417278"/>
              <a:chExt cx="3581400" cy="2450122"/>
            </a:xfrm>
          </p:grpSpPr>
          <p:grpSp>
            <p:nvGrpSpPr>
              <p:cNvPr id="114" name="Group 97"/>
              <p:cNvGrpSpPr/>
              <p:nvPr/>
            </p:nvGrpSpPr>
            <p:grpSpPr>
              <a:xfrm>
                <a:off x="4572000" y="3417278"/>
                <a:ext cx="3581400" cy="2108810"/>
                <a:chOff x="4953000" y="2426678"/>
                <a:chExt cx="3581400" cy="2108810"/>
              </a:xfrm>
            </p:grpSpPr>
            <p:grpSp>
              <p:nvGrpSpPr>
                <p:cNvPr id="120" name="Group 67"/>
                <p:cNvGrpSpPr/>
                <p:nvPr/>
              </p:nvGrpSpPr>
              <p:grpSpPr>
                <a:xfrm>
                  <a:off x="4953000" y="2438400"/>
                  <a:ext cx="3581400" cy="2097088"/>
                  <a:chOff x="685800" y="2438400"/>
                  <a:chExt cx="3581400" cy="2097088"/>
                </a:xfrm>
              </p:grpSpPr>
              <p:grpSp>
                <p:nvGrpSpPr>
                  <p:cNvPr id="123" name="Group 29"/>
                  <p:cNvGrpSpPr/>
                  <p:nvPr/>
                </p:nvGrpSpPr>
                <p:grpSpPr>
                  <a:xfrm>
                    <a:off x="685800" y="2895600"/>
                    <a:ext cx="3159125" cy="1639888"/>
                    <a:chOff x="3429000" y="5226050"/>
                    <a:chExt cx="3159125" cy="1639888"/>
                  </a:xfrm>
                </p:grpSpPr>
                <p:grpSp>
                  <p:nvGrpSpPr>
                    <p:cNvPr id="126" name="Group 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879850" y="6238875"/>
                      <a:ext cx="2514844" cy="266700"/>
                      <a:chOff x="5629" y="7035"/>
                      <a:chExt cx="4559" cy="420"/>
                    </a:xfrm>
                  </p:grpSpPr>
                  <p:sp>
                    <p:nvSpPr>
                      <p:cNvPr id="130" name="Rectangle 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629" y="7035"/>
                        <a:ext cx="4559" cy="42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BFBFBF">
                              <a:gamma/>
                              <a:shade val="46275"/>
                              <a:invGamma/>
                            </a:srgbClr>
                          </a:gs>
                          <a:gs pos="50000">
                            <a:srgbClr val="BFBFBF"/>
                          </a:gs>
                          <a:gs pos="100000">
                            <a:srgbClr val="BFBFBF">
                              <a:gamma/>
                              <a:shade val="46275"/>
                              <a:invGamma/>
                            </a:srgbClr>
                          </a:gs>
                        </a:gsLst>
                        <a:lin ang="5400000" scaled="1"/>
                      </a:gradFill>
                      <a:ln w="0">
                        <a:solidFill>
                          <a:srgbClr val="A5A5A5"/>
                        </a:solidFill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1" name="Rectangle 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629" y="7035"/>
                        <a:ext cx="4559" cy="57"/>
                      </a:xfrm>
                      <a:prstGeom prst="rect">
                        <a:avLst/>
                      </a:prstGeom>
                      <a:solidFill>
                        <a:srgbClr val="F2F2F2"/>
                      </a:solidFill>
                      <a:ln w="0">
                        <a:solidFill>
                          <a:srgbClr val="000000"/>
                        </a:solidFill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2" name="Rectangle 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629" y="7395"/>
                        <a:ext cx="4559" cy="57"/>
                      </a:xfrm>
                      <a:prstGeom prst="rect">
                        <a:avLst/>
                      </a:prstGeom>
                      <a:solidFill>
                        <a:srgbClr val="F2F2F2"/>
                      </a:solidFill>
                      <a:ln w="0">
                        <a:solidFill>
                          <a:srgbClr val="000000"/>
                        </a:solidFill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cxnSp>
                  <p:nvCxnSpPr>
                    <p:cNvPr id="127" name="AutoShape 6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6407150" y="6248400"/>
                      <a:ext cx="180975" cy="0"/>
                    </a:xfrm>
                    <a:prstGeom prst="straightConnector1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 type="none" w="lg" len="lg"/>
                    </a:ln>
                  </p:spPr>
                </p:cxnSp>
                <p:cxnSp>
                  <p:nvCxnSpPr>
                    <p:cNvPr id="128" name="AutoShape 7"/>
                    <p:cNvCxnSpPr>
                      <a:cxnSpLocks noChangeShapeType="1"/>
                    </p:cNvCxnSpPr>
                    <p:nvPr/>
                  </p:nvCxnSpPr>
                  <p:spPr bwMode="auto">
                    <a:xfrm rot="-5400000">
                      <a:off x="3806031" y="5315744"/>
                      <a:ext cx="179388" cy="0"/>
                    </a:xfrm>
                    <a:prstGeom prst="straightConnector1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 type="none" w="lg" len="lg"/>
                    </a:ln>
                  </p:spPr>
                </p:cxnSp>
                <p:sp>
                  <p:nvSpPr>
                    <p:cNvPr id="129" name="AutoShape 26"/>
                    <p:cNvSpPr>
                      <a:spLocks noEditPoints="1" noChangeArrowheads="1"/>
                    </p:cNvSpPr>
                    <p:nvPr/>
                  </p:nvSpPr>
                  <p:spPr bwMode="auto">
                    <a:xfrm rot="5400000">
                      <a:off x="3169443" y="6155532"/>
                      <a:ext cx="969963" cy="450850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10800 w 21600"/>
                        <a:gd name="T3" fmla="*/ 0 h 21600"/>
                        <a:gd name="T4" fmla="*/ 21600 w 21600"/>
                        <a:gd name="T5" fmla="*/ 0 h 21600"/>
                        <a:gd name="T6" fmla="*/ 21060 w 21600"/>
                        <a:gd name="T7" fmla="*/ 10800 h 21600"/>
                        <a:gd name="T8" fmla="*/ 21060 w 21600"/>
                        <a:gd name="T9" fmla="*/ 21600 h 21600"/>
                        <a:gd name="T10" fmla="*/ 10800 w 21600"/>
                        <a:gd name="T11" fmla="*/ 21600 h 21600"/>
                        <a:gd name="T12" fmla="*/ 540 w 21600"/>
                        <a:gd name="T13" fmla="*/ 21600 h 21600"/>
                        <a:gd name="T14" fmla="*/ 540 w 21600"/>
                        <a:gd name="T15" fmla="*/ 10800 h 21600"/>
                        <a:gd name="T16" fmla="*/ 761 w 21600"/>
                        <a:gd name="T17" fmla="*/ 22454 h 21600"/>
                        <a:gd name="T18" fmla="*/ 21069 w 21600"/>
                        <a:gd name="T19" fmla="*/ 32282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T16" t="T17" r="T18" b="T19"/>
                      <a:pathLst>
                        <a:path w="21600" h="21600" extrusionOk="0">
                          <a:moveTo>
                            <a:pt x="540" y="4628"/>
                          </a:moveTo>
                          <a:lnTo>
                            <a:pt x="0" y="4628"/>
                          </a:lnTo>
                          <a:lnTo>
                            <a:pt x="0" y="0"/>
                          </a:lnTo>
                          <a:lnTo>
                            <a:pt x="21600" y="0"/>
                          </a:lnTo>
                          <a:lnTo>
                            <a:pt x="21600" y="4628"/>
                          </a:lnTo>
                          <a:lnTo>
                            <a:pt x="21060" y="4628"/>
                          </a:lnTo>
                          <a:lnTo>
                            <a:pt x="21060" y="21600"/>
                          </a:lnTo>
                          <a:lnTo>
                            <a:pt x="540" y="21600"/>
                          </a:lnTo>
                          <a:lnTo>
                            <a:pt x="540" y="4628"/>
                          </a:lnTo>
                          <a:close/>
                        </a:path>
                        <a:path w="21600" h="21600" extrusionOk="0">
                          <a:moveTo>
                            <a:pt x="540" y="4628"/>
                          </a:moveTo>
                          <a:lnTo>
                            <a:pt x="540" y="6171"/>
                          </a:lnTo>
                          <a:lnTo>
                            <a:pt x="2700" y="6171"/>
                          </a:lnTo>
                          <a:lnTo>
                            <a:pt x="2700" y="4628"/>
                          </a:lnTo>
                          <a:lnTo>
                            <a:pt x="540" y="4628"/>
                          </a:lnTo>
                          <a:close/>
                        </a:path>
                        <a:path w="21600" h="21600" extrusionOk="0">
                          <a:moveTo>
                            <a:pt x="2700" y="4628"/>
                          </a:moveTo>
                          <a:lnTo>
                            <a:pt x="2700" y="6171"/>
                          </a:lnTo>
                          <a:lnTo>
                            <a:pt x="4860" y="6171"/>
                          </a:lnTo>
                          <a:lnTo>
                            <a:pt x="4860" y="4628"/>
                          </a:lnTo>
                          <a:lnTo>
                            <a:pt x="2700" y="4628"/>
                          </a:lnTo>
                          <a:close/>
                        </a:path>
                        <a:path w="21600" h="21600" extrusionOk="0">
                          <a:moveTo>
                            <a:pt x="4860" y="4628"/>
                          </a:moveTo>
                          <a:lnTo>
                            <a:pt x="4860" y="6171"/>
                          </a:lnTo>
                          <a:lnTo>
                            <a:pt x="7020" y="6171"/>
                          </a:lnTo>
                          <a:lnTo>
                            <a:pt x="7020" y="4628"/>
                          </a:lnTo>
                          <a:lnTo>
                            <a:pt x="4860" y="4628"/>
                          </a:lnTo>
                          <a:close/>
                        </a:path>
                        <a:path w="21600" h="21600" extrusionOk="0">
                          <a:moveTo>
                            <a:pt x="7020" y="4628"/>
                          </a:moveTo>
                          <a:lnTo>
                            <a:pt x="7020" y="6171"/>
                          </a:lnTo>
                          <a:lnTo>
                            <a:pt x="9180" y="6171"/>
                          </a:lnTo>
                          <a:lnTo>
                            <a:pt x="9180" y="4628"/>
                          </a:lnTo>
                          <a:lnTo>
                            <a:pt x="7020" y="4628"/>
                          </a:lnTo>
                          <a:close/>
                        </a:path>
                        <a:path w="21600" h="21600" extrusionOk="0">
                          <a:moveTo>
                            <a:pt x="9180" y="4628"/>
                          </a:moveTo>
                          <a:lnTo>
                            <a:pt x="9180" y="6171"/>
                          </a:lnTo>
                          <a:lnTo>
                            <a:pt x="11340" y="6171"/>
                          </a:lnTo>
                          <a:lnTo>
                            <a:pt x="11340" y="4628"/>
                          </a:lnTo>
                          <a:lnTo>
                            <a:pt x="9180" y="4628"/>
                          </a:lnTo>
                          <a:close/>
                        </a:path>
                        <a:path w="21600" h="21600" extrusionOk="0">
                          <a:moveTo>
                            <a:pt x="11340" y="4628"/>
                          </a:moveTo>
                          <a:lnTo>
                            <a:pt x="11340" y="6171"/>
                          </a:lnTo>
                          <a:lnTo>
                            <a:pt x="13500" y="6171"/>
                          </a:lnTo>
                          <a:lnTo>
                            <a:pt x="13500" y="4628"/>
                          </a:lnTo>
                          <a:lnTo>
                            <a:pt x="11340" y="4628"/>
                          </a:lnTo>
                          <a:close/>
                        </a:path>
                        <a:path w="21600" h="21600" extrusionOk="0">
                          <a:moveTo>
                            <a:pt x="13500" y="4628"/>
                          </a:moveTo>
                          <a:lnTo>
                            <a:pt x="13500" y="6171"/>
                          </a:lnTo>
                          <a:lnTo>
                            <a:pt x="15660" y="6171"/>
                          </a:lnTo>
                          <a:lnTo>
                            <a:pt x="15660" y="4628"/>
                          </a:lnTo>
                          <a:lnTo>
                            <a:pt x="13500" y="4628"/>
                          </a:lnTo>
                          <a:close/>
                        </a:path>
                        <a:path w="21600" h="21600" extrusionOk="0">
                          <a:moveTo>
                            <a:pt x="15660" y="4628"/>
                          </a:moveTo>
                          <a:lnTo>
                            <a:pt x="15660" y="6171"/>
                          </a:lnTo>
                          <a:lnTo>
                            <a:pt x="17820" y="6171"/>
                          </a:lnTo>
                          <a:lnTo>
                            <a:pt x="17820" y="4628"/>
                          </a:lnTo>
                          <a:lnTo>
                            <a:pt x="15660" y="4628"/>
                          </a:lnTo>
                          <a:close/>
                        </a:path>
                        <a:path w="21600" h="21600" extrusionOk="0">
                          <a:moveTo>
                            <a:pt x="17820" y="4628"/>
                          </a:moveTo>
                          <a:lnTo>
                            <a:pt x="17820" y="6171"/>
                          </a:lnTo>
                          <a:lnTo>
                            <a:pt x="19980" y="6171"/>
                          </a:lnTo>
                          <a:lnTo>
                            <a:pt x="19980" y="4628"/>
                          </a:lnTo>
                          <a:lnTo>
                            <a:pt x="17820" y="4628"/>
                          </a:lnTo>
                          <a:close/>
                        </a:path>
                        <a:path w="21600" h="21600" extrusionOk="0">
                          <a:moveTo>
                            <a:pt x="1620" y="6171"/>
                          </a:moveTo>
                          <a:lnTo>
                            <a:pt x="1620" y="7714"/>
                          </a:lnTo>
                          <a:lnTo>
                            <a:pt x="3779" y="7714"/>
                          </a:lnTo>
                          <a:lnTo>
                            <a:pt x="3779" y="6171"/>
                          </a:lnTo>
                          <a:lnTo>
                            <a:pt x="1620" y="6171"/>
                          </a:lnTo>
                          <a:close/>
                        </a:path>
                        <a:path w="21600" h="21600" extrusionOk="0">
                          <a:moveTo>
                            <a:pt x="3779" y="6171"/>
                          </a:moveTo>
                          <a:lnTo>
                            <a:pt x="3779" y="7714"/>
                          </a:lnTo>
                          <a:lnTo>
                            <a:pt x="5940" y="7714"/>
                          </a:lnTo>
                          <a:lnTo>
                            <a:pt x="5940" y="6171"/>
                          </a:lnTo>
                          <a:lnTo>
                            <a:pt x="3779" y="6171"/>
                          </a:lnTo>
                          <a:close/>
                        </a:path>
                        <a:path w="21600" h="21600" extrusionOk="0">
                          <a:moveTo>
                            <a:pt x="5940" y="6171"/>
                          </a:moveTo>
                          <a:lnTo>
                            <a:pt x="5940" y="7714"/>
                          </a:lnTo>
                          <a:lnTo>
                            <a:pt x="8100" y="7714"/>
                          </a:lnTo>
                          <a:lnTo>
                            <a:pt x="8100" y="6171"/>
                          </a:lnTo>
                          <a:lnTo>
                            <a:pt x="5940" y="6171"/>
                          </a:lnTo>
                          <a:close/>
                        </a:path>
                        <a:path w="21600" h="21600" extrusionOk="0">
                          <a:moveTo>
                            <a:pt x="8100" y="6171"/>
                          </a:moveTo>
                          <a:lnTo>
                            <a:pt x="8100" y="7714"/>
                          </a:lnTo>
                          <a:lnTo>
                            <a:pt x="10260" y="7714"/>
                          </a:lnTo>
                          <a:lnTo>
                            <a:pt x="10260" y="6171"/>
                          </a:lnTo>
                          <a:lnTo>
                            <a:pt x="8100" y="6171"/>
                          </a:lnTo>
                          <a:close/>
                        </a:path>
                        <a:path w="21600" h="21600" extrusionOk="0">
                          <a:moveTo>
                            <a:pt x="10260" y="6171"/>
                          </a:moveTo>
                          <a:lnTo>
                            <a:pt x="10260" y="7714"/>
                          </a:lnTo>
                          <a:lnTo>
                            <a:pt x="12419" y="7714"/>
                          </a:lnTo>
                          <a:lnTo>
                            <a:pt x="12419" y="6171"/>
                          </a:lnTo>
                          <a:lnTo>
                            <a:pt x="10260" y="6171"/>
                          </a:lnTo>
                          <a:close/>
                        </a:path>
                        <a:path w="21600" h="21600" extrusionOk="0">
                          <a:moveTo>
                            <a:pt x="12419" y="6171"/>
                          </a:moveTo>
                          <a:lnTo>
                            <a:pt x="12419" y="7714"/>
                          </a:lnTo>
                          <a:lnTo>
                            <a:pt x="14580" y="7714"/>
                          </a:lnTo>
                          <a:lnTo>
                            <a:pt x="14580" y="6171"/>
                          </a:lnTo>
                          <a:lnTo>
                            <a:pt x="12419" y="6171"/>
                          </a:lnTo>
                          <a:close/>
                        </a:path>
                        <a:path w="21600" h="21600" extrusionOk="0">
                          <a:moveTo>
                            <a:pt x="14580" y="6171"/>
                          </a:moveTo>
                          <a:lnTo>
                            <a:pt x="14580" y="7714"/>
                          </a:lnTo>
                          <a:lnTo>
                            <a:pt x="16740" y="7714"/>
                          </a:lnTo>
                          <a:lnTo>
                            <a:pt x="16740" y="6171"/>
                          </a:lnTo>
                          <a:lnTo>
                            <a:pt x="14580" y="6171"/>
                          </a:lnTo>
                          <a:close/>
                        </a:path>
                        <a:path w="21600" h="21600" extrusionOk="0">
                          <a:moveTo>
                            <a:pt x="16740" y="6171"/>
                          </a:moveTo>
                          <a:lnTo>
                            <a:pt x="16740" y="7714"/>
                          </a:lnTo>
                          <a:lnTo>
                            <a:pt x="18900" y="7714"/>
                          </a:lnTo>
                          <a:lnTo>
                            <a:pt x="18900" y="6171"/>
                          </a:lnTo>
                          <a:lnTo>
                            <a:pt x="16740" y="6171"/>
                          </a:lnTo>
                          <a:close/>
                        </a:path>
                        <a:path w="21600" h="21600" extrusionOk="0">
                          <a:moveTo>
                            <a:pt x="18900" y="6171"/>
                          </a:moveTo>
                          <a:lnTo>
                            <a:pt x="18900" y="7714"/>
                          </a:lnTo>
                          <a:lnTo>
                            <a:pt x="21060" y="7714"/>
                          </a:lnTo>
                          <a:lnTo>
                            <a:pt x="21060" y="6171"/>
                          </a:lnTo>
                          <a:lnTo>
                            <a:pt x="18900" y="6171"/>
                          </a:lnTo>
                          <a:close/>
                        </a:path>
                        <a:path w="21600" h="21600" extrusionOk="0">
                          <a:moveTo>
                            <a:pt x="540" y="7714"/>
                          </a:moveTo>
                          <a:lnTo>
                            <a:pt x="540" y="9257"/>
                          </a:lnTo>
                          <a:lnTo>
                            <a:pt x="2700" y="9257"/>
                          </a:lnTo>
                          <a:lnTo>
                            <a:pt x="2700" y="7714"/>
                          </a:lnTo>
                          <a:lnTo>
                            <a:pt x="540" y="7714"/>
                          </a:lnTo>
                          <a:close/>
                        </a:path>
                        <a:path w="21600" h="21600" extrusionOk="0">
                          <a:moveTo>
                            <a:pt x="2700" y="7714"/>
                          </a:moveTo>
                          <a:lnTo>
                            <a:pt x="2700" y="9257"/>
                          </a:lnTo>
                          <a:lnTo>
                            <a:pt x="4860" y="9257"/>
                          </a:lnTo>
                          <a:lnTo>
                            <a:pt x="4860" y="7714"/>
                          </a:lnTo>
                          <a:lnTo>
                            <a:pt x="2700" y="7714"/>
                          </a:lnTo>
                          <a:close/>
                        </a:path>
                        <a:path w="21600" h="21600" extrusionOk="0">
                          <a:moveTo>
                            <a:pt x="4860" y="7714"/>
                          </a:moveTo>
                          <a:lnTo>
                            <a:pt x="4860" y="9257"/>
                          </a:lnTo>
                          <a:lnTo>
                            <a:pt x="7020" y="9257"/>
                          </a:lnTo>
                          <a:lnTo>
                            <a:pt x="7020" y="7714"/>
                          </a:lnTo>
                          <a:lnTo>
                            <a:pt x="4860" y="7714"/>
                          </a:lnTo>
                          <a:close/>
                        </a:path>
                        <a:path w="21600" h="21600" extrusionOk="0">
                          <a:moveTo>
                            <a:pt x="7020" y="7714"/>
                          </a:moveTo>
                          <a:lnTo>
                            <a:pt x="7020" y="9257"/>
                          </a:lnTo>
                          <a:lnTo>
                            <a:pt x="9180" y="9257"/>
                          </a:lnTo>
                          <a:lnTo>
                            <a:pt x="9180" y="7714"/>
                          </a:lnTo>
                          <a:lnTo>
                            <a:pt x="7020" y="7714"/>
                          </a:lnTo>
                          <a:close/>
                        </a:path>
                        <a:path w="21600" h="21600" extrusionOk="0">
                          <a:moveTo>
                            <a:pt x="9180" y="7714"/>
                          </a:moveTo>
                          <a:lnTo>
                            <a:pt x="9180" y="9257"/>
                          </a:lnTo>
                          <a:lnTo>
                            <a:pt x="11340" y="9257"/>
                          </a:lnTo>
                          <a:lnTo>
                            <a:pt x="11340" y="7714"/>
                          </a:lnTo>
                          <a:lnTo>
                            <a:pt x="9180" y="7714"/>
                          </a:lnTo>
                          <a:close/>
                        </a:path>
                        <a:path w="21600" h="21600" extrusionOk="0">
                          <a:moveTo>
                            <a:pt x="11340" y="7714"/>
                          </a:moveTo>
                          <a:lnTo>
                            <a:pt x="11340" y="9257"/>
                          </a:lnTo>
                          <a:lnTo>
                            <a:pt x="13500" y="9257"/>
                          </a:lnTo>
                          <a:lnTo>
                            <a:pt x="13500" y="7714"/>
                          </a:lnTo>
                          <a:lnTo>
                            <a:pt x="11340" y="7714"/>
                          </a:lnTo>
                          <a:close/>
                        </a:path>
                        <a:path w="21600" h="21600" extrusionOk="0">
                          <a:moveTo>
                            <a:pt x="13500" y="7714"/>
                          </a:moveTo>
                          <a:lnTo>
                            <a:pt x="13500" y="9257"/>
                          </a:lnTo>
                          <a:lnTo>
                            <a:pt x="15660" y="9257"/>
                          </a:lnTo>
                          <a:lnTo>
                            <a:pt x="15660" y="7714"/>
                          </a:lnTo>
                          <a:lnTo>
                            <a:pt x="13500" y="7714"/>
                          </a:lnTo>
                          <a:close/>
                        </a:path>
                        <a:path w="21600" h="21600" extrusionOk="0">
                          <a:moveTo>
                            <a:pt x="15660" y="7714"/>
                          </a:moveTo>
                          <a:lnTo>
                            <a:pt x="15660" y="9257"/>
                          </a:lnTo>
                          <a:lnTo>
                            <a:pt x="17820" y="9257"/>
                          </a:lnTo>
                          <a:lnTo>
                            <a:pt x="17820" y="7714"/>
                          </a:lnTo>
                          <a:lnTo>
                            <a:pt x="15660" y="7714"/>
                          </a:lnTo>
                          <a:close/>
                        </a:path>
                        <a:path w="21600" h="21600" extrusionOk="0">
                          <a:moveTo>
                            <a:pt x="17820" y="7714"/>
                          </a:moveTo>
                          <a:lnTo>
                            <a:pt x="17820" y="9257"/>
                          </a:lnTo>
                          <a:lnTo>
                            <a:pt x="19980" y="9257"/>
                          </a:lnTo>
                          <a:lnTo>
                            <a:pt x="19980" y="7714"/>
                          </a:lnTo>
                          <a:lnTo>
                            <a:pt x="17820" y="7714"/>
                          </a:lnTo>
                          <a:close/>
                        </a:path>
                        <a:path w="21600" h="21600" extrusionOk="0">
                          <a:moveTo>
                            <a:pt x="1620" y="9257"/>
                          </a:moveTo>
                          <a:lnTo>
                            <a:pt x="1620" y="10800"/>
                          </a:lnTo>
                          <a:lnTo>
                            <a:pt x="3779" y="10800"/>
                          </a:lnTo>
                          <a:lnTo>
                            <a:pt x="3779" y="9257"/>
                          </a:lnTo>
                          <a:lnTo>
                            <a:pt x="1620" y="9257"/>
                          </a:lnTo>
                          <a:close/>
                        </a:path>
                        <a:path w="21600" h="21600" extrusionOk="0">
                          <a:moveTo>
                            <a:pt x="3779" y="9257"/>
                          </a:moveTo>
                          <a:lnTo>
                            <a:pt x="3779" y="10800"/>
                          </a:lnTo>
                          <a:lnTo>
                            <a:pt x="5940" y="10800"/>
                          </a:lnTo>
                          <a:lnTo>
                            <a:pt x="5940" y="9257"/>
                          </a:lnTo>
                          <a:lnTo>
                            <a:pt x="3779" y="9257"/>
                          </a:lnTo>
                          <a:close/>
                        </a:path>
                        <a:path w="21600" h="21600" extrusionOk="0">
                          <a:moveTo>
                            <a:pt x="5940" y="9257"/>
                          </a:moveTo>
                          <a:lnTo>
                            <a:pt x="5940" y="10800"/>
                          </a:lnTo>
                          <a:lnTo>
                            <a:pt x="8100" y="10800"/>
                          </a:lnTo>
                          <a:lnTo>
                            <a:pt x="8100" y="9257"/>
                          </a:lnTo>
                          <a:lnTo>
                            <a:pt x="5940" y="9257"/>
                          </a:lnTo>
                          <a:close/>
                        </a:path>
                        <a:path w="21600" h="21600" extrusionOk="0">
                          <a:moveTo>
                            <a:pt x="8100" y="9257"/>
                          </a:moveTo>
                          <a:lnTo>
                            <a:pt x="8100" y="10800"/>
                          </a:lnTo>
                          <a:lnTo>
                            <a:pt x="10260" y="10800"/>
                          </a:lnTo>
                          <a:lnTo>
                            <a:pt x="10260" y="9257"/>
                          </a:lnTo>
                          <a:lnTo>
                            <a:pt x="8100" y="9257"/>
                          </a:lnTo>
                          <a:close/>
                        </a:path>
                        <a:path w="21600" h="21600" extrusionOk="0">
                          <a:moveTo>
                            <a:pt x="10260" y="9257"/>
                          </a:moveTo>
                          <a:lnTo>
                            <a:pt x="10260" y="10800"/>
                          </a:lnTo>
                          <a:lnTo>
                            <a:pt x="12419" y="10800"/>
                          </a:lnTo>
                          <a:lnTo>
                            <a:pt x="12419" y="9257"/>
                          </a:lnTo>
                          <a:lnTo>
                            <a:pt x="10260" y="9257"/>
                          </a:lnTo>
                          <a:close/>
                        </a:path>
                        <a:path w="21600" h="21600" extrusionOk="0">
                          <a:moveTo>
                            <a:pt x="12419" y="9257"/>
                          </a:moveTo>
                          <a:lnTo>
                            <a:pt x="12419" y="10800"/>
                          </a:lnTo>
                          <a:lnTo>
                            <a:pt x="14580" y="10800"/>
                          </a:lnTo>
                          <a:lnTo>
                            <a:pt x="14580" y="9257"/>
                          </a:lnTo>
                          <a:lnTo>
                            <a:pt x="12419" y="9257"/>
                          </a:lnTo>
                          <a:close/>
                        </a:path>
                        <a:path w="21600" h="21600" extrusionOk="0">
                          <a:moveTo>
                            <a:pt x="14580" y="9257"/>
                          </a:moveTo>
                          <a:lnTo>
                            <a:pt x="14580" y="10800"/>
                          </a:lnTo>
                          <a:lnTo>
                            <a:pt x="16740" y="10800"/>
                          </a:lnTo>
                          <a:lnTo>
                            <a:pt x="16740" y="9257"/>
                          </a:lnTo>
                          <a:lnTo>
                            <a:pt x="14580" y="9257"/>
                          </a:lnTo>
                          <a:close/>
                        </a:path>
                        <a:path w="21600" h="21600" extrusionOk="0">
                          <a:moveTo>
                            <a:pt x="16740" y="9257"/>
                          </a:moveTo>
                          <a:lnTo>
                            <a:pt x="16740" y="10800"/>
                          </a:lnTo>
                          <a:lnTo>
                            <a:pt x="18900" y="10800"/>
                          </a:lnTo>
                          <a:lnTo>
                            <a:pt x="18900" y="9257"/>
                          </a:lnTo>
                          <a:lnTo>
                            <a:pt x="16740" y="9257"/>
                          </a:lnTo>
                          <a:close/>
                        </a:path>
                        <a:path w="21600" h="21600" extrusionOk="0">
                          <a:moveTo>
                            <a:pt x="18900" y="9257"/>
                          </a:moveTo>
                          <a:lnTo>
                            <a:pt x="18900" y="10800"/>
                          </a:lnTo>
                          <a:lnTo>
                            <a:pt x="21060" y="10800"/>
                          </a:lnTo>
                          <a:lnTo>
                            <a:pt x="21060" y="9257"/>
                          </a:lnTo>
                          <a:lnTo>
                            <a:pt x="18900" y="9257"/>
                          </a:lnTo>
                          <a:close/>
                        </a:path>
                        <a:path w="21600" h="21600" extrusionOk="0">
                          <a:moveTo>
                            <a:pt x="540" y="10800"/>
                          </a:moveTo>
                          <a:lnTo>
                            <a:pt x="540" y="12342"/>
                          </a:lnTo>
                          <a:lnTo>
                            <a:pt x="2700" y="12342"/>
                          </a:lnTo>
                          <a:lnTo>
                            <a:pt x="2700" y="10800"/>
                          </a:lnTo>
                          <a:lnTo>
                            <a:pt x="540" y="10800"/>
                          </a:lnTo>
                          <a:close/>
                        </a:path>
                        <a:path w="21600" h="21600" extrusionOk="0">
                          <a:moveTo>
                            <a:pt x="2700" y="10800"/>
                          </a:moveTo>
                          <a:lnTo>
                            <a:pt x="2700" y="12342"/>
                          </a:lnTo>
                          <a:lnTo>
                            <a:pt x="4860" y="12342"/>
                          </a:lnTo>
                          <a:lnTo>
                            <a:pt x="4860" y="10800"/>
                          </a:lnTo>
                          <a:lnTo>
                            <a:pt x="2700" y="10800"/>
                          </a:lnTo>
                          <a:close/>
                        </a:path>
                        <a:path w="21600" h="21600" extrusionOk="0">
                          <a:moveTo>
                            <a:pt x="4860" y="10800"/>
                          </a:moveTo>
                          <a:lnTo>
                            <a:pt x="4860" y="12342"/>
                          </a:lnTo>
                          <a:lnTo>
                            <a:pt x="7020" y="12342"/>
                          </a:lnTo>
                          <a:lnTo>
                            <a:pt x="7020" y="10800"/>
                          </a:lnTo>
                          <a:lnTo>
                            <a:pt x="4860" y="10800"/>
                          </a:lnTo>
                          <a:close/>
                        </a:path>
                        <a:path w="21600" h="21600" extrusionOk="0">
                          <a:moveTo>
                            <a:pt x="7020" y="10800"/>
                          </a:moveTo>
                          <a:lnTo>
                            <a:pt x="7020" y="12342"/>
                          </a:lnTo>
                          <a:lnTo>
                            <a:pt x="9180" y="12342"/>
                          </a:lnTo>
                          <a:lnTo>
                            <a:pt x="9180" y="10800"/>
                          </a:lnTo>
                          <a:lnTo>
                            <a:pt x="7020" y="10800"/>
                          </a:lnTo>
                          <a:close/>
                        </a:path>
                        <a:path w="21600" h="21600" extrusionOk="0">
                          <a:moveTo>
                            <a:pt x="9180" y="10800"/>
                          </a:moveTo>
                          <a:lnTo>
                            <a:pt x="9180" y="12342"/>
                          </a:lnTo>
                          <a:lnTo>
                            <a:pt x="11340" y="12342"/>
                          </a:lnTo>
                          <a:lnTo>
                            <a:pt x="11340" y="10800"/>
                          </a:lnTo>
                          <a:lnTo>
                            <a:pt x="9180" y="10800"/>
                          </a:lnTo>
                          <a:close/>
                        </a:path>
                        <a:path w="21600" h="21600" extrusionOk="0">
                          <a:moveTo>
                            <a:pt x="11340" y="10800"/>
                          </a:moveTo>
                          <a:lnTo>
                            <a:pt x="11340" y="12342"/>
                          </a:lnTo>
                          <a:lnTo>
                            <a:pt x="13500" y="12342"/>
                          </a:lnTo>
                          <a:lnTo>
                            <a:pt x="13500" y="10800"/>
                          </a:lnTo>
                          <a:lnTo>
                            <a:pt x="11340" y="10800"/>
                          </a:lnTo>
                          <a:close/>
                        </a:path>
                        <a:path w="21600" h="21600" extrusionOk="0">
                          <a:moveTo>
                            <a:pt x="13500" y="10800"/>
                          </a:moveTo>
                          <a:lnTo>
                            <a:pt x="13500" y="12342"/>
                          </a:lnTo>
                          <a:lnTo>
                            <a:pt x="15660" y="12342"/>
                          </a:lnTo>
                          <a:lnTo>
                            <a:pt x="15660" y="10800"/>
                          </a:lnTo>
                          <a:lnTo>
                            <a:pt x="13500" y="10800"/>
                          </a:lnTo>
                          <a:close/>
                        </a:path>
                        <a:path w="21600" h="21600" extrusionOk="0">
                          <a:moveTo>
                            <a:pt x="15660" y="10800"/>
                          </a:moveTo>
                          <a:lnTo>
                            <a:pt x="15660" y="12342"/>
                          </a:lnTo>
                          <a:lnTo>
                            <a:pt x="17820" y="12342"/>
                          </a:lnTo>
                          <a:lnTo>
                            <a:pt x="17820" y="10800"/>
                          </a:lnTo>
                          <a:lnTo>
                            <a:pt x="15660" y="10800"/>
                          </a:lnTo>
                          <a:close/>
                        </a:path>
                        <a:path w="21600" h="21600" extrusionOk="0">
                          <a:moveTo>
                            <a:pt x="17820" y="10800"/>
                          </a:moveTo>
                          <a:lnTo>
                            <a:pt x="17820" y="12342"/>
                          </a:lnTo>
                          <a:lnTo>
                            <a:pt x="19980" y="12342"/>
                          </a:lnTo>
                          <a:lnTo>
                            <a:pt x="19980" y="10800"/>
                          </a:lnTo>
                          <a:lnTo>
                            <a:pt x="17820" y="10800"/>
                          </a:lnTo>
                          <a:close/>
                        </a:path>
                        <a:path w="21600" h="21600" extrusionOk="0">
                          <a:moveTo>
                            <a:pt x="1620" y="12342"/>
                          </a:moveTo>
                          <a:lnTo>
                            <a:pt x="1620" y="13885"/>
                          </a:lnTo>
                          <a:lnTo>
                            <a:pt x="3779" y="13885"/>
                          </a:lnTo>
                          <a:lnTo>
                            <a:pt x="3779" y="12342"/>
                          </a:lnTo>
                          <a:lnTo>
                            <a:pt x="1620" y="12342"/>
                          </a:lnTo>
                          <a:close/>
                        </a:path>
                        <a:path w="21600" h="21600" extrusionOk="0">
                          <a:moveTo>
                            <a:pt x="3779" y="12342"/>
                          </a:moveTo>
                          <a:lnTo>
                            <a:pt x="3779" y="13885"/>
                          </a:lnTo>
                          <a:lnTo>
                            <a:pt x="5940" y="13885"/>
                          </a:lnTo>
                          <a:lnTo>
                            <a:pt x="5940" y="12342"/>
                          </a:lnTo>
                          <a:lnTo>
                            <a:pt x="3779" y="12342"/>
                          </a:lnTo>
                          <a:close/>
                        </a:path>
                        <a:path w="21600" h="21600" extrusionOk="0">
                          <a:moveTo>
                            <a:pt x="5940" y="12342"/>
                          </a:moveTo>
                          <a:lnTo>
                            <a:pt x="5940" y="13885"/>
                          </a:lnTo>
                          <a:lnTo>
                            <a:pt x="8100" y="13885"/>
                          </a:lnTo>
                          <a:lnTo>
                            <a:pt x="8100" y="12342"/>
                          </a:lnTo>
                          <a:lnTo>
                            <a:pt x="5940" y="12342"/>
                          </a:lnTo>
                          <a:close/>
                        </a:path>
                        <a:path w="21600" h="21600" extrusionOk="0">
                          <a:moveTo>
                            <a:pt x="8100" y="12342"/>
                          </a:moveTo>
                          <a:lnTo>
                            <a:pt x="8100" y="13885"/>
                          </a:lnTo>
                          <a:lnTo>
                            <a:pt x="10260" y="13885"/>
                          </a:lnTo>
                          <a:lnTo>
                            <a:pt x="10260" y="12342"/>
                          </a:lnTo>
                          <a:lnTo>
                            <a:pt x="8100" y="12342"/>
                          </a:lnTo>
                          <a:close/>
                        </a:path>
                        <a:path w="21600" h="21600" extrusionOk="0">
                          <a:moveTo>
                            <a:pt x="10260" y="12342"/>
                          </a:moveTo>
                          <a:lnTo>
                            <a:pt x="10260" y="13885"/>
                          </a:lnTo>
                          <a:lnTo>
                            <a:pt x="12419" y="13885"/>
                          </a:lnTo>
                          <a:lnTo>
                            <a:pt x="12419" y="12342"/>
                          </a:lnTo>
                          <a:lnTo>
                            <a:pt x="10260" y="12342"/>
                          </a:lnTo>
                          <a:close/>
                        </a:path>
                        <a:path w="21600" h="21600" extrusionOk="0">
                          <a:moveTo>
                            <a:pt x="12419" y="12342"/>
                          </a:moveTo>
                          <a:lnTo>
                            <a:pt x="12419" y="13885"/>
                          </a:lnTo>
                          <a:lnTo>
                            <a:pt x="14580" y="13885"/>
                          </a:lnTo>
                          <a:lnTo>
                            <a:pt x="14580" y="12342"/>
                          </a:lnTo>
                          <a:lnTo>
                            <a:pt x="12419" y="12342"/>
                          </a:lnTo>
                          <a:close/>
                        </a:path>
                        <a:path w="21600" h="21600" extrusionOk="0">
                          <a:moveTo>
                            <a:pt x="14580" y="12342"/>
                          </a:moveTo>
                          <a:lnTo>
                            <a:pt x="14580" y="13885"/>
                          </a:lnTo>
                          <a:lnTo>
                            <a:pt x="16740" y="13885"/>
                          </a:lnTo>
                          <a:lnTo>
                            <a:pt x="16740" y="12342"/>
                          </a:lnTo>
                          <a:lnTo>
                            <a:pt x="14580" y="12342"/>
                          </a:lnTo>
                          <a:close/>
                        </a:path>
                        <a:path w="21600" h="21600" extrusionOk="0">
                          <a:moveTo>
                            <a:pt x="16740" y="12342"/>
                          </a:moveTo>
                          <a:lnTo>
                            <a:pt x="16740" y="13885"/>
                          </a:lnTo>
                          <a:lnTo>
                            <a:pt x="18900" y="13885"/>
                          </a:lnTo>
                          <a:lnTo>
                            <a:pt x="18900" y="12342"/>
                          </a:lnTo>
                          <a:lnTo>
                            <a:pt x="16740" y="12342"/>
                          </a:lnTo>
                          <a:close/>
                        </a:path>
                        <a:path w="21600" h="21600" extrusionOk="0">
                          <a:moveTo>
                            <a:pt x="18900" y="12342"/>
                          </a:moveTo>
                          <a:lnTo>
                            <a:pt x="18900" y="13885"/>
                          </a:lnTo>
                          <a:lnTo>
                            <a:pt x="21060" y="13885"/>
                          </a:lnTo>
                          <a:lnTo>
                            <a:pt x="21060" y="12342"/>
                          </a:lnTo>
                          <a:lnTo>
                            <a:pt x="18900" y="12342"/>
                          </a:lnTo>
                          <a:close/>
                        </a:path>
                        <a:path w="21600" h="21600" extrusionOk="0">
                          <a:moveTo>
                            <a:pt x="540" y="13885"/>
                          </a:moveTo>
                          <a:lnTo>
                            <a:pt x="540" y="15428"/>
                          </a:lnTo>
                          <a:lnTo>
                            <a:pt x="2700" y="15428"/>
                          </a:lnTo>
                          <a:lnTo>
                            <a:pt x="2700" y="13885"/>
                          </a:lnTo>
                          <a:lnTo>
                            <a:pt x="540" y="13885"/>
                          </a:lnTo>
                          <a:close/>
                        </a:path>
                        <a:path w="21600" h="21600" extrusionOk="0">
                          <a:moveTo>
                            <a:pt x="2700" y="13885"/>
                          </a:moveTo>
                          <a:lnTo>
                            <a:pt x="2700" y="15428"/>
                          </a:lnTo>
                          <a:lnTo>
                            <a:pt x="4860" y="15428"/>
                          </a:lnTo>
                          <a:lnTo>
                            <a:pt x="4860" y="13885"/>
                          </a:lnTo>
                          <a:lnTo>
                            <a:pt x="2700" y="13885"/>
                          </a:lnTo>
                          <a:close/>
                        </a:path>
                        <a:path w="21600" h="21600" extrusionOk="0">
                          <a:moveTo>
                            <a:pt x="4860" y="13885"/>
                          </a:moveTo>
                          <a:lnTo>
                            <a:pt x="4860" y="15428"/>
                          </a:lnTo>
                          <a:lnTo>
                            <a:pt x="7020" y="15428"/>
                          </a:lnTo>
                          <a:lnTo>
                            <a:pt x="7020" y="13885"/>
                          </a:lnTo>
                          <a:lnTo>
                            <a:pt x="4860" y="13885"/>
                          </a:lnTo>
                          <a:close/>
                        </a:path>
                        <a:path w="21600" h="21600" extrusionOk="0">
                          <a:moveTo>
                            <a:pt x="7020" y="13885"/>
                          </a:moveTo>
                          <a:lnTo>
                            <a:pt x="7020" y="15428"/>
                          </a:lnTo>
                          <a:lnTo>
                            <a:pt x="9180" y="15428"/>
                          </a:lnTo>
                          <a:lnTo>
                            <a:pt x="9180" y="13885"/>
                          </a:lnTo>
                          <a:lnTo>
                            <a:pt x="7020" y="13885"/>
                          </a:lnTo>
                          <a:close/>
                        </a:path>
                        <a:path w="21600" h="21600" extrusionOk="0">
                          <a:moveTo>
                            <a:pt x="9180" y="13885"/>
                          </a:moveTo>
                          <a:lnTo>
                            <a:pt x="9180" y="15428"/>
                          </a:lnTo>
                          <a:lnTo>
                            <a:pt x="11340" y="15428"/>
                          </a:lnTo>
                          <a:lnTo>
                            <a:pt x="11340" y="13885"/>
                          </a:lnTo>
                          <a:lnTo>
                            <a:pt x="9180" y="13885"/>
                          </a:lnTo>
                          <a:close/>
                        </a:path>
                        <a:path w="21600" h="21600" extrusionOk="0">
                          <a:moveTo>
                            <a:pt x="11340" y="13885"/>
                          </a:moveTo>
                          <a:lnTo>
                            <a:pt x="11340" y="15428"/>
                          </a:lnTo>
                          <a:lnTo>
                            <a:pt x="13500" y="15428"/>
                          </a:lnTo>
                          <a:lnTo>
                            <a:pt x="13500" y="13885"/>
                          </a:lnTo>
                          <a:lnTo>
                            <a:pt x="11340" y="13885"/>
                          </a:lnTo>
                          <a:close/>
                        </a:path>
                        <a:path w="21600" h="21600" extrusionOk="0">
                          <a:moveTo>
                            <a:pt x="13500" y="13885"/>
                          </a:moveTo>
                          <a:lnTo>
                            <a:pt x="13500" y="15428"/>
                          </a:lnTo>
                          <a:lnTo>
                            <a:pt x="15660" y="15428"/>
                          </a:lnTo>
                          <a:lnTo>
                            <a:pt x="15660" y="13885"/>
                          </a:lnTo>
                          <a:lnTo>
                            <a:pt x="13500" y="13885"/>
                          </a:lnTo>
                          <a:close/>
                        </a:path>
                        <a:path w="21600" h="21600" extrusionOk="0">
                          <a:moveTo>
                            <a:pt x="15660" y="13885"/>
                          </a:moveTo>
                          <a:lnTo>
                            <a:pt x="15660" y="15428"/>
                          </a:lnTo>
                          <a:lnTo>
                            <a:pt x="17820" y="15428"/>
                          </a:lnTo>
                          <a:lnTo>
                            <a:pt x="17820" y="13885"/>
                          </a:lnTo>
                          <a:lnTo>
                            <a:pt x="15660" y="13885"/>
                          </a:lnTo>
                          <a:close/>
                        </a:path>
                        <a:path w="21600" h="21600" extrusionOk="0">
                          <a:moveTo>
                            <a:pt x="17820" y="13885"/>
                          </a:moveTo>
                          <a:lnTo>
                            <a:pt x="17820" y="15428"/>
                          </a:lnTo>
                          <a:lnTo>
                            <a:pt x="19980" y="15428"/>
                          </a:lnTo>
                          <a:lnTo>
                            <a:pt x="19980" y="13885"/>
                          </a:lnTo>
                          <a:lnTo>
                            <a:pt x="17820" y="13885"/>
                          </a:lnTo>
                          <a:close/>
                        </a:path>
                        <a:path w="21600" h="21600" extrusionOk="0">
                          <a:moveTo>
                            <a:pt x="1620" y="15428"/>
                          </a:moveTo>
                          <a:lnTo>
                            <a:pt x="1620" y="16971"/>
                          </a:lnTo>
                          <a:lnTo>
                            <a:pt x="3779" y="16971"/>
                          </a:lnTo>
                          <a:lnTo>
                            <a:pt x="3779" y="15428"/>
                          </a:lnTo>
                          <a:lnTo>
                            <a:pt x="1620" y="15428"/>
                          </a:lnTo>
                          <a:close/>
                        </a:path>
                        <a:path w="21600" h="21600" extrusionOk="0">
                          <a:moveTo>
                            <a:pt x="3779" y="15428"/>
                          </a:moveTo>
                          <a:lnTo>
                            <a:pt x="3779" y="16971"/>
                          </a:lnTo>
                          <a:lnTo>
                            <a:pt x="5940" y="16971"/>
                          </a:lnTo>
                          <a:lnTo>
                            <a:pt x="5940" y="15428"/>
                          </a:lnTo>
                          <a:lnTo>
                            <a:pt x="3779" y="15428"/>
                          </a:lnTo>
                          <a:close/>
                        </a:path>
                        <a:path w="21600" h="21600" extrusionOk="0">
                          <a:moveTo>
                            <a:pt x="5940" y="15428"/>
                          </a:moveTo>
                          <a:lnTo>
                            <a:pt x="5940" y="16971"/>
                          </a:lnTo>
                          <a:lnTo>
                            <a:pt x="8100" y="16971"/>
                          </a:lnTo>
                          <a:lnTo>
                            <a:pt x="8100" y="15428"/>
                          </a:lnTo>
                          <a:lnTo>
                            <a:pt x="5940" y="15428"/>
                          </a:lnTo>
                          <a:close/>
                        </a:path>
                        <a:path w="21600" h="21600" extrusionOk="0">
                          <a:moveTo>
                            <a:pt x="8100" y="15428"/>
                          </a:moveTo>
                          <a:lnTo>
                            <a:pt x="8100" y="16971"/>
                          </a:lnTo>
                          <a:lnTo>
                            <a:pt x="10260" y="16971"/>
                          </a:lnTo>
                          <a:lnTo>
                            <a:pt x="10260" y="15428"/>
                          </a:lnTo>
                          <a:lnTo>
                            <a:pt x="8100" y="15428"/>
                          </a:lnTo>
                          <a:close/>
                        </a:path>
                        <a:path w="21600" h="21600" extrusionOk="0">
                          <a:moveTo>
                            <a:pt x="10260" y="15428"/>
                          </a:moveTo>
                          <a:lnTo>
                            <a:pt x="10260" y="16971"/>
                          </a:lnTo>
                          <a:lnTo>
                            <a:pt x="12419" y="16971"/>
                          </a:lnTo>
                          <a:lnTo>
                            <a:pt x="12419" y="15428"/>
                          </a:lnTo>
                          <a:lnTo>
                            <a:pt x="10260" y="15428"/>
                          </a:lnTo>
                          <a:close/>
                        </a:path>
                        <a:path w="21600" h="21600" extrusionOk="0">
                          <a:moveTo>
                            <a:pt x="12419" y="15428"/>
                          </a:moveTo>
                          <a:lnTo>
                            <a:pt x="12419" y="16971"/>
                          </a:lnTo>
                          <a:lnTo>
                            <a:pt x="14580" y="16971"/>
                          </a:lnTo>
                          <a:lnTo>
                            <a:pt x="14580" y="15428"/>
                          </a:lnTo>
                          <a:lnTo>
                            <a:pt x="12419" y="15428"/>
                          </a:lnTo>
                          <a:close/>
                        </a:path>
                        <a:path w="21600" h="21600" extrusionOk="0">
                          <a:moveTo>
                            <a:pt x="14580" y="15428"/>
                          </a:moveTo>
                          <a:lnTo>
                            <a:pt x="14580" y="16971"/>
                          </a:lnTo>
                          <a:lnTo>
                            <a:pt x="16740" y="16971"/>
                          </a:lnTo>
                          <a:lnTo>
                            <a:pt x="16740" y="15428"/>
                          </a:lnTo>
                          <a:lnTo>
                            <a:pt x="14580" y="15428"/>
                          </a:lnTo>
                          <a:close/>
                        </a:path>
                        <a:path w="21600" h="21600" extrusionOk="0">
                          <a:moveTo>
                            <a:pt x="16740" y="15428"/>
                          </a:moveTo>
                          <a:lnTo>
                            <a:pt x="16740" y="16971"/>
                          </a:lnTo>
                          <a:lnTo>
                            <a:pt x="18900" y="16971"/>
                          </a:lnTo>
                          <a:lnTo>
                            <a:pt x="18900" y="15428"/>
                          </a:lnTo>
                          <a:lnTo>
                            <a:pt x="16740" y="15428"/>
                          </a:lnTo>
                          <a:close/>
                        </a:path>
                        <a:path w="21600" h="21600" extrusionOk="0">
                          <a:moveTo>
                            <a:pt x="18900" y="15428"/>
                          </a:moveTo>
                          <a:lnTo>
                            <a:pt x="18900" y="16971"/>
                          </a:lnTo>
                          <a:lnTo>
                            <a:pt x="21060" y="16971"/>
                          </a:lnTo>
                          <a:lnTo>
                            <a:pt x="21060" y="15428"/>
                          </a:lnTo>
                          <a:lnTo>
                            <a:pt x="18900" y="15428"/>
                          </a:lnTo>
                          <a:close/>
                        </a:path>
                        <a:path w="21600" h="21600" extrusionOk="0">
                          <a:moveTo>
                            <a:pt x="540" y="16971"/>
                          </a:moveTo>
                          <a:lnTo>
                            <a:pt x="540" y="18514"/>
                          </a:lnTo>
                          <a:lnTo>
                            <a:pt x="2700" y="18514"/>
                          </a:lnTo>
                          <a:lnTo>
                            <a:pt x="2700" y="16971"/>
                          </a:lnTo>
                          <a:lnTo>
                            <a:pt x="540" y="16971"/>
                          </a:lnTo>
                          <a:close/>
                        </a:path>
                        <a:path w="21600" h="21600" extrusionOk="0">
                          <a:moveTo>
                            <a:pt x="2700" y="16971"/>
                          </a:moveTo>
                          <a:lnTo>
                            <a:pt x="2700" y="18514"/>
                          </a:lnTo>
                          <a:lnTo>
                            <a:pt x="4860" y="18514"/>
                          </a:lnTo>
                          <a:lnTo>
                            <a:pt x="4860" y="16971"/>
                          </a:lnTo>
                          <a:lnTo>
                            <a:pt x="2700" y="16971"/>
                          </a:lnTo>
                          <a:close/>
                        </a:path>
                        <a:path w="21600" h="21600" extrusionOk="0">
                          <a:moveTo>
                            <a:pt x="4860" y="16971"/>
                          </a:moveTo>
                          <a:lnTo>
                            <a:pt x="4860" y="18514"/>
                          </a:lnTo>
                          <a:lnTo>
                            <a:pt x="7020" y="18514"/>
                          </a:lnTo>
                          <a:lnTo>
                            <a:pt x="7020" y="16971"/>
                          </a:lnTo>
                          <a:lnTo>
                            <a:pt x="4860" y="16971"/>
                          </a:lnTo>
                          <a:close/>
                        </a:path>
                        <a:path w="21600" h="21600" extrusionOk="0">
                          <a:moveTo>
                            <a:pt x="7020" y="16971"/>
                          </a:moveTo>
                          <a:lnTo>
                            <a:pt x="7020" y="18514"/>
                          </a:lnTo>
                          <a:lnTo>
                            <a:pt x="9180" y="18514"/>
                          </a:lnTo>
                          <a:lnTo>
                            <a:pt x="9180" y="16971"/>
                          </a:lnTo>
                          <a:lnTo>
                            <a:pt x="7020" y="16971"/>
                          </a:lnTo>
                          <a:close/>
                        </a:path>
                        <a:path w="21600" h="21600" extrusionOk="0">
                          <a:moveTo>
                            <a:pt x="9180" y="16971"/>
                          </a:moveTo>
                          <a:lnTo>
                            <a:pt x="9180" y="18514"/>
                          </a:lnTo>
                          <a:lnTo>
                            <a:pt x="11340" y="18514"/>
                          </a:lnTo>
                          <a:lnTo>
                            <a:pt x="11340" y="16971"/>
                          </a:lnTo>
                          <a:lnTo>
                            <a:pt x="9180" y="16971"/>
                          </a:lnTo>
                          <a:close/>
                        </a:path>
                        <a:path w="21600" h="21600" extrusionOk="0">
                          <a:moveTo>
                            <a:pt x="11340" y="16971"/>
                          </a:moveTo>
                          <a:lnTo>
                            <a:pt x="11340" y="18514"/>
                          </a:lnTo>
                          <a:lnTo>
                            <a:pt x="13500" y="18514"/>
                          </a:lnTo>
                          <a:lnTo>
                            <a:pt x="13500" y="16971"/>
                          </a:lnTo>
                          <a:lnTo>
                            <a:pt x="11340" y="16971"/>
                          </a:lnTo>
                          <a:close/>
                        </a:path>
                        <a:path w="21600" h="21600" extrusionOk="0">
                          <a:moveTo>
                            <a:pt x="13500" y="16971"/>
                          </a:moveTo>
                          <a:lnTo>
                            <a:pt x="13500" y="18514"/>
                          </a:lnTo>
                          <a:lnTo>
                            <a:pt x="15660" y="18514"/>
                          </a:lnTo>
                          <a:lnTo>
                            <a:pt x="15660" y="16971"/>
                          </a:lnTo>
                          <a:lnTo>
                            <a:pt x="13500" y="16971"/>
                          </a:lnTo>
                          <a:close/>
                        </a:path>
                        <a:path w="21600" h="21600" extrusionOk="0">
                          <a:moveTo>
                            <a:pt x="15660" y="16971"/>
                          </a:moveTo>
                          <a:lnTo>
                            <a:pt x="15660" y="18514"/>
                          </a:lnTo>
                          <a:lnTo>
                            <a:pt x="17820" y="18514"/>
                          </a:lnTo>
                          <a:lnTo>
                            <a:pt x="17820" y="16971"/>
                          </a:lnTo>
                          <a:lnTo>
                            <a:pt x="15660" y="16971"/>
                          </a:lnTo>
                          <a:close/>
                        </a:path>
                        <a:path w="21600" h="21600" extrusionOk="0">
                          <a:moveTo>
                            <a:pt x="17820" y="16971"/>
                          </a:moveTo>
                          <a:lnTo>
                            <a:pt x="17820" y="18514"/>
                          </a:lnTo>
                          <a:lnTo>
                            <a:pt x="19980" y="18514"/>
                          </a:lnTo>
                          <a:lnTo>
                            <a:pt x="19980" y="16971"/>
                          </a:lnTo>
                          <a:lnTo>
                            <a:pt x="17820" y="16971"/>
                          </a:lnTo>
                          <a:close/>
                        </a:path>
                        <a:path w="21600" h="21600" extrusionOk="0">
                          <a:moveTo>
                            <a:pt x="1620" y="18514"/>
                          </a:moveTo>
                          <a:lnTo>
                            <a:pt x="1620" y="20057"/>
                          </a:lnTo>
                          <a:lnTo>
                            <a:pt x="3779" y="20057"/>
                          </a:lnTo>
                          <a:lnTo>
                            <a:pt x="3779" y="18514"/>
                          </a:lnTo>
                          <a:lnTo>
                            <a:pt x="1620" y="18514"/>
                          </a:lnTo>
                          <a:close/>
                        </a:path>
                        <a:path w="21600" h="21600" extrusionOk="0">
                          <a:moveTo>
                            <a:pt x="3779" y="18514"/>
                          </a:moveTo>
                          <a:lnTo>
                            <a:pt x="3779" y="20057"/>
                          </a:lnTo>
                          <a:lnTo>
                            <a:pt x="5940" y="20057"/>
                          </a:lnTo>
                          <a:lnTo>
                            <a:pt x="5940" y="18514"/>
                          </a:lnTo>
                          <a:lnTo>
                            <a:pt x="3779" y="18514"/>
                          </a:lnTo>
                          <a:close/>
                        </a:path>
                        <a:path w="21600" h="21600" extrusionOk="0">
                          <a:moveTo>
                            <a:pt x="5940" y="18514"/>
                          </a:moveTo>
                          <a:lnTo>
                            <a:pt x="5940" y="20057"/>
                          </a:lnTo>
                          <a:lnTo>
                            <a:pt x="8100" y="20057"/>
                          </a:lnTo>
                          <a:lnTo>
                            <a:pt x="8100" y="18514"/>
                          </a:lnTo>
                          <a:lnTo>
                            <a:pt x="5940" y="18514"/>
                          </a:lnTo>
                          <a:close/>
                        </a:path>
                        <a:path w="21600" h="21600" extrusionOk="0">
                          <a:moveTo>
                            <a:pt x="8100" y="18514"/>
                          </a:moveTo>
                          <a:lnTo>
                            <a:pt x="8100" y="20057"/>
                          </a:lnTo>
                          <a:lnTo>
                            <a:pt x="10260" y="20057"/>
                          </a:lnTo>
                          <a:lnTo>
                            <a:pt x="10260" y="18514"/>
                          </a:lnTo>
                          <a:lnTo>
                            <a:pt x="8100" y="18514"/>
                          </a:lnTo>
                          <a:close/>
                        </a:path>
                        <a:path w="21600" h="21600" extrusionOk="0">
                          <a:moveTo>
                            <a:pt x="10260" y="18514"/>
                          </a:moveTo>
                          <a:lnTo>
                            <a:pt x="10260" y="20057"/>
                          </a:lnTo>
                          <a:lnTo>
                            <a:pt x="12419" y="20057"/>
                          </a:lnTo>
                          <a:lnTo>
                            <a:pt x="12419" y="18514"/>
                          </a:lnTo>
                          <a:lnTo>
                            <a:pt x="10260" y="18514"/>
                          </a:lnTo>
                          <a:close/>
                        </a:path>
                        <a:path w="21600" h="21600" extrusionOk="0">
                          <a:moveTo>
                            <a:pt x="12419" y="18514"/>
                          </a:moveTo>
                          <a:lnTo>
                            <a:pt x="12419" y="20057"/>
                          </a:lnTo>
                          <a:lnTo>
                            <a:pt x="14580" y="20057"/>
                          </a:lnTo>
                          <a:lnTo>
                            <a:pt x="14580" y="18514"/>
                          </a:lnTo>
                          <a:lnTo>
                            <a:pt x="12419" y="18514"/>
                          </a:lnTo>
                          <a:close/>
                        </a:path>
                        <a:path w="21600" h="21600" extrusionOk="0">
                          <a:moveTo>
                            <a:pt x="14580" y="18514"/>
                          </a:moveTo>
                          <a:lnTo>
                            <a:pt x="14580" y="20057"/>
                          </a:lnTo>
                          <a:lnTo>
                            <a:pt x="16740" y="20057"/>
                          </a:lnTo>
                          <a:lnTo>
                            <a:pt x="16740" y="18514"/>
                          </a:lnTo>
                          <a:lnTo>
                            <a:pt x="14580" y="18514"/>
                          </a:lnTo>
                          <a:close/>
                        </a:path>
                        <a:path w="21600" h="21600" extrusionOk="0">
                          <a:moveTo>
                            <a:pt x="16740" y="18514"/>
                          </a:moveTo>
                          <a:lnTo>
                            <a:pt x="16740" y="20057"/>
                          </a:lnTo>
                          <a:lnTo>
                            <a:pt x="18900" y="20057"/>
                          </a:lnTo>
                          <a:lnTo>
                            <a:pt x="18900" y="18514"/>
                          </a:lnTo>
                          <a:lnTo>
                            <a:pt x="16740" y="18514"/>
                          </a:lnTo>
                          <a:close/>
                        </a:path>
                        <a:path w="21600" h="21600" extrusionOk="0">
                          <a:moveTo>
                            <a:pt x="18900" y="18514"/>
                          </a:moveTo>
                          <a:lnTo>
                            <a:pt x="18900" y="20057"/>
                          </a:lnTo>
                          <a:lnTo>
                            <a:pt x="21060" y="20057"/>
                          </a:lnTo>
                          <a:lnTo>
                            <a:pt x="21060" y="18514"/>
                          </a:lnTo>
                          <a:lnTo>
                            <a:pt x="18900" y="18514"/>
                          </a:lnTo>
                          <a:close/>
                        </a:path>
                        <a:path w="21600" h="21600" extrusionOk="0">
                          <a:moveTo>
                            <a:pt x="540" y="20057"/>
                          </a:moveTo>
                          <a:lnTo>
                            <a:pt x="540" y="21600"/>
                          </a:lnTo>
                          <a:lnTo>
                            <a:pt x="2700" y="21600"/>
                          </a:lnTo>
                          <a:lnTo>
                            <a:pt x="2700" y="20057"/>
                          </a:lnTo>
                          <a:lnTo>
                            <a:pt x="540" y="20057"/>
                          </a:lnTo>
                          <a:close/>
                        </a:path>
                        <a:path w="21600" h="21600" extrusionOk="0">
                          <a:moveTo>
                            <a:pt x="2700" y="20057"/>
                          </a:moveTo>
                          <a:lnTo>
                            <a:pt x="2700" y="21600"/>
                          </a:lnTo>
                          <a:lnTo>
                            <a:pt x="4860" y="21600"/>
                          </a:lnTo>
                          <a:lnTo>
                            <a:pt x="4860" y="20057"/>
                          </a:lnTo>
                          <a:lnTo>
                            <a:pt x="2700" y="20057"/>
                          </a:lnTo>
                          <a:close/>
                        </a:path>
                        <a:path w="21600" h="21600" extrusionOk="0">
                          <a:moveTo>
                            <a:pt x="4860" y="20057"/>
                          </a:moveTo>
                          <a:lnTo>
                            <a:pt x="4860" y="21600"/>
                          </a:lnTo>
                          <a:lnTo>
                            <a:pt x="7020" y="21600"/>
                          </a:lnTo>
                          <a:lnTo>
                            <a:pt x="7020" y="20057"/>
                          </a:lnTo>
                          <a:lnTo>
                            <a:pt x="4860" y="20057"/>
                          </a:lnTo>
                          <a:close/>
                        </a:path>
                        <a:path w="21600" h="21600" extrusionOk="0">
                          <a:moveTo>
                            <a:pt x="7020" y="20057"/>
                          </a:moveTo>
                          <a:lnTo>
                            <a:pt x="7020" y="21600"/>
                          </a:lnTo>
                          <a:lnTo>
                            <a:pt x="9180" y="21600"/>
                          </a:lnTo>
                          <a:lnTo>
                            <a:pt x="9180" y="20057"/>
                          </a:lnTo>
                          <a:lnTo>
                            <a:pt x="7020" y="20057"/>
                          </a:lnTo>
                          <a:close/>
                        </a:path>
                        <a:path w="21600" h="21600" extrusionOk="0">
                          <a:moveTo>
                            <a:pt x="9180" y="20057"/>
                          </a:moveTo>
                          <a:lnTo>
                            <a:pt x="9180" y="21600"/>
                          </a:lnTo>
                          <a:lnTo>
                            <a:pt x="11340" y="21600"/>
                          </a:lnTo>
                          <a:lnTo>
                            <a:pt x="11340" y="20057"/>
                          </a:lnTo>
                          <a:lnTo>
                            <a:pt x="9180" y="20057"/>
                          </a:lnTo>
                          <a:close/>
                        </a:path>
                        <a:path w="21600" h="21600" extrusionOk="0">
                          <a:moveTo>
                            <a:pt x="11340" y="20057"/>
                          </a:moveTo>
                          <a:lnTo>
                            <a:pt x="11340" y="21600"/>
                          </a:lnTo>
                          <a:lnTo>
                            <a:pt x="13500" y="21600"/>
                          </a:lnTo>
                          <a:lnTo>
                            <a:pt x="13500" y="20057"/>
                          </a:lnTo>
                          <a:lnTo>
                            <a:pt x="11340" y="20057"/>
                          </a:lnTo>
                          <a:close/>
                        </a:path>
                        <a:path w="21600" h="21600" extrusionOk="0">
                          <a:moveTo>
                            <a:pt x="13500" y="20057"/>
                          </a:moveTo>
                          <a:lnTo>
                            <a:pt x="13500" y="21600"/>
                          </a:lnTo>
                          <a:lnTo>
                            <a:pt x="15660" y="21600"/>
                          </a:lnTo>
                          <a:lnTo>
                            <a:pt x="15660" y="20057"/>
                          </a:lnTo>
                          <a:lnTo>
                            <a:pt x="13500" y="20057"/>
                          </a:lnTo>
                          <a:close/>
                        </a:path>
                        <a:path w="21600" h="21600" extrusionOk="0">
                          <a:moveTo>
                            <a:pt x="15660" y="20057"/>
                          </a:moveTo>
                          <a:lnTo>
                            <a:pt x="15660" y="21600"/>
                          </a:lnTo>
                          <a:lnTo>
                            <a:pt x="17820" y="21600"/>
                          </a:lnTo>
                          <a:lnTo>
                            <a:pt x="17820" y="20057"/>
                          </a:lnTo>
                          <a:lnTo>
                            <a:pt x="15660" y="20057"/>
                          </a:lnTo>
                          <a:close/>
                        </a:path>
                        <a:path w="21600" h="21600" extrusionOk="0">
                          <a:moveTo>
                            <a:pt x="17820" y="20057"/>
                          </a:moveTo>
                          <a:lnTo>
                            <a:pt x="17820" y="21600"/>
                          </a:lnTo>
                          <a:lnTo>
                            <a:pt x="19980" y="21600"/>
                          </a:lnTo>
                          <a:lnTo>
                            <a:pt x="19980" y="20057"/>
                          </a:lnTo>
                          <a:lnTo>
                            <a:pt x="17820" y="20057"/>
                          </a:lnTo>
                          <a:close/>
                        </a:path>
                        <a:path w="21600" h="21600" extrusionOk="0">
                          <a:moveTo>
                            <a:pt x="19980" y="4628"/>
                          </a:moveTo>
                          <a:lnTo>
                            <a:pt x="21060" y="4628"/>
                          </a:lnTo>
                          <a:lnTo>
                            <a:pt x="21060" y="6171"/>
                          </a:lnTo>
                          <a:lnTo>
                            <a:pt x="19980" y="6171"/>
                          </a:lnTo>
                          <a:lnTo>
                            <a:pt x="19980" y="462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24" name="Rectangle 123"/>
                  <p:cNvSpPr/>
                  <p:nvPr/>
                </p:nvSpPr>
                <p:spPr>
                  <a:xfrm>
                    <a:off x="3733800" y="3581400"/>
                    <a:ext cx="533400" cy="457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4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x</a:t>
                    </a:r>
                    <a:endParaRPr lang="en-US" sz="2400" b="1" i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25" name="Rectangle 124"/>
                  <p:cNvSpPr/>
                  <p:nvPr/>
                </p:nvSpPr>
                <p:spPr>
                  <a:xfrm>
                    <a:off x="838200" y="2438400"/>
                    <a:ext cx="533400" cy="457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4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w</a:t>
                    </a:r>
                    <a:endParaRPr lang="en-US" sz="2400" b="1" i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121" name="Rectangle 120"/>
                <p:cNvSpPr/>
                <p:nvPr/>
              </p:nvSpPr>
              <p:spPr>
                <a:xfrm>
                  <a:off x="7086600" y="2426678"/>
                  <a:ext cx="14478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250 N/m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22" name="Rectangle 121"/>
                <p:cNvSpPr/>
                <p:nvPr/>
              </p:nvSpPr>
              <p:spPr>
                <a:xfrm>
                  <a:off x="5334000" y="3048000"/>
                  <a:ext cx="23622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i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w = (30)x</a:t>
                  </a:r>
                  <a:r>
                    <a:rPr lang="en-US" sz="2000" b="1" i="1" baseline="30000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N/m</a:t>
                  </a:r>
                  <a:endParaRPr lang="en-US" sz="20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115" name="Rectangle 114"/>
              <p:cNvSpPr/>
              <p:nvPr/>
            </p:nvSpPr>
            <p:spPr>
              <a:xfrm>
                <a:off x="5715000" y="5410200"/>
                <a:ext cx="838199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2.5m</a:t>
                </a:r>
                <a:endParaRPr lang="en-US" sz="20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16" name="AutoShape 27"/>
              <p:cNvCxnSpPr>
                <a:cxnSpLocks noChangeShapeType="1"/>
              </p:cNvCxnSpPr>
              <p:nvPr/>
            </p:nvCxnSpPr>
            <p:spPr bwMode="auto">
              <a:xfrm rot="16200000">
                <a:off x="6263640" y="4177346"/>
                <a:ext cx="0" cy="246888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119" name="AutoShape 28"/>
              <p:cNvCxnSpPr>
                <a:cxnSpLocks noChangeShapeType="1"/>
              </p:cNvCxnSpPr>
              <p:nvPr/>
            </p:nvCxnSpPr>
            <p:spPr bwMode="auto">
              <a:xfrm rot="16200000">
                <a:off x="7346155" y="5379244"/>
                <a:ext cx="395287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</p:grpSp>
        <p:grpSp>
          <p:nvGrpSpPr>
            <p:cNvPr id="105" name="Group 62"/>
            <p:cNvGrpSpPr/>
            <p:nvPr/>
          </p:nvGrpSpPr>
          <p:grpSpPr>
            <a:xfrm>
              <a:off x="3962400" y="3794760"/>
              <a:ext cx="1524000" cy="1082040"/>
              <a:chOff x="6248400" y="3794760"/>
              <a:chExt cx="1524000" cy="1082040"/>
            </a:xfrm>
          </p:grpSpPr>
          <p:cxnSp>
            <p:nvCxnSpPr>
              <p:cNvPr id="108" name="AutoShape 10"/>
              <p:cNvCxnSpPr>
                <a:cxnSpLocks noChangeShapeType="1"/>
              </p:cNvCxnSpPr>
              <p:nvPr/>
            </p:nvCxnSpPr>
            <p:spPr bwMode="auto">
              <a:xfrm>
                <a:off x="7772400" y="3794760"/>
                <a:ext cx="0" cy="100584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109" name="AutoShape 10"/>
              <p:cNvCxnSpPr>
                <a:cxnSpLocks noChangeShapeType="1"/>
              </p:cNvCxnSpPr>
              <p:nvPr/>
            </p:nvCxnSpPr>
            <p:spPr bwMode="auto">
              <a:xfrm>
                <a:off x="74676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110" name="AutoShape 10"/>
              <p:cNvCxnSpPr>
                <a:cxnSpLocks noChangeShapeType="1"/>
              </p:cNvCxnSpPr>
              <p:nvPr/>
            </p:nvCxnSpPr>
            <p:spPr bwMode="auto">
              <a:xfrm>
                <a:off x="7086600" y="4419600"/>
                <a:ext cx="0" cy="41148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111" name="AutoShape 10"/>
              <p:cNvCxnSpPr>
                <a:cxnSpLocks noChangeShapeType="1"/>
              </p:cNvCxnSpPr>
              <p:nvPr/>
            </p:nvCxnSpPr>
            <p:spPr bwMode="auto">
              <a:xfrm>
                <a:off x="6705600" y="4602480"/>
                <a:ext cx="0" cy="2286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112" name="AutoShape 10"/>
              <p:cNvCxnSpPr>
                <a:cxnSpLocks noChangeShapeType="1"/>
              </p:cNvCxnSpPr>
              <p:nvPr/>
            </p:nvCxnSpPr>
            <p:spPr bwMode="auto">
              <a:xfrm>
                <a:off x="6248400" y="4785360"/>
                <a:ext cx="0" cy="9144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</p:grpSp>
        <p:sp>
          <p:nvSpPr>
            <p:cNvPr id="107" name="Freeform 106"/>
            <p:cNvSpPr/>
            <p:nvPr/>
          </p:nvSpPr>
          <p:spPr>
            <a:xfrm>
              <a:off x="3017520" y="3810000"/>
              <a:ext cx="2468880" cy="1005840"/>
            </a:xfrm>
            <a:custGeom>
              <a:avLst/>
              <a:gdLst>
                <a:gd name="connsiteX0" fmla="*/ 0 w 2606040"/>
                <a:gd name="connsiteY0" fmla="*/ 1097280 h 1097280"/>
                <a:gd name="connsiteX1" fmla="*/ 1508760 w 2606040"/>
                <a:gd name="connsiteY1" fmla="*/ 822960 h 1097280"/>
                <a:gd name="connsiteX2" fmla="*/ 2606040 w 2606040"/>
                <a:gd name="connsiteY2" fmla="*/ 0 h 109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06040" h="1097280">
                  <a:moveTo>
                    <a:pt x="0" y="1097280"/>
                  </a:moveTo>
                  <a:cubicBezTo>
                    <a:pt x="537210" y="1051560"/>
                    <a:pt x="1074420" y="1005840"/>
                    <a:pt x="1508760" y="822960"/>
                  </a:cubicBezTo>
                  <a:cubicBezTo>
                    <a:pt x="1943100" y="640080"/>
                    <a:pt x="2274570" y="320040"/>
                    <a:pt x="2606040" y="0"/>
                  </a:cubicBezTo>
                </a:path>
              </a:pathLst>
            </a:custGeom>
            <a:ln w="254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714348" y="2214554"/>
          <a:ext cx="3352800" cy="3111500"/>
        </p:xfrm>
        <a:graphic>
          <a:graphicData uri="http://schemas.openxmlformats.org/presentationml/2006/ole">
            <p:oleObj spid="_x0000_s29699" name="Equation" r:id="rId4" imgW="1587240" imgH="1473120" progId="Equation.3">
              <p:embed/>
            </p:oleObj>
          </a:graphicData>
        </a:graphic>
      </p:graphicFrame>
      <p:sp>
        <p:nvSpPr>
          <p:cNvPr id="134" name="Rectangle 133"/>
          <p:cNvSpPr/>
          <p:nvPr/>
        </p:nvSpPr>
        <p:spPr>
          <a:xfrm>
            <a:off x="785786" y="5578634"/>
            <a:ext cx="4000528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Try to solve it by your self and verify the solution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8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Summary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642910" y="1855889"/>
            <a:ext cx="81439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b="1" dirty="0" smtClean="0"/>
              <a:t>Distributed forces are forces acting on a line or surface of the body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b="1" dirty="0" smtClean="0"/>
              <a:t>To deal with this kind of force, we need to represent it a single force.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b="1" dirty="0" smtClean="0"/>
              <a:t>The resultant force equals the area under the loading diagram and acts on the </a:t>
            </a:r>
            <a:r>
              <a:rPr lang="en-US" sz="2400" b="1" dirty="0" err="1" smtClean="0"/>
              <a:t>centroid</a:t>
            </a:r>
            <a:r>
              <a:rPr lang="en-US" sz="2400" b="1" dirty="0" smtClean="0"/>
              <a:t> of this area.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8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4071966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bg1"/>
                </a:solidFill>
              </a:rPr>
              <a:t>Uniform loading along a single axis</a:t>
            </a:r>
          </a:p>
        </p:txBody>
      </p:sp>
      <p:grpSp>
        <p:nvGrpSpPr>
          <p:cNvPr id="139" name="Group 138"/>
          <p:cNvGrpSpPr/>
          <p:nvPr/>
        </p:nvGrpSpPr>
        <p:grpSpPr>
          <a:xfrm>
            <a:off x="1000100" y="1428736"/>
            <a:ext cx="3581400" cy="2362200"/>
            <a:chOff x="685800" y="2438400"/>
            <a:chExt cx="3581400" cy="2362200"/>
          </a:xfrm>
        </p:grpSpPr>
        <p:grpSp>
          <p:nvGrpSpPr>
            <p:cNvPr id="140" name="Group 32"/>
            <p:cNvGrpSpPr/>
            <p:nvPr/>
          </p:nvGrpSpPr>
          <p:grpSpPr>
            <a:xfrm>
              <a:off x="685800" y="2438400"/>
              <a:ext cx="3581400" cy="2362200"/>
              <a:chOff x="685800" y="2438400"/>
              <a:chExt cx="3581400" cy="2362200"/>
            </a:xfrm>
          </p:grpSpPr>
          <p:grpSp>
            <p:nvGrpSpPr>
              <p:cNvPr id="143" name="Group 29"/>
              <p:cNvGrpSpPr/>
              <p:nvPr/>
            </p:nvGrpSpPr>
            <p:grpSpPr>
              <a:xfrm>
                <a:off x="685800" y="2895600"/>
                <a:ext cx="3159125" cy="1639888"/>
                <a:chOff x="3429000" y="5226050"/>
                <a:chExt cx="3159125" cy="1639888"/>
              </a:xfrm>
            </p:grpSpPr>
            <p:grpSp>
              <p:nvGrpSpPr>
                <p:cNvPr id="148" name="Group 2"/>
                <p:cNvGrpSpPr>
                  <a:grpSpLocks/>
                </p:cNvGrpSpPr>
                <p:nvPr/>
              </p:nvGrpSpPr>
              <p:grpSpPr bwMode="auto">
                <a:xfrm>
                  <a:off x="3879850" y="6238875"/>
                  <a:ext cx="2514844" cy="266700"/>
                  <a:chOff x="5629" y="7035"/>
                  <a:chExt cx="4559" cy="420"/>
                </a:xfrm>
              </p:grpSpPr>
              <p:sp>
                <p:nvSpPr>
                  <p:cNvPr id="170" name="Rectangle 3"/>
                  <p:cNvSpPr>
                    <a:spLocks noChangeArrowheads="1"/>
                  </p:cNvSpPr>
                  <p:nvPr/>
                </p:nvSpPr>
                <p:spPr bwMode="auto">
                  <a:xfrm>
                    <a:off x="5629" y="7035"/>
                    <a:ext cx="4559" cy="42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BFBFBF">
                          <a:gamma/>
                          <a:shade val="46275"/>
                          <a:invGamma/>
                        </a:srgbClr>
                      </a:gs>
                      <a:gs pos="50000">
                        <a:srgbClr val="BFBFBF"/>
                      </a:gs>
                      <a:gs pos="100000">
                        <a:srgbClr val="BFBFBF">
                          <a:gamma/>
                          <a:shade val="46275"/>
                          <a:invGamma/>
                        </a:srgbClr>
                      </a:gs>
                    </a:gsLst>
                    <a:lin ang="5400000" scaled="1"/>
                  </a:gradFill>
                  <a:ln w="0">
                    <a:solidFill>
                      <a:srgbClr val="A5A5A5"/>
                    </a:solidFill>
                    <a:miter lim="800000"/>
                    <a:headEnd/>
                    <a:tailEnd type="none" w="lg" len="lg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1" name="Rectangle 4"/>
                  <p:cNvSpPr>
                    <a:spLocks noChangeArrowheads="1"/>
                  </p:cNvSpPr>
                  <p:nvPr/>
                </p:nvSpPr>
                <p:spPr bwMode="auto">
                  <a:xfrm>
                    <a:off x="5629" y="7035"/>
                    <a:ext cx="4559" cy="57"/>
                  </a:xfrm>
                  <a:prstGeom prst="rect">
                    <a:avLst/>
                  </a:prstGeom>
                  <a:solidFill>
                    <a:srgbClr val="F2F2F2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72" name="Rectangle 5"/>
                  <p:cNvSpPr>
                    <a:spLocks noChangeArrowheads="1"/>
                  </p:cNvSpPr>
                  <p:nvPr/>
                </p:nvSpPr>
                <p:spPr bwMode="auto">
                  <a:xfrm>
                    <a:off x="5629" y="7395"/>
                    <a:ext cx="4559" cy="57"/>
                  </a:xfrm>
                  <a:prstGeom prst="rect">
                    <a:avLst/>
                  </a:prstGeom>
                  <a:solidFill>
                    <a:srgbClr val="F2F2F2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cxnSp>
              <p:nvCxnSpPr>
                <p:cNvPr id="149" name="AutoShape 6"/>
                <p:cNvCxnSpPr>
                  <a:cxnSpLocks noChangeShapeType="1"/>
                </p:cNvCxnSpPr>
                <p:nvPr/>
              </p:nvCxnSpPr>
              <p:spPr bwMode="auto">
                <a:xfrm>
                  <a:off x="6407150" y="6248400"/>
                  <a:ext cx="180975" cy="0"/>
                </a:xfrm>
                <a:prstGeom prst="straightConnector1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 type="none" w="lg" len="lg"/>
                </a:ln>
              </p:spPr>
            </p:cxnSp>
            <p:cxnSp>
              <p:nvCxnSpPr>
                <p:cNvPr id="150" name="AutoShape 7"/>
                <p:cNvCxnSpPr>
                  <a:cxnSpLocks noChangeShapeType="1"/>
                </p:cNvCxnSpPr>
                <p:nvPr/>
              </p:nvCxnSpPr>
              <p:spPr bwMode="auto">
                <a:xfrm rot="-5400000">
                  <a:off x="3806031" y="5315744"/>
                  <a:ext cx="179388" cy="0"/>
                </a:xfrm>
                <a:prstGeom prst="straightConnector1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 type="none" w="lg" len="lg"/>
                </a:ln>
              </p:spPr>
            </p:cxnSp>
            <p:sp>
              <p:nvSpPr>
                <p:cNvPr id="151" name="Arc 8"/>
                <p:cNvSpPr>
                  <a:spLocks/>
                </p:cNvSpPr>
                <p:nvPr/>
              </p:nvSpPr>
              <p:spPr bwMode="auto">
                <a:xfrm>
                  <a:off x="3821113" y="5473700"/>
                  <a:ext cx="2503487" cy="544513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103 w 21114"/>
                    <a:gd name="T1" fmla="*/ 0 h 21600"/>
                    <a:gd name="T2" fmla="*/ 21114 w 21114"/>
                    <a:gd name="T3" fmla="*/ 17042 h 21600"/>
                    <a:gd name="T4" fmla="*/ 0 w 21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114" h="21600" fill="none" extrusionOk="0">
                      <a:moveTo>
                        <a:pt x="102" y="0"/>
                      </a:moveTo>
                      <a:cubicBezTo>
                        <a:pt x="10237" y="48"/>
                        <a:pt x="18975" y="7135"/>
                        <a:pt x="21113" y="17042"/>
                      </a:cubicBezTo>
                    </a:path>
                    <a:path w="21114" h="21600" stroke="0" extrusionOk="0">
                      <a:moveTo>
                        <a:pt x="102" y="0"/>
                      </a:moveTo>
                      <a:cubicBezTo>
                        <a:pt x="10237" y="48"/>
                        <a:pt x="18975" y="7135"/>
                        <a:pt x="21113" y="17042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2700">
                  <a:solidFill>
                    <a:srgbClr val="000000"/>
                  </a:solidFill>
                  <a:round/>
                  <a:headEnd/>
                  <a:tailEnd type="none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152" name="AutoShape 9"/>
                <p:cNvCxnSpPr>
                  <a:cxnSpLocks noChangeShapeType="1"/>
                </p:cNvCxnSpPr>
                <p:nvPr/>
              </p:nvCxnSpPr>
              <p:spPr bwMode="auto">
                <a:xfrm>
                  <a:off x="3886200" y="5473700"/>
                  <a:ext cx="0" cy="773113"/>
                </a:xfrm>
                <a:prstGeom prst="straightConnector1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153" name="AutoShape 10"/>
                <p:cNvCxnSpPr>
                  <a:cxnSpLocks noChangeShapeType="1"/>
                </p:cNvCxnSpPr>
                <p:nvPr/>
              </p:nvCxnSpPr>
              <p:spPr bwMode="auto">
                <a:xfrm>
                  <a:off x="4038600" y="5483225"/>
                  <a:ext cx="0" cy="755650"/>
                </a:xfrm>
                <a:prstGeom prst="straightConnector1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154" name="AutoShape 11"/>
                <p:cNvCxnSpPr>
                  <a:cxnSpLocks noChangeShapeType="1"/>
                </p:cNvCxnSpPr>
                <p:nvPr/>
              </p:nvCxnSpPr>
              <p:spPr bwMode="auto">
                <a:xfrm>
                  <a:off x="4191000" y="5492750"/>
                  <a:ext cx="0" cy="736600"/>
                </a:xfrm>
                <a:prstGeom prst="straightConnector1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155" name="AutoShape 12"/>
                <p:cNvCxnSpPr>
                  <a:cxnSpLocks noChangeShapeType="1"/>
                </p:cNvCxnSpPr>
                <p:nvPr/>
              </p:nvCxnSpPr>
              <p:spPr bwMode="auto">
                <a:xfrm>
                  <a:off x="4343400" y="5492750"/>
                  <a:ext cx="0" cy="736600"/>
                </a:xfrm>
                <a:prstGeom prst="straightConnector1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156" name="AutoShape 13"/>
                <p:cNvCxnSpPr>
                  <a:cxnSpLocks noChangeShapeType="1"/>
                </p:cNvCxnSpPr>
                <p:nvPr/>
              </p:nvCxnSpPr>
              <p:spPr bwMode="auto">
                <a:xfrm>
                  <a:off x="4495800" y="5483225"/>
                  <a:ext cx="0" cy="736600"/>
                </a:xfrm>
                <a:prstGeom prst="straightConnector1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157" name="AutoShape 14"/>
                <p:cNvCxnSpPr>
                  <a:cxnSpLocks noChangeShapeType="1"/>
                </p:cNvCxnSpPr>
                <p:nvPr/>
              </p:nvCxnSpPr>
              <p:spPr bwMode="auto">
                <a:xfrm>
                  <a:off x="4648200" y="5502275"/>
                  <a:ext cx="0" cy="736600"/>
                </a:xfrm>
                <a:prstGeom prst="straightConnector1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158" name="AutoShape 15"/>
                <p:cNvCxnSpPr>
                  <a:cxnSpLocks noChangeShapeType="1"/>
                </p:cNvCxnSpPr>
                <p:nvPr/>
              </p:nvCxnSpPr>
              <p:spPr bwMode="auto">
                <a:xfrm>
                  <a:off x="4800600" y="5502275"/>
                  <a:ext cx="0" cy="736600"/>
                </a:xfrm>
                <a:prstGeom prst="straightConnector1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159" name="AutoShape 16"/>
                <p:cNvCxnSpPr>
                  <a:cxnSpLocks noChangeShapeType="1"/>
                </p:cNvCxnSpPr>
                <p:nvPr/>
              </p:nvCxnSpPr>
              <p:spPr bwMode="auto">
                <a:xfrm>
                  <a:off x="4953000" y="5521325"/>
                  <a:ext cx="0" cy="719138"/>
                </a:xfrm>
                <a:prstGeom prst="straightConnector1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160" name="AutoShape 17"/>
                <p:cNvCxnSpPr>
                  <a:cxnSpLocks noChangeShapeType="1"/>
                </p:cNvCxnSpPr>
                <p:nvPr/>
              </p:nvCxnSpPr>
              <p:spPr bwMode="auto">
                <a:xfrm>
                  <a:off x="5105400" y="5540375"/>
                  <a:ext cx="0" cy="701675"/>
                </a:xfrm>
                <a:prstGeom prst="straightConnector1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161" name="AutoShape 18"/>
                <p:cNvCxnSpPr>
                  <a:cxnSpLocks noChangeShapeType="1"/>
                </p:cNvCxnSpPr>
                <p:nvPr/>
              </p:nvCxnSpPr>
              <p:spPr bwMode="auto">
                <a:xfrm>
                  <a:off x="5257800" y="5568950"/>
                  <a:ext cx="0" cy="665163"/>
                </a:xfrm>
                <a:prstGeom prst="straightConnector1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162" name="AutoShape 19"/>
                <p:cNvCxnSpPr>
                  <a:cxnSpLocks noChangeShapeType="1"/>
                </p:cNvCxnSpPr>
                <p:nvPr/>
              </p:nvCxnSpPr>
              <p:spPr bwMode="auto">
                <a:xfrm>
                  <a:off x="5410200" y="5588000"/>
                  <a:ext cx="0" cy="647700"/>
                </a:xfrm>
                <a:prstGeom prst="straightConnector1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163" name="AutoShape 20"/>
                <p:cNvCxnSpPr>
                  <a:cxnSpLocks noChangeShapeType="1"/>
                </p:cNvCxnSpPr>
                <p:nvPr/>
              </p:nvCxnSpPr>
              <p:spPr bwMode="auto">
                <a:xfrm>
                  <a:off x="5562600" y="5607050"/>
                  <a:ext cx="0" cy="647700"/>
                </a:xfrm>
                <a:prstGeom prst="straightConnector1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164" name="AutoShape 21"/>
                <p:cNvCxnSpPr>
                  <a:cxnSpLocks noChangeShapeType="1"/>
                </p:cNvCxnSpPr>
                <p:nvPr/>
              </p:nvCxnSpPr>
              <p:spPr bwMode="auto">
                <a:xfrm>
                  <a:off x="5715000" y="5645150"/>
                  <a:ext cx="0" cy="593725"/>
                </a:xfrm>
                <a:prstGeom prst="straightConnector1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165" name="AutoShape 22"/>
                <p:cNvCxnSpPr>
                  <a:cxnSpLocks noChangeShapeType="1"/>
                </p:cNvCxnSpPr>
                <p:nvPr/>
              </p:nvCxnSpPr>
              <p:spPr bwMode="auto">
                <a:xfrm>
                  <a:off x="5867400" y="5692775"/>
                  <a:ext cx="0" cy="539750"/>
                </a:xfrm>
                <a:prstGeom prst="straightConnector1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166" name="AutoShape 23"/>
                <p:cNvCxnSpPr>
                  <a:cxnSpLocks noChangeShapeType="1"/>
                </p:cNvCxnSpPr>
                <p:nvPr/>
              </p:nvCxnSpPr>
              <p:spPr bwMode="auto">
                <a:xfrm>
                  <a:off x="6019800" y="5740400"/>
                  <a:ext cx="0" cy="485775"/>
                </a:xfrm>
                <a:prstGeom prst="straightConnector1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167" name="AutoShape 24"/>
                <p:cNvCxnSpPr>
                  <a:cxnSpLocks noChangeShapeType="1"/>
                </p:cNvCxnSpPr>
                <p:nvPr/>
              </p:nvCxnSpPr>
              <p:spPr bwMode="auto">
                <a:xfrm>
                  <a:off x="6172200" y="5797550"/>
                  <a:ext cx="0" cy="431800"/>
                </a:xfrm>
                <a:prstGeom prst="straightConnector1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168" name="AutoShape 25"/>
                <p:cNvCxnSpPr>
                  <a:cxnSpLocks noChangeShapeType="1"/>
                </p:cNvCxnSpPr>
                <p:nvPr/>
              </p:nvCxnSpPr>
              <p:spPr bwMode="auto">
                <a:xfrm>
                  <a:off x="6324600" y="5902325"/>
                  <a:ext cx="0" cy="323850"/>
                </a:xfrm>
                <a:prstGeom prst="straightConnector1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sp>
              <p:nvSpPr>
                <p:cNvPr id="169" name="AutoShape 26"/>
                <p:cNvSpPr>
                  <a:spLocks noEditPoints="1" noChangeArrowheads="1"/>
                </p:cNvSpPr>
                <p:nvPr/>
              </p:nvSpPr>
              <p:spPr bwMode="auto">
                <a:xfrm rot="5400000">
                  <a:off x="3169443" y="6155532"/>
                  <a:ext cx="969963" cy="450850"/>
                </a:xfrm>
                <a:custGeom>
                  <a:avLst/>
                  <a:gdLst>
                    <a:gd name="T0" fmla="*/ 0 w 21600"/>
                    <a:gd name="T1" fmla="*/ 0 h 21600"/>
                    <a:gd name="T2" fmla="*/ 10800 w 21600"/>
                    <a:gd name="T3" fmla="*/ 0 h 21600"/>
                    <a:gd name="T4" fmla="*/ 21600 w 21600"/>
                    <a:gd name="T5" fmla="*/ 0 h 21600"/>
                    <a:gd name="T6" fmla="*/ 21060 w 21600"/>
                    <a:gd name="T7" fmla="*/ 10800 h 21600"/>
                    <a:gd name="T8" fmla="*/ 21060 w 21600"/>
                    <a:gd name="T9" fmla="*/ 21600 h 21600"/>
                    <a:gd name="T10" fmla="*/ 10800 w 21600"/>
                    <a:gd name="T11" fmla="*/ 21600 h 21600"/>
                    <a:gd name="T12" fmla="*/ 540 w 21600"/>
                    <a:gd name="T13" fmla="*/ 21600 h 21600"/>
                    <a:gd name="T14" fmla="*/ 540 w 21600"/>
                    <a:gd name="T15" fmla="*/ 10800 h 21600"/>
                    <a:gd name="T16" fmla="*/ 761 w 21600"/>
                    <a:gd name="T17" fmla="*/ 22454 h 21600"/>
                    <a:gd name="T18" fmla="*/ 21069 w 21600"/>
                    <a:gd name="T19" fmla="*/ 32282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T16" t="T17" r="T18" b="T19"/>
                  <a:pathLst>
                    <a:path w="21600" h="21600" extrusionOk="0">
                      <a:moveTo>
                        <a:pt x="540" y="4628"/>
                      </a:moveTo>
                      <a:lnTo>
                        <a:pt x="0" y="4628"/>
                      </a:ln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4628"/>
                      </a:lnTo>
                      <a:lnTo>
                        <a:pt x="21060" y="4628"/>
                      </a:lnTo>
                      <a:lnTo>
                        <a:pt x="21060" y="21600"/>
                      </a:lnTo>
                      <a:lnTo>
                        <a:pt x="540" y="21600"/>
                      </a:lnTo>
                      <a:lnTo>
                        <a:pt x="540" y="4628"/>
                      </a:lnTo>
                      <a:close/>
                    </a:path>
                    <a:path w="21600" h="21600" extrusionOk="0">
                      <a:moveTo>
                        <a:pt x="540" y="4628"/>
                      </a:moveTo>
                      <a:lnTo>
                        <a:pt x="540" y="6171"/>
                      </a:lnTo>
                      <a:lnTo>
                        <a:pt x="2700" y="6171"/>
                      </a:lnTo>
                      <a:lnTo>
                        <a:pt x="2700" y="4628"/>
                      </a:lnTo>
                      <a:lnTo>
                        <a:pt x="540" y="4628"/>
                      </a:lnTo>
                      <a:close/>
                    </a:path>
                    <a:path w="21600" h="21600" extrusionOk="0">
                      <a:moveTo>
                        <a:pt x="2700" y="4628"/>
                      </a:moveTo>
                      <a:lnTo>
                        <a:pt x="2700" y="6171"/>
                      </a:lnTo>
                      <a:lnTo>
                        <a:pt x="4860" y="6171"/>
                      </a:lnTo>
                      <a:lnTo>
                        <a:pt x="4860" y="4628"/>
                      </a:lnTo>
                      <a:lnTo>
                        <a:pt x="2700" y="4628"/>
                      </a:lnTo>
                      <a:close/>
                    </a:path>
                    <a:path w="21600" h="21600" extrusionOk="0">
                      <a:moveTo>
                        <a:pt x="4860" y="4628"/>
                      </a:moveTo>
                      <a:lnTo>
                        <a:pt x="4860" y="6171"/>
                      </a:lnTo>
                      <a:lnTo>
                        <a:pt x="7020" y="6171"/>
                      </a:lnTo>
                      <a:lnTo>
                        <a:pt x="7020" y="4628"/>
                      </a:lnTo>
                      <a:lnTo>
                        <a:pt x="4860" y="4628"/>
                      </a:lnTo>
                      <a:close/>
                    </a:path>
                    <a:path w="21600" h="21600" extrusionOk="0">
                      <a:moveTo>
                        <a:pt x="7020" y="4628"/>
                      </a:moveTo>
                      <a:lnTo>
                        <a:pt x="7020" y="6171"/>
                      </a:lnTo>
                      <a:lnTo>
                        <a:pt x="9180" y="6171"/>
                      </a:lnTo>
                      <a:lnTo>
                        <a:pt x="9180" y="4628"/>
                      </a:lnTo>
                      <a:lnTo>
                        <a:pt x="7020" y="4628"/>
                      </a:lnTo>
                      <a:close/>
                    </a:path>
                    <a:path w="21600" h="21600" extrusionOk="0">
                      <a:moveTo>
                        <a:pt x="9180" y="4628"/>
                      </a:moveTo>
                      <a:lnTo>
                        <a:pt x="9180" y="6171"/>
                      </a:lnTo>
                      <a:lnTo>
                        <a:pt x="11340" y="6171"/>
                      </a:lnTo>
                      <a:lnTo>
                        <a:pt x="11340" y="4628"/>
                      </a:lnTo>
                      <a:lnTo>
                        <a:pt x="9180" y="4628"/>
                      </a:lnTo>
                      <a:close/>
                    </a:path>
                    <a:path w="21600" h="21600" extrusionOk="0">
                      <a:moveTo>
                        <a:pt x="11340" y="4628"/>
                      </a:moveTo>
                      <a:lnTo>
                        <a:pt x="11340" y="6171"/>
                      </a:lnTo>
                      <a:lnTo>
                        <a:pt x="13500" y="6171"/>
                      </a:lnTo>
                      <a:lnTo>
                        <a:pt x="13500" y="4628"/>
                      </a:lnTo>
                      <a:lnTo>
                        <a:pt x="11340" y="4628"/>
                      </a:lnTo>
                      <a:close/>
                    </a:path>
                    <a:path w="21600" h="21600" extrusionOk="0">
                      <a:moveTo>
                        <a:pt x="13500" y="4628"/>
                      </a:moveTo>
                      <a:lnTo>
                        <a:pt x="13500" y="6171"/>
                      </a:lnTo>
                      <a:lnTo>
                        <a:pt x="15660" y="6171"/>
                      </a:lnTo>
                      <a:lnTo>
                        <a:pt x="15660" y="4628"/>
                      </a:lnTo>
                      <a:lnTo>
                        <a:pt x="13500" y="4628"/>
                      </a:lnTo>
                      <a:close/>
                    </a:path>
                    <a:path w="21600" h="21600" extrusionOk="0">
                      <a:moveTo>
                        <a:pt x="15660" y="4628"/>
                      </a:moveTo>
                      <a:lnTo>
                        <a:pt x="15660" y="6171"/>
                      </a:lnTo>
                      <a:lnTo>
                        <a:pt x="17820" y="6171"/>
                      </a:lnTo>
                      <a:lnTo>
                        <a:pt x="17820" y="4628"/>
                      </a:lnTo>
                      <a:lnTo>
                        <a:pt x="15660" y="4628"/>
                      </a:lnTo>
                      <a:close/>
                    </a:path>
                    <a:path w="21600" h="21600" extrusionOk="0">
                      <a:moveTo>
                        <a:pt x="17820" y="4628"/>
                      </a:moveTo>
                      <a:lnTo>
                        <a:pt x="17820" y="6171"/>
                      </a:lnTo>
                      <a:lnTo>
                        <a:pt x="19980" y="6171"/>
                      </a:lnTo>
                      <a:lnTo>
                        <a:pt x="19980" y="4628"/>
                      </a:lnTo>
                      <a:lnTo>
                        <a:pt x="17820" y="4628"/>
                      </a:lnTo>
                      <a:close/>
                    </a:path>
                    <a:path w="21600" h="21600" extrusionOk="0">
                      <a:moveTo>
                        <a:pt x="1620" y="6171"/>
                      </a:moveTo>
                      <a:lnTo>
                        <a:pt x="1620" y="7714"/>
                      </a:lnTo>
                      <a:lnTo>
                        <a:pt x="3779" y="7714"/>
                      </a:lnTo>
                      <a:lnTo>
                        <a:pt x="3779" y="6171"/>
                      </a:lnTo>
                      <a:lnTo>
                        <a:pt x="1620" y="6171"/>
                      </a:lnTo>
                      <a:close/>
                    </a:path>
                    <a:path w="21600" h="21600" extrusionOk="0">
                      <a:moveTo>
                        <a:pt x="3779" y="6171"/>
                      </a:moveTo>
                      <a:lnTo>
                        <a:pt x="3779" y="7714"/>
                      </a:lnTo>
                      <a:lnTo>
                        <a:pt x="5940" y="7714"/>
                      </a:lnTo>
                      <a:lnTo>
                        <a:pt x="5940" y="6171"/>
                      </a:lnTo>
                      <a:lnTo>
                        <a:pt x="3779" y="6171"/>
                      </a:lnTo>
                      <a:close/>
                    </a:path>
                    <a:path w="21600" h="21600" extrusionOk="0">
                      <a:moveTo>
                        <a:pt x="5940" y="6171"/>
                      </a:moveTo>
                      <a:lnTo>
                        <a:pt x="5940" y="7714"/>
                      </a:lnTo>
                      <a:lnTo>
                        <a:pt x="8100" y="7714"/>
                      </a:lnTo>
                      <a:lnTo>
                        <a:pt x="8100" y="6171"/>
                      </a:lnTo>
                      <a:lnTo>
                        <a:pt x="5940" y="6171"/>
                      </a:lnTo>
                      <a:close/>
                    </a:path>
                    <a:path w="21600" h="21600" extrusionOk="0">
                      <a:moveTo>
                        <a:pt x="8100" y="6171"/>
                      </a:moveTo>
                      <a:lnTo>
                        <a:pt x="8100" y="7714"/>
                      </a:lnTo>
                      <a:lnTo>
                        <a:pt x="10260" y="7714"/>
                      </a:lnTo>
                      <a:lnTo>
                        <a:pt x="10260" y="6171"/>
                      </a:lnTo>
                      <a:lnTo>
                        <a:pt x="8100" y="6171"/>
                      </a:lnTo>
                      <a:close/>
                    </a:path>
                    <a:path w="21600" h="21600" extrusionOk="0">
                      <a:moveTo>
                        <a:pt x="10260" y="6171"/>
                      </a:moveTo>
                      <a:lnTo>
                        <a:pt x="10260" y="7714"/>
                      </a:lnTo>
                      <a:lnTo>
                        <a:pt x="12419" y="7714"/>
                      </a:lnTo>
                      <a:lnTo>
                        <a:pt x="12419" y="6171"/>
                      </a:lnTo>
                      <a:lnTo>
                        <a:pt x="10260" y="6171"/>
                      </a:lnTo>
                      <a:close/>
                    </a:path>
                    <a:path w="21600" h="21600" extrusionOk="0">
                      <a:moveTo>
                        <a:pt x="12419" y="6171"/>
                      </a:moveTo>
                      <a:lnTo>
                        <a:pt x="12419" y="7714"/>
                      </a:lnTo>
                      <a:lnTo>
                        <a:pt x="14580" y="7714"/>
                      </a:lnTo>
                      <a:lnTo>
                        <a:pt x="14580" y="6171"/>
                      </a:lnTo>
                      <a:lnTo>
                        <a:pt x="12419" y="6171"/>
                      </a:lnTo>
                      <a:close/>
                    </a:path>
                    <a:path w="21600" h="21600" extrusionOk="0">
                      <a:moveTo>
                        <a:pt x="14580" y="6171"/>
                      </a:moveTo>
                      <a:lnTo>
                        <a:pt x="14580" y="7714"/>
                      </a:lnTo>
                      <a:lnTo>
                        <a:pt x="16740" y="7714"/>
                      </a:lnTo>
                      <a:lnTo>
                        <a:pt x="16740" y="6171"/>
                      </a:lnTo>
                      <a:lnTo>
                        <a:pt x="14580" y="6171"/>
                      </a:lnTo>
                      <a:close/>
                    </a:path>
                    <a:path w="21600" h="21600" extrusionOk="0">
                      <a:moveTo>
                        <a:pt x="16740" y="6171"/>
                      </a:moveTo>
                      <a:lnTo>
                        <a:pt x="16740" y="7714"/>
                      </a:lnTo>
                      <a:lnTo>
                        <a:pt x="18900" y="7714"/>
                      </a:lnTo>
                      <a:lnTo>
                        <a:pt x="18900" y="6171"/>
                      </a:lnTo>
                      <a:lnTo>
                        <a:pt x="16740" y="6171"/>
                      </a:lnTo>
                      <a:close/>
                    </a:path>
                    <a:path w="21600" h="21600" extrusionOk="0">
                      <a:moveTo>
                        <a:pt x="18900" y="6171"/>
                      </a:moveTo>
                      <a:lnTo>
                        <a:pt x="18900" y="7714"/>
                      </a:lnTo>
                      <a:lnTo>
                        <a:pt x="21060" y="7714"/>
                      </a:lnTo>
                      <a:lnTo>
                        <a:pt x="21060" y="6171"/>
                      </a:lnTo>
                      <a:lnTo>
                        <a:pt x="18900" y="6171"/>
                      </a:lnTo>
                      <a:close/>
                    </a:path>
                    <a:path w="21600" h="21600" extrusionOk="0">
                      <a:moveTo>
                        <a:pt x="540" y="7714"/>
                      </a:moveTo>
                      <a:lnTo>
                        <a:pt x="540" y="9257"/>
                      </a:lnTo>
                      <a:lnTo>
                        <a:pt x="2700" y="9257"/>
                      </a:lnTo>
                      <a:lnTo>
                        <a:pt x="2700" y="7714"/>
                      </a:lnTo>
                      <a:lnTo>
                        <a:pt x="540" y="7714"/>
                      </a:lnTo>
                      <a:close/>
                    </a:path>
                    <a:path w="21600" h="21600" extrusionOk="0">
                      <a:moveTo>
                        <a:pt x="2700" y="7714"/>
                      </a:moveTo>
                      <a:lnTo>
                        <a:pt x="2700" y="9257"/>
                      </a:lnTo>
                      <a:lnTo>
                        <a:pt x="4860" y="9257"/>
                      </a:lnTo>
                      <a:lnTo>
                        <a:pt x="4860" y="7714"/>
                      </a:lnTo>
                      <a:lnTo>
                        <a:pt x="2700" y="7714"/>
                      </a:lnTo>
                      <a:close/>
                    </a:path>
                    <a:path w="21600" h="21600" extrusionOk="0">
                      <a:moveTo>
                        <a:pt x="4860" y="7714"/>
                      </a:moveTo>
                      <a:lnTo>
                        <a:pt x="4860" y="9257"/>
                      </a:lnTo>
                      <a:lnTo>
                        <a:pt x="7020" y="9257"/>
                      </a:lnTo>
                      <a:lnTo>
                        <a:pt x="7020" y="7714"/>
                      </a:lnTo>
                      <a:lnTo>
                        <a:pt x="4860" y="7714"/>
                      </a:lnTo>
                      <a:close/>
                    </a:path>
                    <a:path w="21600" h="21600" extrusionOk="0">
                      <a:moveTo>
                        <a:pt x="7020" y="7714"/>
                      </a:moveTo>
                      <a:lnTo>
                        <a:pt x="7020" y="9257"/>
                      </a:lnTo>
                      <a:lnTo>
                        <a:pt x="9180" y="9257"/>
                      </a:lnTo>
                      <a:lnTo>
                        <a:pt x="9180" y="7714"/>
                      </a:lnTo>
                      <a:lnTo>
                        <a:pt x="7020" y="7714"/>
                      </a:lnTo>
                      <a:close/>
                    </a:path>
                    <a:path w="21600" h="21600" extrusionOk="0">
                      <a:moveTo>
                        <a:pt x="9180" y="7714"/>
                      </a:moveTo>
                      <a:lnTo>
                        <a:pt x="9180" y="9257"/>
                      </a:lnTo>
                      <a:lnTo>
                        <a:pt x="11340" y="9257"/>
                      </a:lnTo>
                      <a:lnTo>
                        <a:pt x="11340" y="7714"/>
                      </a:lnTo>
                      <a:lnTo>
                        <a:pt x="9180" y="7714"/>
                      </a:lnTo>
                      <a:close/>
                    </a:path>
                    <a:path w="21600" h="21600" extrusionOk="0">
                      <a:moveTo>
                        <a:pt x="11340" y="7714"/>
                      </a:moveTo>
                      <a:lnTo>
                        <a:pt x="11340" y="9257"/>
                      </a:lnTo>
                      <a:lnTo>
                        <a:pt x="13500" y="9257"/>
                      </a:lnTo>
                      <a:lnTo>
                        <a:pt x="13500" y="7714"/>
                      </a:lnTo>
                      <a:lnTo>
                        <a:pt x="11340" y="7714"/>
                      </a:lnTo>
                      <a:close/>
                    </a:path>
                    <a:path w="21600" h="21600" extrusionOk="0">
                      <a:moveTo>
                        <a:pt x="13500" y="7714"/>
                      </a:moveTo>
                      <a:lnTo>
                        <a:pt x="13500" y="9257"/>
                      </a:lnTo>
                      <a:lnTo>
                        <a:pt x="15660" y="9257"/>
                      </a:lnTo>
                      <a:lnTo>
                        <a:pt x="15660" y="7714"/>
                      </a:lnTo>
                      <a:lnTo>
                        <a:pt x="13500" y="7714"/>
                      </a:lnTo>
                      <a:close/>
                    </a:path>
                    <a:path w="21600" h="21600" extrusionOk="0">
                      <a:moveTo>
                        <a:pt x="15660" y="7714"/>
                      </a:moveTo>
                      <a:lnTo>
                        <a:pt x="15660" y="9257"/>
                      </a:lnTo>
                      <a:lnTo>
                        <a:pt x="17820" y="9257"/>
                      </a:lnTo>
                      <a:lnTo>
                        <a:pt x="17820" y="7714"/>
                      </a:lnTo>
                      <a:lnTo>
                        <a:pt x="15660" y="7714"/>
                      </a:lnTo>
                      <a:close/>
                    </a:path>
                    <a:path w="21600" h="21600" extrusionOk="0">
                      <a:moveTo>
                        <a:pt x="17820" y="7714"/>
                      </a:moveTo>
                      <a:lnTo>
                        <a:pt x="17820" y="9257"/>
                      </a:lnTo>
                      <a:lnTo>
                        <a:pt x="19980" y="9257"/>
                      </a:lnTo>
                      <a:lnTo>
                        <a:pt x="19980" y="7714"/>
                      </a:lnTo>
                      <a:lnTo>
                        <a:pt x="17820" y="7714"/>
                      </a:lnTo>
                      <a:close/>
                    </a:path>
                    <a:path w="21600" h="21600" extrusionOk="0">
                      <a:moveTo>
                        <a:pt x="1620" y="9257"/>
                      </a:moveTo>
                      <a:lnTo>
                        <a:pt x="1620" y="10800"/>
                      </a:lnTo>
                      <a:lnTo>
                        <a:pt x="3779" y="10800"/>
                      </a:lnTo>
                      <a:lnTo>
                        <a:pt x="3779" y="9257"/>
                      </a:lnTo>
                      <a:lnTo>
                        <a:pt x="1620" y="9257"/>
                      </a:lnTo>
                      <a:close/>
                    </a:path>
                    <a:path w="21600" h="21600" extrusionOk="0">
                      <a:moveTo>
                        <a:pt x="3779" y="9257"/>
                      </a:moveTo>
                      <a:lnTo>
                        <a:pt x="3779" y="10800"/>
                      </a:lnTo>
                      <a:lnTo>
                        <a:pt x="5940" y="10800"/>
                      </a:lnTo>
                      <a:lnTo>
                        <a:pt x="5940" y="9257"/>
                      </a:lnTo>
                      <a:lnTo>
                        <a:pt x="3779" y="9257"/>
                      </a:lnTo>
                      <a:close/>
                    </a:path>
                    <a:path w="21600" h="21600" extrusionOk="0">
                      <a:moveTo>
                        <a:pt x="5940" y="9257"/>
                      </a:moveTo>
                      <a:lnTo>
                        <a:pt x="5940" y="10800"/>
                      </a:lnTo>
                      <a:lnTo>
                        <a:pt x="8100" y="10800"/>
                      </a:lnTo>
                      <a:lnTo>
                        <a:pt x="8100" y="9257"/>
                      </a:lnTo>
                      <a:lnTo>
                        <a:pt x="5940" y="9257"/>
                      </a:lnTo>
                      <a:close/>
                    </a:path>
                    <a:path w="21600" h="21600" extrusionOk="0">
                      <a:moveTo>
                        <a:pt x="8100" y="9257"/>
                      </a:moveTo>
                      <a:lnTo>
                        <a:pt x="8100" y="10800"/>
                      </a:lnTo>
                      <a:lnTo>
                        <a:pt x="10260" y="10800"/>
                      </a:lnTo>
                      <a:lnTo>
                        <a:pt x="10260" y="9257"/>
                      </a:lnTo>
                      <a:lnTo>
                        <a:pt x="8100" y="9257"/>
                      </a:lnTo>
                      <a:close/>
                    </a:path>
                    <a:path w="21600" h="21600" extrusionOk="0">
                      <a:moveTo>
                        <a:pt x="10260" y="9257"/>
                      </a:moveTo>
                      <a:lnTo>
                        <a:pt x="10260" y="10800"/>
                      </a:lnTo>
                      <a:lnTo>
                        <a:pt x="12419" y="10800"/>
                      </a:lnTo>
                      <a:lnTo>
                        <a:pt x="12419" y="9257"/>
                      </a:lnTo>
                      <a:lnTo>
                        <a:pt x="10260" y="9257"/>
                      </a:lnTo>
                      <a:close/>
                    </a:path>
                    <a:path w="21600" h="21600" extrusionOk="0">
                      <a:moveTo>
                        <a:pt x="12419" y="9257"/>
                      </a:moveTo>
                      <a:lnTo>
                        <a:pt x="12419" y="10800"/>
                      </a:lnTo>
                      <a:lnTo>
                        <a:pt x="14580" y="10800"/>
                      </a:lnTo>
                      <a:lnTo>
                        <a:pt x="14580" y="9257"/>
                      </a:lnTo>
                      <a:lnTo>
                        <a:pt x="12419" y="9257"/>
                      </a:lnTo>
                      <a:close/>
                    </a:path>
                    <a:path w="21600" h="21600" extrusionOk="0">
                      <a:moveTo>
                        <a:pt x="14580" y="9257"/>
                      </a:moveTo>
                      <a:lnTo>
                        <a:pt x="14580" y="10800"/>
                      </a:lnTo>
                      <a:lnTo>
                        <a:pt x="16740" y="10800"/>
                      </a:lnTo>
                      <a:lnTo>
                        <a:pt x="16740" y="9257"/>
                      </a:lnTo>
                      <a:lnTo>
                        <a:pt x="14580" y="9257"/>
                      </a:lnTo>
                      <a:close/>
                    </a:path>
                    <a:path w="21600" h="21600" extrusionOk="0">
                      <a:moveTo>
                        <a:pt x="16740" y="9257"/>
                      </a:moveTo>
                      <a:lnTo>
                        <a:pt x="16740" y="10800"/>
                      </a:lnTo>
                      <a:lnTo>
                        <a:pt x="18900" y="10800"/>
                      </a:lnTo>
                      <a:lnTo>
                        <a:pt x="18900" y="9257"/>
                      </a:lnTo>
                      <a:lnTo>
                        <a:pt x="16740" y="9257"/>
                      </a:lnTo>
                      <a:close/>
                    </a:path>
                    <a:path w="21600" h="21600" extrusionOk="0">
                      <a:moveTo>
                        <a:pt x="18900" y="9257"/>
                      </a:moveTo>
                      <a:lnTo>
                        <a:pt x="18900" y="10800"/>
                      </a:lnTo>
                      <a:lnTo>
                        <a:pt x="21060" y="10800"/>
                      </a:lnTo>
                      <a:lnTo>
                        <a:pt x="21060" y="9257"/>
                      </a:lnTo>
                      <a:lnTo>
                        <a:pt x="18900" y="9257"/>
                      </a:lnTo>
                      <a:close/>
                    </a:path>
                    <a:path w="21600" h="21600" extrusionOk="0">
                      <a:moveTo>
                        <a:pt x="540" y="10800"/>
                      </a:moveTo>
                      <a:lnTo>
                        <a:pt x="540" y="12342"/>
                      </a:lnTo>
                      <a:lnTo>
                        <a:pt x="2700" y="12342"/>
                      </a:lnTo>
                      <a:lnTo>
                        <a:pt x="2700" y="10800"/>
                      </a:lnTo>
                      <a:lnTo>
                        <a:pt x="540" y="10800"/>
                      </a:lnTo>
                      <a:close/>
                    </a:path>
                    <a:path w="21600" h="21600" extrusionOk="0">
                      <a:moveTo>
                        <a:pt x="2700" y="10800"/>
                      </a:moveTo>
                      <a:lnTo>
                        <a:pt x="2700" y="12342"/>
                      </a:lnTo>
                      <a:lnTo>
                        <a:pt x="4860" y="12342"/>
                      </a:lnTo>
                      <a:lnTo>
                        <a:pt x="4860" y="10800"/>
                      </a:lnTo>
                      <a:lnTo>
                        <a:pt x="2700" y="10800"/>
                      </a:lnTo>
                      <a:close/>
                    </a:path>
                    <a:path w="21600" h="21600" extrusionOk="0">
                      <a:moveTo>
                        <a:pt x="4860" y="10800"/>
                      </a:moveTo>
                      <a:lnTo>
                        <a:pt x="4860" y="12342"/>
                      </a:lnTo>
                      <a:lnTo>
                        <a:pt x="7020" y="12342"/>
                      </a:lnTo>
                      <a:lnTo>
                        <a:pt x="7020" y="10800"/>
                      </a:lnTo>
                      <a:lnTo>
                        <a:pt x="4860" y="10800"/>
                      </a:lnTo>
                      <a:close/>
                    </a:path>
                    <a:path w="21600" h="21600" extrusionOk="0">
                      <a:moveTo>
                        <a:pt x="7020" y="10800"/>
                      </a:moveTo>
                      <a:lnTo>
                        <a:pt x="7020" y="12342"/>
                      </a:lnTo>
                      <a:lnTo>
                        <a:pt x="9180" y="12342"/>
                      </a:lnTo>
                      <a:lnTo>
                        <a:pt x="9180" y="10800"/>
                      </a:lnTo>
                      <a:lnTo>
                        <a:pt x="7020" y="10800"/>
                      </a:lnTo>
                      <a:close/>
                    </a:path>
                    <a:path w="21600" h="21600" extrusionOk="0">
                      <a:moveTo>
                        <a:pt x="9180" y="10800"/>
                      </a:moveTo>
                      <a:lnTo>
                        <a:pt x="9180" y="12342"/>
                      </a:lnTo>
                      <a:lnTo>
                        <a:pt x="11340" y="12342"/>
                      </a:lnTo>
                      <a:lnTo>
                        <a:pt x="11340" y="10800"/>
                      </a:lnTo>
                      <a:lnTo>
                        <a:pt x="9180" y="10800"/>
                      </a:lnTo>
                      <a:close/>
                    </a:path>
                    <a:path w="21600" h="21600" extrusionOk="0">
                      <a:moveTo>
                        <a:pt x="11340" y="10800"/>
                      </a:moveTo>
                      <a:lnTo>
                        <a:pt x="11340" y="12342"/>
                      </a:lnTo>
                      <a:lnTo>
                        <a:pt x="13500" y="12342"/>
                      </a:lnTo>
                      <a:lnTo>
                        <a:pt x="13500" y="10800"/>
                      </a:lnTo>
                      <a:lnTo>
                        <a:pt x="11340" y="10800"/>
                      </a:lnTo>
                      <a:close/>
                    </a:path>
                    <a:path w="21600" h="21600" extrusionOk="0">
                      <a:moveTo>
                        <a:pt x="13500" y="10800"/>
                      </a:moveTo>
                      <a:lnTo>
                        <a:pt x="13500" y="12342"/>
                      </a:lnTo>
                      <a:lnTo>
                        <a:pt x="15660" y="12342"/>
                      </a:lnTo>
                      <a:lnTo>
                        <a:pt x="15660" y="10800"/>
                      </a:lnTo>
                      <a:lnTo>
                        <a:pt x="13500" y="10800"/>
                      </a:lnTo>
                      <a:close/>
                    </a:path>
                    <a:path w="21600" h="21600" extrusionOk="0">
                      <a:moveTo>
                        <a:pt x="15660" y="10800"/>
                      </a:moveTo>
                      <a:lnTo>
                        <a:pt x="15660" y="12342"/>
                      </a:lnTo>
                      <a:lnTo>
                        <a:pt x="17820" y="12342"/>
                      </a:lnTo>
                      <a:lnTo>
                        <a:pt x="17820" y="10800"/>
                      </a:lnTo>
                      <a:lnTo>
                        <a:pt x="15660" y="10800"/>
                      </a:lnTo>
                      <a:close/>
                    </a:path>
                    <a:path w="21600" h="21600" extrusionOk="0">
                      <a:moveTo>
                        <a:pt x="17820" y="10800"/>
                      </a:moveTo>
                      <a:lnTo>
                        <a:pt x="17820" y="12342"/>
                      </a:lnTo>
                      <a:lnTo>
                        <a:pt x="19980" y="12342"/>
                      </a:lnTo>
                      <a:lnTo>
                        <a:pt x="19980" y="10800"/>
                      </a:lnTo>
                      <a:lnTo>
                        <a:pt x="17820" y="10800"/>
                      </a:lnTo>
                      <a:close/>
                    </a:path>
                    <a:path w="21600" h="21600" extrusionOk="0">
                      <a:moveTo>
                        <a:pt x="1620" y="12342"/>
                      </a:moveTo>
                      <a:lnTo>
                        <a:pt x="1620" y="13885"/>
                      </a:lnTo>
                      <a:lnTo>
                        <a:pt x="3779" y="13885"/>
                      </a:lnTo>
                      <a:lnTo>
                        <a:pt x="3779" y="12342"/>
                      </a:lnTo>
                      <a:lnTo>
                        <a:pt x="1620" y="12342"/>
                      </a:lnTo>
                      <a:close/>
                    </a:path>
                    <a:path w="21600" h="21600" extrusionOk="0">
                      <a:moveTo>
                        <a:pt x="3779" y="12342"/>
                      </a:moveTo>
                      <a:lnTo>
                        <a:pt x="3779" y="13885"/>
                      </a:lnTo>
                      <a:lnTo>
                        <a:pt x="5940" y="13885"/>
                      </a:lnTo>
                      <a:lnTo>
                        <a:pt x="5940" y="12342"/>
                      </a:lnTo>
                      <a:lnTo>
                        <a:pt x="3779" y="12342"/>
                      </a:lnTo>
                      <a:close/>
                    </a:path>
                    <a:path w="21600" h="21600" extrusionOk="0">
                      <a:moveTo>
                        <a:pt x="5940" y="12342"/>
                      </a:moveTo>
                      <a:lnTo>
                        <a:pt x="5940" y="13885"/>
                      </a:lnTo>
                      <a:lnTo>
                        <a:pt x="8100" y="13885"/>
                      </a:lnTo>
                      <a:lnTo>
                        <a:pt x="8100" y="12342"/>
                      </a:lnTo>
                      <a:lnTo>
                        <a:pt x="5940" y="12342"/>
                      </a:lnTo>
                      <a:close/>
                    </a:path>
                    <a:path w="21600" h="21600" extrusionOk="0">
                      <a:moveTo>
                        <a:pt x="8100" y="12342"/>
                      </a:moveTo>
                      <a:lnTo>
                        <a:pt x="8100" y="13885"/>
                      </a:lnTo>
                      <a:lnTo>
                        <a:pt x="10260" y="13885"/>
                      </a:lnTo>
                      <a:lnTo>
                        <a:pt x="10260" y="12342"/>
                      </a:lnTo>
                      <a:lnTo>
                        <a:pt x="8100" y="12342"/>
                      </a:lnTo>
                      <a:close/>
                    </a:path>
                    <a:path w="21600" h="21600" extrusionOk="0">
                      <a:moveTo>
                        <a:pt x="10260" y="12342"/>
                      </a:moveTo>
                      <a:lnTo>
                        <a:pt x="10260" y="13885"/>
                      </a:lnTo>
                      <a:lnTo>
                        <a:pt x="12419" y="13885"/>
                      </a:lnTo>
                      <a:lnTo>
                        <a:pt x="12419" y="12342"/>
                      </a:lnTo>
                      <a:lnTo>
                        <a:pt x="10260" y="12342"/>
                      </a:lnTo>
                      <a:close/>
                    </a:path>
                    <a:path w="21600" h="21600" extrusionOk="0">
                      <a:moveTo>
                        <a:pt x="12419" y="12342"/>
                      </a:moveTo>
                      <a:lnTo>
                        <a:pt x="12419" y="13885"/>
                      </a:lnTo>
                      <a:lnTo>
                        <a:pt x="14580" y="13885"/>
                      </a:lnTo>
                      <a:lnTo>
                        <a:pt x="14580" y="12342"/>
                      </a:lnTo>
                      <a:lnTo>
                        <a:pt x="12419" y="12342"/>
                      </a:lnTo>
                      <a:close/>
                    </a:path>
                    <a:path w="21600" h="21600" extrusionOk="0">
                      <a:moveTo>
                        <a:pt x="14580" y="12342"/>
                      </a:moveTo>
                      <a:lnTo>
                        <a:pt x="14580" y="13885"/>
                      </a:lnTo>
                      <a:lnTo>
                        <a:pt x="16740" y="13885"/>
                      </a:lnTo>
                      <a:lnTo>
                        <a:pt x="16740" y="12342"/>
                      </a:lnTo>
                      <a:lnTo>
                        <a:pt x="14580" y="12342"/>
                      </a:lnTo>
                      <a:close/>
                    </a:path>
                    <a:path w="21600" h="21600" extrusionOk="0">
                      <a:moveTo>
                        <a:pt x="16740" y="12342"/>
                      </a:moveTo>
                      <a:lnTo>
                        <a:pt x="16740" y="13885"/>
                      </a:lnTo>
                      <a:lnTo>
                        <a:pt x="18900" y="13885"/>
                      </a:lnTo>
                      <a:lnTo>
                        <a:pt x="18900" y="12342"/>
                      </a:lnTo>
                      <a:lnTo>
                        <a:pt x="16740" y="12342"/>
                      </a:lnTo>
                      <a:close/>
                    </a:path>
                    <a:path w="21600" h="21600" extrusionOk="0">
                      <a:moveTo>
                        <a:pt x="18900" y="12342"/>
                      </a:moveTo>
                      <a:lnTo>
                        <a:pt x="18900" y="13885"/>
                      </a:lnTo>
                      <a:lnTo>
                        <a:pt x="21060" y="13885"/>
                      </a:lnTo>
                      <a:lnTo>
                        <a:pt x="21060" y="12342"/>
                      </a:lnTo>
                      <a:lnTo>
                        <a:pt x="18900" y="12342"/>
                      </a:lnTo>
                      <a:close/>
                    </a:path>
                    <a:path w="21600" h="21600" extrusionOk="0">
                      <a:moveTo>
                        <a:pt x="540" y="13885"/>
                      </a:moveTo>
                      <a:lnTo>
                        <a:pt x="540" y="15428"/>
                      </a:lnTo>
                      <a:lnTo>
                        <a:pt x="2700" y="15428"/>
                      </a:lnTo>
                      <a:lnTo>
                        <a:pt x="2700" y="13885"/>
                      </a:lnTo>
                      <a:lnTo>
                        <a:pt x="540" y="13885"/>
                      </a:lnTo>
                      <a:close/>
                    </a:path>
                    <a:path w="21600" h="21600" extrusionOk="0">
                      <a:moveTo>
                        <a:pt x="2700" y="13885"/>
                      </a:moveTo>
                      <a:lnTo>
                        <a:pt x="2700" y="15428"/>
                      </a:lnTo>
                      <a:lnTo>
                        <a:pt x="4860" y="15428"/>
                      </a:lnTo>
                      <a:lnTo>
                        <a:pt x="4860" y="13885"/>
                      </a:lnTo>
                      <a:lnTo>
                        <a:pt x="2700" y="13885"/>
                      </a:lnTo>
                      <a:close/>
                    </a:path>
                    <a:path w="21600" h="21600" extrusionOk="0">
                      <a:moveTo>
                        <a:pt x="4860" y="13885"/>
                      </a:moveTo>
                      <a:lnTo>
                        <a:pt x="4860" y="15428"/>
                      </a:lnTo>
                      <a:lnTo>
                        <a:pt x="7020" y="15428"/>
                      </a:lnTo>
                      <a:lnTo>
                        <a:pt x="7020" y="13885"/>
                      </a:lnTo>
                      <a:lnTo>
                        <a:pt x="4860" y="13885"/>
                      </a:lnTo>
                      <a:close/>
                    </a:path>
                    <a:path w="21600" h="21600" extrusionOk="0">
                      <a:moveTo>
                        <a:pt x="7020" y="13885"/>
                      </a:moveTo>
                      <a:lnTo>
                        <a:pt x="7020" y="15428"/>
                      </a:lnTo>
                      <a:lnTo>
                        <a:pt x="9180" y="15428"/>
                      </a:lnTo>
                      <a:lnTo>
                        <a:pt x="9180" y="13885"/>
                      </a:lnTo>
                      <a:lnTo>
                        <a:pt x="7020" y="13885"/>
                      </a:lnTo>
                      <a:close/>
                    </a:path>
                    <a:path w="21600" h="21600" extrusionOk="0">
                      <a:moveTo>
                        <a:pt x="9180" y="13885"/>
                      </a:moveTo>
                      <a:lnTo>
                        <a:pt x="9180" y="15428"/>
                      </a:lnTo>
                      <a:lnTo>
                        <a:pt x="11340" y="15428"/>
                      </a:lnTo>
                      <a:lnTo>
                        <a:pt x="11340" y="13885"/>
                      </a:lnTo>
                      <a:lnTo>
                        <a:pt x="9180" y="13885"/>
                      </a:lnTo>
                      <a:close/>
                    </a:path>
                    <a:path w="21600" h="21600" extrusionOk="0">
                      <a:moveTo>
                        <a:pt x="11340" y="13885"/>
                      </a:moveTo>
                      <a:lnTo>
                        <a:pt x="11340" y="15428"/>
                      </a:lnTo>
                      <a:lnTo>
                        <a:pt x="13500" y="15428"/>
                      </a:lnTo>
                      <a:lnTo>
                        <a:pt x="13500" y="13885"/>
                      </a:lnTo>
                      <a:lnTo>
                        <a:pt x="11340" y="13885"/>
                      </a:lnTo>
                      <a:close/>
                    </a:path>
                    <a:path w="21600" h="21600" extrusionOk="0">
                      <a:moveTo>
                        <a:pt x="13500" y="13885"/>
                      </a:moveTo>
                      <a:lnTo>
                        <a:pt x="13500" y="15428"/>
                      </a:lnTo>
                      <a:lnTo>
                        <a:pt x="15660" y="15428"/>
                      </a:lnTo>
                      <a:lnTo>
                        <a:pt x="15660" y="13885"/>
                      </a:lnTo>
                      <a:lnTo>
                        <a:pt x="13500" y="13885"/>
                      </a:lnTo>
                      <a:close/>
                    </a:path>
                    <a:path w="21600" h="21600" extrusionOk="0">
                      <a:moveTo>
                        <a:pt x="15660" y="13885"/>
                      </a:moveTo>
                      <a:lnTo>
                        <a:pt x="15660" y="15428"/>
                      </a:lnTo>
                      <a:lnTo>
                        <a:pt x="17820" y="15428"/>
                      </a:lnTo>
                      <a:lnTo>
                        <a:pt x="17820" y="13885"/>
                      </a:lnTo>
                      <a:lnTo>
                        <a:pt x="15660" y="13885"/>
                      </a:lnTo>
                      <a:close/>
                    </a:path>
                    <a:path w="21600" h="21600" extrusionOk="0">
                      <a:moveTo>
                        <a:pt x="17820" y="13885"/>
                      </a:moveTo>
                      <a:lnTo>
                        <a:pt x="17820" y="15428"/>
                      </a:lnTo>
                      <a:lnTo>
                        <a:pt x="19980" y="15428"/>
                      </a:lnTo>
                      <a:lnTo>
                        <a:pt x="19980" y="13885"/>
                      </a:lnTo>
                      <a:lnTo>
                        <a:pt x="17820" y="13885"/>
                      </a:lnTo>
                      <a:close/>
                    </a:path>
                    <a:path w="21600" h="21600" extrusionOk="0">
                      <a:moveTo>
                        <a:pt x="1620" y="15428"/>
                      </a:moveTo>
                      <a:lnTo>
                        <a:pt x="1620" y="16971"/>
                      </a:lnTo>
                      <a:lnTo>
                        <a:pt x="3779" y="16971"/>
                      </a:lnTo>
                      <a:lnTo>
                        <a:pt x="3779" y="15428"/>
                      </a:lnTo>
                      <a:lnTo>
                        <a:pt x="1620" y="15428"/>
                      </a:lnTo>
                      <a:close/>
                    </a:path>
                    <a:path w="21600" h="21600" extrusionOk="0">
                      <a:moveTo>
                        <a:pt x="3779" y="15428"/>
                      </a:moveTo>
                      <a:lnTo>
                        <a:pt x="3779" y="16971"/>
                      </a:lnTo>
                      <a:lnTo>
                        <a:pt x="5940" y="16971"/>
                      </a:lnTo>
                      <a:lnTo>
                        <a:pt x="5940" y="15428"/>
                      </a:lnTo>
                      <a:lnTo>
                        <a:pt x="3779" y="15428"/>
                      </a:lnTo>
                      <a:close/>
                    </a:path>
                    <a:path w="21600" h="21600" extrusionOk="0">
                      <a:moveTo>
                        <a:pt x="5940" y="15428"/>
                      </a:moveTo>
                      <a:lnTo>
                        <a:pt x="5940" y="16971"/>
                      </a:lnTo>
                      <a:lnTo>
                        <a:pt x="8100" y="16971"/>
                      </a:lnTo>
                      <a:lnTo>
                        <a:pt x="8100" y="15428"/>
                      </a:lnTo>
                      <a:lnTo>
                        <a:pt x="5940" y="15428"/>
                      </a:lnTo>
                      <a:close/>
                    </a:path>
                    <a:path w="21600" h="21600" extrusionOk="0">
                      <a:moveTo>
                        <a:pt x="8100" y="15428"/>
                      </a:moveTo>
                      <a:lnTo>
                        <a:pt x="8100" y="16971"/>
                      </a:lnTo>
                      <a:lnTo>
                        <a:pt x="10260" y="16971"/>
                      </a:lnTo>
                      <a:lnTo>
                        <a:pt x="10260" y="15428"/>
                      </a:lnTo>
                      <a:lnTo>
                        <a:pt x="8100" y="15428"/>
                      </a:lnTo>
                      <a:close/>
                    </a:path>
                    <a:path w="21600" h="21600" extrusionOk="0">
                      <a:moveTo>
                        <a:pt x="10260" y="15428"/>
                      </a:moveTo>
                      <a:lnTo>
                        <a:pt x="10260" y="16971"/>
                      </a:lnTo>
                      <a:lnTo>
                        <a:pt x="12419" y="16971"/>
                      </a:lnTo>
                      <a:lnTo>
                        <a:pt x="12419" y="15428"/>
                      </a:lnTo>
                      <a:lnTo>
                        <a:pt x="10260" y="15428"/>
                      </a:lnTo>
                      <a:close/>
                    </a:path>
                    <a:path w="21600" h="21600" extrusionOk="0">
                      <a:moveTo>
                        <a:pt x="12419" y="15428"/>
                      </a:moveTo>
                      <a:lnTo>
                        <a:pt x="12419" y="16971"/>
                      </a:lnTo>
                      <a:lnTo>
                        <a:pt x="14580" y="16971"/>
                      </a:lnTo>
                      <a:lnTo>
                        <a:pt x="14580" y="15428"/>
                      </a:lnTo>
                      <a:lnTo>
                        <a:pt x="12419" y="15428"/>
                      </a:lnTo>
                      <a:close/>
                    </a:path>
                    <a:path w="21600" h="21600" extrusionOk="0">
                      <a:moveTo>
                        <a:pt x="14580" y="15428"/>
                      </a:moveTo>
                      <a:lnTo>
                        <a:pt x="14580" y="16971"/>
                      </a:lnTo>
                      <a:lnTo>
                        <a:pt x="16740" y="16971"/>
                      </a:lnTo>
                      <a:lnTo>
                        <a:pt x="16740" y="15428"/>
                      </a:lnTo>
                      <a:lnTo>
                        <a:pt x="14580" y="15428"/>
                      </a:lnTo>
                      <a:close/>
                    </a:path>
                    <a:path w="21600" h="21600" extrusionOk="0">
                      <a:moveTo>
                        <a:pt x="16740" y="15428"/>
                      </a:moveTo>
                      <a:lnTo>
                        <a:pt x="16740" y="16971"/>
                      </a:lnTo>
                      <a:lnTo>
                        <a:pt x="18900" y="16971"/>
                      </a:lnTo>
                      <a:lnTo>
                        <a:pt x="18900" y="15428"/>
                      </a:lnTo>
                      <a:lnTo>
                        <a:pt x="16740" y="15428"/>
                      </a:lnTo>
                      <a:close/>
                    </a:path>
                    <a:path w="21600" h="21600" extrusionOk="0">
                      <a:moveTo>
                        <a:pt x="18900" y="15428"/>
                      </a:moveTo>
                      <a:lnTo>
                        <a:pt x="18900" y="16971"/>
                      </a:lnTo>
                      <a:lnTo>
                        <a:pt x="21060" y="16971"/>
                      </a:lnTo>
                      <a:lnTo>
                        <a:pt x="21060" y="15428"/>
                      </a:lnTo>
                      <a:lnTo>
                        <a:pt x="18900" y="15428"/>
                      </a:lnTo>
                      <a:close/>
                    </a:path>
                    <a:path w="21600" h="21600" extrusionOk="0">
                      <a:moveTo>
                        <a:pt x="540" y="16971"/>
                      </a:moveTo>
                      <a:lnTo>
                        <a:pt x="540" y="18514"/>
                      </a:lnTo>
                      <a:lnTo>
                        <a:pt x="2700" y="18514"/>
                      </a:lnTo>
                      <a:lnTo>
                        <a:pt x="2700" y="16971"/>
                      </a:lnTo>
                      <a:lnTo>
                        <a:pt x="540" y="16971"/>
                      </a:lnTo>
                      <a:close/>
                    </a:path>
                    <a:path w="21600" h="21600" extrusionOk="0">
                      <a:moveTo>
                        <a:pt x="2700" y="16971"/>
                      </a:moveTo>
                      <a:lnTo>
                        <a:pt x="2700" y="18514"/>
                      </a:lnTo>
                      <a:lnTo>
                        <a:pt x="4860" y="18514"/>
                      </a:lnTo>
                      <a:lnTo>
                        <a:pt x="4860" y="16971"/>
                      </a:lnTo>
                      <a:lnTo>
                        <a:pt x="2700" y="16971"/>
                      </a:lnTo>
                      <a:close/>
                    </a:path>
                    <a:path w="21600" h="21600" extrusionOk="0">
                      <a:moveTo>
                        <a:pt x="4860" y="16971"/>
                      </a:moveTo>
                      <a:lnTo>
                        <a:pt x="4860" y="18514"/>
                      </a:lnTo>
                      <a:lnTo>
                        <a:pt x="7020" y="18514"/>
                      </a:lnTo>
                      <a:lnTo>
                        <a:pt x="7020" y="16971"/>
                      </a:lnTo>
                      <a:lnTo>
                        <a:pt x="4860" y="16971"/>
                      </a:lnTo>
                      <a:close/>
                    </a:path>
                    <a:path w="21600" h="21600" extrusionOk="0">
                      <a:moveTo>
                        <a:pt x="7020" y="16971"/>
                      </a:moveTo>
                      <a:lnTo>
                        <a:pt x="7020" y="18514"/>
                      </a:lnTo>
                      <a:lnTo>
                        <a:pt x="9180" y="18514"/>
                      </a:lnTo>
                      <a:lnTo>
                        <a:pt x="9180" y="16971"/>
                      </a:lnTo>
                      <a:lnTo>
                        <a:pt x="7020" y="16971"/>
                      </a:lnTo>
                      <a:close/>
                    </a:path>
                    <a:path w="21600" h="21600" extrusionOk="0">
                      <a:moveTo>
                        <a:pt x="9180" y="16971"/>
                      </a:moveTo>
                      <a:lnTo>
                        <a:pt x="9180" y="18514"/>
                      </a:lnTo>
                      <a:lnTo>
                        <a:pt x="11340" y="18514"/>
                      </a:lnTo>
                      <a:lnTo>
                        <a:pt x="11340" y="16971"/>
                      </a:lnTo>
                      <a:lnTo>
                        <a:pt x="9180" y="16971"/>
                      </a:lnTo>
                      <a:close/>
                    </a:path>
                    <a:path w="21600" h="21600" extrusionOk="0">
                      <a:moveTo>
                        <a:pt x="11340" y="16971"/>
                      </a:moveTo>
                      <a:lnTo>
                        <a:pt x="11340" y="18514"/>
                      </a:lnTo>
                      <a:lnTo>
                        <a:pt x="13500" y="18514"/>
                      </a:lnTo>
                      <a:lnTo>
                        <a:pt x="13500" y="16971"/>
                      </a:lnTo>
                      <a:lnTo>
                        <a:pt x="11340" y="16971"/>
                      </a:lnTo>
                      <a:close/>
                    </a:path>
                    <a:path w="21600" h="21600" extrusionOk="0">
                      <a:moveTo>
                        <a:pt x="13500" y="16971"/>
                      </a:moveTo>
                      <a:lnTo>
                        <a:pt x="13500" y="18514"/>
                      </a:lnTo>
                      <a:lnTo>
                        <a:pt x="15660" y="18514"/>
                      </a:lnTo>
                      <a:lnTo>
                        <a:pt x="15660" y="16971"/>
                      </a:lnTo>
                      <a:lnTo>
                        <a:pt x="13500" y="16971"/>
                      </a:lnTo>
                      <a:close/>
                    </a:path>
                    <a:path w="21600" h="21600" extrusionOk="0">
                      <a:moveTo>
                        <a:pt x="15660" y="16971"/>
                      </a:moveTo>
                      <a:lnTo>
                        <a:pt x="15660" y="18514"/>
                      </a:lnTo>
                      <a:lnTo>
                        <a:pt x="17820" y="18514"/>
                      </a:lnTo>
                      <a:lnTo>
                        <a:pt x="17820" y="16971"/>
                      </a:lnTo>
                      <a:lnTo>
                        <a:pt x="15660" y="16971"/>
                      </a:lnTo>
                      <a:close/>
                    </a:path>
                    <a:path w="21600" h="21600" extrusionOk="0">
                      <a:moveTo>
                        <a:pt x="17820" y="16971"/>
                      </a:moveTo>
                      <a:lnTo>
                        <a:pt x="17820" y="18514"/>
                      </a:lnTo>
                      <a:lnTo>
                        <a:pt x="19980" y="18514"/>
                      </a:lnTo>
                      <a:lnTo>
                        <a:pt x="19980" y="16971"/>
                      </a:lnTo>
                      <a:lnTo>
                        <a:pt x="17820" y="16971"/>
                      </a:lnTo>
                      <a:close/>
                    </a:path>
                    <a:path w="21600" h="21600" extrusionOk="0">
                      <a:moveTo>
                        <a:pt x="1620" y="18514"/>
                      </a:moveTo>
                      <a:lnTo>
                        <a:pt x="1620" y="20057"/>
                      </a:lnTo>
                      <a:lnTo>
                        <a:pt x="3779" y="20057"/>
                      </a:lnTo>
                      <a:lnTo>
                        <a:pt x="3779" y="18514"/>
                      </a:lnTo>
                      <a:lnTo>
                        <a:pt x="1620" y="18514"/>
                      </a:lnTo>
                      <a:close/>
                    </a:path>
                    <a:path w="21600" h="21600" extrusionOk="0">
                      <a:moveTo>
                        <a:pt x="3779" y="18514"/>
                      </a:moveTo>
                      <a:lnTo>
                        <a:pt x="3779" y="20057"/>
                      </a:lnTo>
                      <a:lnTo>
                        <a:pt x="5940" y="20057"/>
                      </a:lnTo>
                      <a:lnTo>
                        <a:pt x="5940" y="18514"/>
                      </a:lnTo>
                      <a:lnTo>
                        <a:pt x="3779" y="18514"/>
                      </a:lnTo>
                      <a:close/>
                    </a:path>
                    <a:path w="21600" h="21600" extrusionOk="0">
                      <a:moveTo>
                        <a:pt x="5940" y="18514"/>
                      </a:moveTo>
                      <a:lnTo>
                        <a:pt x="5940" y="20057"/>
                      </a:lnTo>
                      <a:lnTo>
                        <a:pt x="8100" y="20057"/>
                      </a:lnTo>
                      <a:lnTo>
                        <a:pt x="8100" y="18514"/>
                      </a:lnTo>
                      <a:lnTo>
                        <a:pt x="5940" y="18514"/>
                      </a:lnTo>
                      <a:close/>
                    </a:path>
                    <a:path w="21600" h="21600" extrusionOk="0">
                      <a:moveTo>
                        <a:pt x="8100" y="18514"/>
                      </a:moveTo>
                      <a:lnTo>
                        <a:pt x="8100" y="20057"/>
                      </a:lnTo>
                      <a:lnTo>
                        <a:pt x="10260" y="20057"/>
                      </a:lnTo>
                      <a:lnTo>
                        <a:pt x="10260" y="18514"/>
                      </a:lnTo>
                      <a:lnTo>
                        <a:pt x="8100" y="18514"/>
                      </a:lnTo>
                      <a:close/>
                    </a:path>
                    <a:path w="21600" h="21600" extrusionOk="0">
                      <a:moveTo>
                        <a:pt x="10260" y="18514"/>
                      </a:moveTo>
                      <a:lnTo>
                        <a:pt x="10260" y="20057"/>
                      </a:lnTo>
                      <a:lnTo>
                        <a:pt x="12419" y="20057"/>
                      </a:lnTo>
                      <a:lnTo>
                        <a:pt x="12419" y="18514"/>
                      </a:lnTo>
                      <a:lnTo>
                        <a:pt x="10260" y="18514"/>
                      </a:lnTo>
                      <a:close/>
                    </a:path>
                    <a:path w="21600" h="21600" extrusionOk="0">
                      <a:moveTo>
                        <a:pt x="12419" y="18514"/>
                      </a:moveTo>
                      <a:lnTo>
                        <a:pt x="12419" y="20057"/>
                      </a:lnTo>
                      <a:lnTo>
                        <a:pt x="14580" y="20057"/>
                      </a:lnTo>
                      <a:lnTo>
                        <a:pt x="14580" y="18514"/>
                      </a:lnTo>
                      <a:lnTo>
                        <a:pt x="12419" y="18514"/>
                      </a:lnTo>
                      <a:close/>
                    </a:path>
                    <a:path w="21600" h="21600" extrusionOk="0">
                      <a:moveTo>
                        <a:pt x="14580" y="18514"/>
                      </a:moveTo>
                      <a:lnTo>
                        <a:pt x="14580" y="20057"/>
                      </a:lnTo>
                      <a:lnTo>
                        <a:pt x="16740" y="20057"/>
                      </a:lnTo>
                      <a:lnTo>
                        <a:pt x="16740" y="18514"/>
                      </a:lnTo>
                      <a:lnTo>
                        <a:pt x="14580" y="18514"/>
                      </a:lnTo>
                      <a:close/>
                    </a:path>
                    <a:path w="21600" h="21600" extrusionOk="0">
                      <a:moveTo>
                        <a:pt x="16740" y="18514"/>
                      </a:moveTo>
                      <a:lnTo>
                        <a:pt x="16740" y="20057"/>
                      </a:lnTo>
                      <a:lnTo>
                        <a:pt x="18900" y="20057"/>
                      </a:lnTo>
                      <a:lnTo>
                        <a:pt x="18900" y="18514"/>
                      </a:lnTo>
                      <a:lnTo>
                        <a:pt x="16740" y="18514"/>
                      </a:lnTo>
                      <a:close/>
                    </a:path>
                    <a:path w="21600" h="21600" extrusionOk="0">
                      <a:moveTo>
                        <a:pt x="18900" y="18514"/>
                      </a:moveTo>
                      <a:lnTo>
                        <a:pt x="18900" y="20057"/>
                      </a:lnTo>
                      <a:lnTo>
                        <a:pt x="21060" y="20057"/>
                      </a:lnTo>
                      <a:lnTo>
                        <a:pt x="21060" y="18514"/>
                      </a:lnTo>
                      <a:lnTo>
                        <a:pt x="18900" y="18514"/>
                      </a:lnTo>
                      <a:close/>
                    </a:path>
                    <a:path w="21600" h="21600" extrusionOk="0">
                      <a:moveTo>
                        <a:pt x="540" y="20057"/>
                      </a:moveTo>
                      <a:lnTo>
                        <a:pt x="540" y="21600"/>
                      </a:lnTo>
                      <a:lnTo>
                        <a:pt x="2700" y="21600"/>
                      </a:lnTo>
                      <a:lnTo>
                        <a:pt x="2700" y="20057"/>
                      </a:lnTo>
                      <a:lnTo>
                        <a:pt x="540" y="20057"/>
                      </a:lnTo>
                      <a:close/>
                    </a:path>
                    <a:path w="21600" h="21600" extrusionOk="0">
                      <a:moveTo>
                        <a:pt x="2700" y="20057"/>
                      </a:moveTo>
                      <a:lnTo>
                        <a:pt x="2700" y="21600"/>
                      </a:lnTo>
                      <a:lnTo>
                        <a:pt x="4860" y="21600"/>
                      </a:lnTo>
                      <a:lnTo>
                        <a:pt x="4860" y="20057"/>
                      </a:lnTo>
                      <a:lnTo>
                        <a:pt x="2700" y="20057"/>
                      </a:lnTo>
                      <a:close/>
                    </a:path>
                    <a:path w="21600" h="21600" extrusionOk="0">
                      <a:moveTo>
                        <a:pt x="4860" y="20057"/>
                      </a:moveTo>
                      <a:lnTo>
                        <a:pt x="4860" y="21600"/>
                      </a:lnTo>
                      <a:lnTo>
                        <a:pt x="7020" y="21600"/>
                      </a:lnTo>
                      <a:lnTo>
                        <a:pt x="7020" y="20057"/>
                      </a:lnTo>
                      <a:lnTo>
                        <a:pt x="4860" y="20057"/>
                      </a:lnTo>
                      <a:close/>
                    </a:path>
                    <a:path w="21600" h="21600" extrusionOk="0">
                      <a:moveTo>
                        <a:pt x="7020" y="20057"/>
                      </a:moveTo>
                      <a:lnTo>
                        <a:pt x="7020" y="21600"/>
                      </a:lnTo>
                      <a:lnTo>
                        <a:pt x="9180" y="21600"/>
                      </a:lnTo>
                      <a:lnTo>
                        <a:pt x="9180" y="20057"/>
                      </a:lnTo>
                      <a:lnTo>
                        <a:pt x="7020" y="20057"/>
                      </a:lnTo>
                      <a:close/>
                    </a:path>
                    <a:path w="21600" h="21600" extrusionOk="0">
                      <a:moveTo>
                        <a:pt x="9180" y="20057"/>
                      </a:moveTo>
                      <a:lnTo>
                        <a:pt x="9180" y="21600"/>
                      </a:lnTo>
                      <a:lnTo>
                        <a:pt x="11340" y="21600"/>
                      </a:lnTo>
                      <a:lnTo>
                        <a:pt x="11340" y="20057"/>
                      </a:lnTo>
                      <a:lnTo>
                        <a:pt x="9180" y="20057"/>
                      </a:lnTo>
                      <a:close/>
                    </a:path>
                    <a:path w="21600" h="21600" extrusionOk="0">
                      <a:moveTo>
                        <a:pt x="11340" y="20057"/>
                      </a:moveTo>
                      <a:lnTo>
                        <a:pt x="11340" y="21600"/>
                      </a:lnTo>
                      <a:lnTo>
                        <a:pt x="13500" y="21600"/>
                      </a:lnTo>
                      <a:lnTo>
                        <a:pt x="13500" y="20057"/>
                      </a:lnTo>
                      <a:lnTo>
                        <a:pt x="11340" y="20057"/>
                      </a:lnTo>
                      <a:close/>
                    </a:path>
                    <a:path w="21600" h="21600" extrusionOk="0">
                      <a:moveTo>
                        <a:pt x="13500" y="20057"/>
                      </a:moveTo>
                      <a:lnTo>
                        <a:pt x="13500" y="21600"/>
                      </a:lnTo>
                      <a:lnTo>
                        <a:pt x="15660" y="21600"/>
                      </a:lnTo>
                      <a:lnTo>
                        <a:pt x="15660" y="20057"/>
                      </a:lnTo>
                      <a:lnTo>
                        <a:pt x="13500" y="20057"/>
                      </a:lnTo>
                      <a:close/>
                    </a:path>
                    <a:path w="21600" h="21600" extrusionOk="0">
                      <a:moveTo>
                        <a:pt x="15660" y="20057"/>
                      </a:moveTo>
                      <a:lnTo>
                        <a:pt x="15660" y="21600"/>
                      </a:lnTo>
                      <a:lnTo>
                        <a:pt x="17820" y="21600"/>
                      </a:lnTo>
                      <a:lnTo>
                        <a:pt x="17820" y="20057"/>
                      </a:lnTo>
                      <a:lnTo>
                        <a:pt x="15660" y="20057"/>
                      </a:lnTo>
                      <a:close/>
                    </a:path>
                    <a:path w="21600" h="21600" extrusionOk="0">
                      <a:moveTo>
                        <a:pt x="17820" y="20057"/>
                      </a:moveTo>
                      <a:lnTo>
                        <a:pt x="17820" y="21600"/>
                      </a:lnTo>
                      <a:lnTo>
                        <a:pt x="19980" y="21600"/>
                      </a:lnTo>
                      <a:lnTo>
                        <a:pt x="19980" y="20057"/>
                      </a:lnTo>
                      <a:lnTo>
                        <a:pt x="17820" y="20057"/>
                      </a:lnTo>
                      <a:close/>
                    </a:path>
                    <a:path w="21600" h="21600" extrusionOk="0">
                      <a:moveTo>
                        <a:pt x="19980" y="4628"/>
                      </a:moveTo>
                      <a:lnTo>
                        <a:pt x="21060" y="4628"/>
                      </a:lnTo>
                      <a:lnTo>
                        <a:pt x="21060" y="6171"/>
                      </a:lnTo>
                      <a:lnTo>
                        <a:pt x="19980" y="6171"/>
                      </a:lnTo>
                      <a:lnTo>
                        <a:pt x="19980" y="462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FFFFFF"/>
                    </a:gs>
                    <a:gs pos="100000">
                      <a:srgbClr val="999999"/>
                    </a:gs>
                  </a:gsLst>
                  <a:lin ang="5400000" scaled="1"/>
                </a:gradFill>
                <a:ln w="12700">
                  <a:solidFill>
                    <a:srgbClr val="666666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44" name="Rectangle 143"/>
              <p:cNvSpPr/>
              <p:nvPr/>
            </p:nvSpPr>
            <p:spPr>
              <a:xfrm>
                <a:off x="3733800" y="3581400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x</a:t>
                </a:r>
                <a:endParaRPr lang="en-US" sz="24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5" name="Rectangle 144"/>
              <p:cNvSpPr/>
              <p:nvPr/>
            </p:nvSpPr>
            <p:spPr>
              <a:xfrm>
                <a:off x="838200" y="2438400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w</a:t>
                </a:r>
                <a:endParaRPr lang="en-US" sz="24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6" name="Rectangle 145"/>
              <p:cNvSpPr/>
              <p:nvPr/>
            </p:nvSpPr>
            <p:spPr>
              <a:xfrm>
                <a:off x="2133600" y="4343400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</a:t>
                </a:r>
                <a:endParaRPr lang="en-US" sz="24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7" name="Rectangle 146"/>
              <p:cNvSpPr/>
              <p:nvPr/>
            </p:nvSpPr>
            <p:spPr>
              <a:xfrm>
                <a:off x="1981200" y="2743200"/>
                <a:ext cx="14478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w = w(x)</a:t>
                </a:r>
                <a:endParaRPr lang="en-US" sz="24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41" name="AutoShape 27"/>
            <p:cNvCxnSpPr>
              <a:cxnSpLocks noChangeShapeType="1"/>
            </p:cNvCxnSpPr>
            <p:nvPr/>
          </p:nvCxnSpPr>
          <p:spPr bwMode="auto">
            <a:xfrm rot="-5400000">
              <a:off x="2377441" y="3110546"/>
              <a:ext cx="0" cy="246888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 type="stealth" w="med" len="lg"/>
              <a:tailEnd type="stealth" w="med" len="lg"/>
            </a:ln>
          </p:spPr>
        </p:cxnSp>
        <p:cxnSp>
          <p:nvCxnSpPr>
            <p:cNvPr id="142" name="AutoShape 28"/>
            <p:cNvCxnSpPr>
              <a:cxnSpLocks noChangeShapeType="1"/>
            </p:cNvCxnSpPr>
            <p:nvPr/>
          </p:nvCxnSpPr>
          <p:spPr bwMode="auto">
            <a:xfrm rot="-5400000">
              <a:off x="3459956" y="4312444"/>
              <a:ext cx="395287" cy="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/>
              <a:tailEnd type="none" w="lg" len="lg"/>
            </a:ln>
          </p:spPr>
        </p:cxnSp>
      </p:grpSp>
      <p:grpSp>
        <p:nvGrpSpPr>
          <p:cNvPr id="173" name="Group 172"/>
          <p:cNvGrpSpPr/>
          <p:nvPr/>
        </p:nvGrpSpPr>
        <p:grpSpPr>
          <a:xfrm>
            <a:off x="1000100" y="4143380"/>
            <a:ext cx="3733800" cy="2438400"/>
            <a:chOff x="4953000" y="2438400"/>
            <a:chExt cx="3733800" cy="2438400"/>
          </a:xfrm>
        </p:grpSpPr>
        <p:grpSp>
          <p:nvGrpSpPr>
            <p:cNvPr id="174" name="Group 101"/>
            <p:cNvGrpSpPr/>
            <p:nvPr/>
          </p:nvGrpSpPr>
          <p:grpSpPr>
            <a:xfrm>
              <a:off x="4953000" y="2438400"/>
              <a:ext cx="3581400" cy="2438400"/>
              <a:chOff x="4953000" y="2438400"/>
              <a:chExt cx="3581400" cy="2438400"/>
            </a:xfrm>
          </p:grpSpPr>
          <p:grpSp>
            <p:nvGrpSpPr>
              <p:cNvPr id="184" name="Group 67"/>
              <p:cNvGrpSpPr/>
              <p:nvPr/>
            </p:nvGrpSpPr>
            <p:grpSpPr>
              <a:xfrm>
                <a:off x="4953000" y="2438400"/>
                <a:ext cx="3581400" cy="2438400"/>
                <a:chOff x="685800" y="2438400"/>
                <a:chExt cx="3581400" cy="2438400"/>
              </a:xfrm>
            </p:grpSpPr>
            <p:grpSp>
              <p:nvGrpSpPr>
                <p:cNvPr id="187" name="Group 29"/>
                <p:cNvGrpSpPr/>
                <p:nvPr/>
              </p:nvGrpSpPr>
              <p:grpSpPr>
                <a:xfrm>
                  <a:off x="685800" y="2895600"/>
                  <a:ext cx="3159125" cy="1639888"/>
                  <a:chOff x="3429000" y="5226050"/>
                  <a:chExt cx="3159125" cy="1639888"/>
                </a:xfrm>
              </p:grpSpPr>
              <p:grpSp>
                <p:nvGrpSpPr>
                  <p:cNvPr id="194" name="Group 2"/>
                  <p:cNvGrpSpPr>
                    <a:grpSpLocks/>
                  </p:cNvGrpSpPr>
                  <p:nvPr/>
                </p:nvGrpSpPr>
                <p:grpSpPr bwMode="auto">
                  <a:xfrm>
                    <a:off x="3879850" y="6238875"/>
                    <a:ext cx="2514844" cy="266700"/>
                    <a:chOff x="5629" y="7035"/>
                    <a:chExt cx="4559" cy="420"/>
                  </a:xfrm>
                </p:grpSpPr>
                <p:sp>
                  <p:nvSpPr>
                    <p:cNvPr id="216" name="Rectangle 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035"/>
                      <a:ext cx="4559" cy="420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BFBFB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BFBFBF"/>
                        </a:gs>
                        <a:gs pos="100000">
                          <a:srgbClr val="BFBFB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  <a:ln w="0">
                      <a:solidFill>
                        <a:srgbClr val="A5A5A5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17" name="Rectangle 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035"/>
                      <a:ext cx="4559" cy="57"/>
                    </a:xfrm>
                    <a:prstGeom prst="rect">
                      <a:avLst/>
                    </a:prstGeom>
                    <a:solidFill>
                      <a:srgbClr val="F2F2F2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18" name="Rectangle 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395"/>
                      <a:ext cx="4559" cy="57"/>
                    </a:xfrm>
                    <a:prstGeom prst="rect">
                      <a:avLst/>
                    </a:prstGeom>
                    <a:solidFill>
                      <a:srgbClr val="F2F2F2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cxnSp>
                <p:nvCxnSpPr>
                  <p:cNvPr id="195" name="AutoShape 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407150" y="6248400"/>
                    <a:ext cx="180975" cy="0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 type="none" w="lg" len="lg"/>
                  </a:ln>
                </p:spPr>
              </p:cxnSp>
              <p:cxnSp>
                <p:nvCxnSpPr>
                  <p:cNvPr id="196" name="AutoShape 7"/>
                  <p:cNvCxnSpPr>
                    <a:cxnSpLocks noChangeShapeType="1"/>
                  </p:cNvCxnSpPr>
                  <p:nvPr/>
                </p:nvCxnSpPr>
                <p:spPr bwMode="auto">
                  <a:xfrm rot="-5400000">
                    <a:off x="3806031" y="5315744"/>
                    <a:ext cx="179388" cy="0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 type="none" w="lg" len="lg"/>
                  </a:ln>
                </p:spPr>
              </p:cxnSp>
              <p:sp>
                <p:nvSpPr>
                  <p:cNvPr id="197" name="Arc 8"/>
                  <p:cNvSpPr>
                    <a:spLocks/>
                  </p:cNvSpPr>
                  <p:nvPr/>
                </p:nvSpPr>
                <p:spPr bwMode="auto">
                  <a:xfrm>
                    <a:off x="3821113" y="5473700"/>
                    <a:ext cx="2503487" cy="544513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103 w 21114"/>
                      <a:gd name="T1" fmla="*/ 0 h 21600"/>
                      <a:gd name="T2" fmla="*/ 21114 w 21114"/>
                      <a:gd name="T3" fmla="*/ 17042 h 21600"/>
                      <a:gd name="T4" fmla="*/ 0 w 21114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114" h="21600" fill="none" extrusionOk="0">
                        <a:moveTo>
                          <a:pt x="102" y="0"/>
                        </a:moveTo>
                        <a:cubicBezTo>
                          <a:pt x="10237" y="48"/>
                          <a:pt x="18975" y="7135"/>
                          <a:pt x="21113" y="17042"/>
                        </a:cubicBezTo>
                      </a:path>
                      <a:path w="21114" h="21600" stroke="0" extrusionOk="0">
                        <a:moveTo>
                          <a:pt x="102" y="0"/>
                        </a:moveTo>
                        <a:cubicBezTo>
                          <a:pt x="10237" y="48"/>
                          <a:pt x="18975" y="7135"/>
                          <a:pt x="21113" y="17042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12700">
                    <a:solidFill>
                      <a:srgbClr val="000000"/>
                    </a:solidFill>
                    <a:round/>
                    <a:headEnd/>
                    <a:tailEnd type="none" w="lg" len="lg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cxnSp>
                <p:nvCxnSpPr>
                  <p:cNvPr id="198" name="AutoShape 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886200" y="5473700"/>
                    <a:ext cx="0" cy="773113"/>
                  </a:xfrm>
                  <a:prstGeom prst="straightConnector1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199" name="AutoShape 1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038600" y="5483225"/>
                    <a:ext cx="0" cy="755650"/>
                  </a:xfrm>
                  <a:prstGeom prst="straightConnector1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200" name="AutoShape 11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191000" y="5492750"/>
                    <a:ext cx="0" cy="736600"/>
                  </a:xfrm>
                  <a:prstGeom prst="straightConnector1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201" name="AutoShape 1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343400" y="5492750"/>
                    <a:ext cx="0" cy="736600"/>
                  </a:xfrm>
                  <a:prstGeom prst="straightConnector1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202" name="AutoShape 13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495800" y="5483225"/>
                    <a:ext cx="0" cy="736600"/>
                  </a:xfrm>
                  <a:prstGeom prst="straightConnector1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203" name="AutoShape 1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648200" y="5502275"/>
                    <a:ext cx="0" cy="736600"/>
                  </a:xfrm>
                  <a:prstGeom prst="straightConnector1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204" name="AutoShape 15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800600" y="5502275"/>
                    <a:ext cx="0" cy="736600"/>
                  </a:xfrm>
                  <a:prstGeom prst="straightConnector1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205" name="AutoShape 1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953000" y="5521325"/>
                    <a:ext cx="0" cy="719138"/>
                  </a:xfrm>
                  <a:prstGeom prst="straightConnector1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206" name="AutoShape 17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5105400" y="5540375"/>
                    <a:ext cx="0" cy="701675"/>
                  </a:xfrm>
                  <a:prstGeom prst="straightConnector1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207" name="AutoShape 1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5257800" y="5568950"/>
                    <a:ext cx="0" cy="665163"/>
                  </a:xfrm>
                  <a:prstGeom prst="straightConnector1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208" name="AutoShape 1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5410200" y="5588000"/>
                    <a:ext cx="0" cy="647700"/>
                  </a:xfrm>
                  <a:prstGeom prst="straightConnector1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209" name="AutoShape 2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5562600" y="5607050"/>
                    <a:ext cx="0" cy="647700"/>
                  </a:xfrm>
                  <a:prstGeom prst="straightConnector1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210" name="AutoShape 21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5715000" y="5645150"/>
                    <a:ext cx="0" cy="593725"/>
                  </a:xfrm>
                  <a:prstGeom prst="straightConnector1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211" name="AutoShape 22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5867400" y="5692775"/>
                    <a:ext cx="0" cy="539750"/>
                  </a:xfrm>
                  <a:prstGeom prst="straightConnector1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212" name="AutoShape 23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019800" y="5740400"/>
                    <a:ext cx="0" cy="485775"/>
                  </a:xfrm>
                  <a:prstGeom prst="straightConnector1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213" name="AutoShape 2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172200" y="5797550"/>
                    <a:ext cx="0" cy="431800"/>
                  </a:xfrm>
                  <a:prstGeom prst="straightConnector1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stealth" w="lg" len="lg"/>
                  </a:ln>
                </p:spPr>
              </p:cxnSp>
              <p:cxnSp>
                <p:nvCxnSpPr>
                  <p:cNvPr id="214" name="AutoShape 25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324600" y="5902325"/>
                    <a:ext cx="0" cy="323850"/>
                  </a:xfrm>
                  <a:prstGeom prst="straightConnector1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/>
                    <a:tailEnd type="stealth" w="lg" len="lg"/>
                  </a:ln>
                </p:spPr>
              </p:cxnSp>
              <p:sp>
                <p:nvSpPr>
                  <p:cNvPr id="215" name="AutoShape 26"/>
                  <p:cNvSpPr>
                    <a:spLocks noEditPoints="1" noChangeArrowheads="1"/>
                  </p:cNvSpPr>
                  <p:nvPr/>
                </p:nvSpPr>
                <p:spPr bwMode="auto">
                  <a:xfrm rot="5400000">
                    <a:off x="3169443" y="6155532"/>
                    <a:ext cx="969963" cy="450850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10800 w 21600"/>
                      <a:gd name="T3" fmla="*/ 0 h 21600"/>
                      <a:gd name="T4" fmla="*/ 21600 w 21600"/>
                      <a:gd name="T5" fmla="*/ 0 h 21600"/>
                      <a:gd name="T6" fmla="*/ 21060 w 21600"/>
                      <a:gd name="T7" fmla="*/ 10800 h 21600"/>
                      <a:gd name="T8" fmla="*/ 21060 w 21600"/>
                      <a:gd name="T9" fmla="*/ 21600 h 21600"/>
                      <a:gd name="T10" fmla="*/ 10800 w 21600"/>
                      <a:gd name="T11" fmla="*/ 21600 h 21600"/>
                      <a:gd name="T12" fmla="*/ 540 w 21600"/>
                      <a:gd name="T13" fmla="*/ 21600 h 21600"/>
                      <a:gd name="T14" fmla="*/ 540 w 21600"/>
                      <a:gd name="T15" fmla="*/ 10800 h 21600"/>
                      <a:gd name="T16" fmla="*/ 761 w 21600"/>
                      <a:gd name="T17" fmla="*/ 22454 h 21600"/>
                      <a:gd name="T18" fmla="*/ 21069 w 21600"/>
                      <a:gd name="T19" fmla="*/ 32282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T16" t="T17" r="T18" b="T19"/>
                    <a:pathLst>
                      <a:path w="21600" h="21600" extrusionOk="0">
                        <a:moveTo>
                          <a:pt x="540" y="4628"/>
                        </a:moveTo>
                        <a:lnTo>
                          <a:pt x="0" y="4628"/>
                        </a:lnTo>
                        <a:lnTo>
                          <a:pt x="0" y="0"/>
                        </a:lnTo>
                        <a:lnTo>
                          <a:pt x="21600" y="0"/>
                        </a:lnTo>
                        <a:lnTo>
                          <a:pt x="21600" y="4628"/>
                        </a:lnTo>
                        <a:lnTo>
                          <a:pt x="21060" y="4628"/>
                        </a:lnTo>
                        <a:lnTo>
                          <a:pt x="21060" y="21600"/>
                        </a:lnTo>
                        <a:lnTo>
                          <a:pt x="540" y="21600"/>
                        </a:lnTo>
                        <a:lnTo>
                          <a:pt x="540" y="4628"/>
                        </a:lnTo>
                        <a:close/>
                      </a:path>
                      <a:path w="21600" h="21600" extrusionOk="0">
                        <a:moveTo>
                          <a:pt x="540" y="4628"/>
                        </a:moveTo>
                        <a:lnTo>
                          <a:pt x="540" y="6171"/>
                        </a:lnTo>
                        <a:lnTo>
                          <a:pt x="2700" y="6171"/>
                        </a:lnTo>
                        <a:lnTo>
                          <a:pt x="2700" y="4628"/>
                        </a:lnTo>
                        <a:lnTo>
                          <a:pt x="540" y="4628"/>
                        </a:lnTo>
                        <a:close/>
                      </a:path>
                      <a:path w="21600" h="21600" extrusionOk="0">
                        <a:moveTo>
                          <a:pt x="2700" y="4628"/>
                        </a:moveTo>
                        <a:lnTo>
                          <a:pt x="2700" y="6171"/>
                        </a:lnTo>
                        <a:lnTo>
                          <a:pt x="4860" y="6171"/>
                        </a:lnTo>
                        <a:lnTo>
                          <a:pt x="4860" y="4628"/>
                        </a:lnTo>
                        <a:lnTo>
                          <a:pt x="2700" y="4628"/>
                        </a:lnTo>
                        <a:close/>
                      </a:path>
                      <a:path w="21600" h="21600" extrusionOk="0">
                        <a:moveTo>
                          <a:pt x="4860" y="4628"/>
                        </a:moveTo>
                        <a:lnTo>
                          <a:pt x="4860" y="6171"/>
                        </a:lnTo>
                        <a:lnTo>
                          <a:pt x="7020" y="6171"/>
                        </a:lnTo>
                        <a:lnTo>
                          <a:pt x="7020" y="4628"/>
                        </a:lnTo>
                        <a:lnTo>
                          <a:pt x="4860" y="4628"/>
                        </a:lnTo>
                        <a:close/>
                      </a:path>
                      <a:path w="21600" h="21600" extrusionOk="0">
                        <a:moveTo>
                          <a:pt x="7020" y="4628"/>
                        </a:moveTo>
                        <a:lnTo>
                          <a:pt x="7020" y="6171"/>
                        </a:lnTo>
                        <a:lnTo>
                          <a:pt x="9180" y="6171"/>
                        </a:lnTo>
                        <a:lnTo>
                          <a:pt x="9180" y="4628"/>
                        </a:lnTo>
                        <a:lnTo>
                          <a:pt x="7020" y="4628"/>
                        </a:lnTo>
                        <a:close/>
                      </a:path>
                      <a:path w="21600" h="21600" extrusionOk="0">
                        <a:moveTo>
                          <a:pt x="9180" y="4628"/>
                        </a:moveTo>
                        <a:lnTo>
                          <a:pt x="9180" y="6171"/>
                        </a:lnTo>
                        <a:lnTo>
                          <a:pt x="11340" y="6171"/>
                        </a:lnTo>
                        <a:lnTo>
                          <a:pt x="11340" y="4628"/>
                        </a:lnTo>
                        <a:lnTo>
                          <a:pt x="9180" y="4628"/>
                        </a:lnTo>
                        <a:close/>
                      </a:path>
                      <a:path w="21600" h="21600" extrusionOk="0">
                        <a:moveTo>
                          <a:pt x="11340" y="4628"/>
                        </a:moveTo>
                        <a:lnTo>
                          <a:pt x="11340" y="6171"/>
                        </a:lnTo>
                        <a:lnTo>
                          <a:pt x="13500" y="6171"/>
                        </a:lnTo>
                        <a:lnTo>
                          <a:pt x="13500" y="4628"/>
                        </a:lnTo>
                        <a:lnTo>
                          <a:pt x="11340" y="4628"/>
                        </a:lnTo>
                        <a:close/>
                      </a:path>
                      <a:path w="21600" h="21600" extrusionOk="0">
                        <a:moveTo>
                          <a:pt x="13500" y="4628"/>
                        </a:moveTo>
                        <a:lnTo>
                          <a:pt x="13500" y="6171"/>
                        </a:lnTo>
                        <a:lnTo>
                          <a:pt x="15660" y="6171"/>
                        </a:lnTo>
                        <a:lnTo>
                          <a:pt x="15660" y="4628"/>
                        </a:lnTo>
                        <a:lnTo>
                          <a:pt x="13500" y="4628"/>
                        </a:lnTo>
                        <a:close/>
                      </a:path>
                      <a:path w="21600" h="21600" extrusionOk="0">
                        <a:moveTo>
                          <a:pt x="15660" y="4628"/>
                        </a:moveTo>
                        <a:lnTo>
                          <a:pt x="15660" y="6171"/>
                        </a:lnTo>
                        <a:lnTo>
                          <a:pt x="17820" y="6171"/>
                        </a:lnTo>
                        <a:lnTo>
                          <a:pt x="17820" y="4628"/>
                        </a:lnTo>
                        <a:lnTo>
                          <a:pt x="15660" y="4628"/>
                        </a:lnTo>
                        <a:close/>
                      </a:path>
                      <a:path w="21600" h="21600" extrusionOk="0">
                        <a:moveTo>
                          <a:pt x="17820" y="4628"/>
                        </a:moveTo>
                        <a:lnTo>
                          <a:pt x="17820" y="6171"/>
                        </a:lnTo>
                        <a:lnTo>
                          <a:pt x="19980" y="6171"/>
                        </a:lnTo>
                        <a:lnTo>
                          <a:pt x="19980" y="4628"/>
                        </a:lnTo>
                        <a:lnTo>
                          <a:pt x="17820" y="4628"/>
                        </a:lnTo>
                        <a:close/>
                      </a:path>
                      <a:path w="21600" h="21600" extrusionOk="0">
                        <a:moveTo>
                          <a:pt x="1620" y="6171"/>
                        </a:moveTo>
                        <a:lnTo>
                          <a:pt x="1620" y="7714"/>
                        </a:lnTo>
                        <a:lnTo>
                          <a:pt x="3779" y="7714"/>
                        </a:lnTo>
                        <a:lnTo>
                          <a:pt x="3779" y="6171"/>
                        </a:lnTo>
                        <a:lnTo>
                          <a:pt x="1620" y="6171"/>
                        </a:lnTo>
                        <a:close/>
                      </a:path>
                      <a:path w="21600" h="21600" extrusionOk="0">
                        <a:moveTo>
                          <a:pt x="3779" y="6171"/>
                        </a:moveTo>
                        <a:lnTo>
                          <a:pt x="3779" y="7714"/>
                        </a:lnTo>
                        <a:lnTo>
                          <a:pt x="5940" y="7714"/>
                        </a:lnTo>
                        <a:lnTo>
                          <a:pt x="5940" y="6171"/>
                        </a:lnTo>
                        <a:lnTo>
                          <a:pt x="3779" y="6171"/>
                        </a:lnTo>
                        <a:close/>
                      </a:path>
                      <a:path w="21600" h="21600" extrusionOk="0">
                        <a:moveTo>
                          <a:pt x="5940" y="6171"/>
                        </a:moveTo>
                        <a:lnTo>
                          <a:pt x="5940" y="7714"/>
                        </a:lnTo>
                        <a:lnTo>
                          <a:pt x="8100" y="7714"/>
                        </a:lnTo>
                        <a:lnTo>
                          <a:pt x="8100" y="6171"/>
                        </a:lnTo>
                        <a:lnTo>
                          <a:pt x="5940" y="6171"/>
                        </a:lnTo>
                        <a:close/>
                      </a:path>
                      <a:path w="21600" h="21600" extrusionOk="0">
                        <a:moveTo>
                          <a:pt x="8100" y="6171"/>
                        </a:moveTo>
                        <a:lnTo>
                          <a:pt x="8100" y="7714"/>
                        </a:lnTo>
                        <a:lnTo>
                          <a:pt x="10260" y="7714"/>
                        </a:lnTo>
                        <a:lnTo>
                          <a:pt x="10260" y="6171"/>
                        </a:lnTo>
                        <a:lnTo>
                          <a:pt x="8100" y="6171"/>
                        </a:lnTo>
                        <a:close/>
                      </a:path>
                      <a:path w="21600" h="21600" extrusionOk="0">
                        <a:moveTo>
                          <a:pt x="10260" y="6171"/>
                        </a:moveTo>
                        <a:lnTo>
                          <a:pt x="10260" y="7714"/>
                        </a:lnTo>
                        <a:lnTo>
                          <a:pt x="12419" y="7714"/>
                        </a:lnTo>
                        <a:lnTo>
                          <a:pt x="12419" y="6171"/>
                        </a:lnTo>
                        <a:lnTo>
                          <a:pt x="10260" y="6171"/>
                        </a:lnTo>
                        <a:close/>
                      </a:path>
                      <a:path w="21600" h="21600" extrusionOk="0">
                        <a:moveTo>
                          <a:pt x="12419" y="6171"/>
                        </a:moveTo>
                        <a:lnTo>
                          <a:pt x="12419" y="7714"/>
                        </a:lnTo>
                        <a:lnTo>
                          <a:pt x="14580" y="7714"/>
                        </a:lnTo>
                        <a:lnTo>
                          <a:pt x="14580" y="6171"/>
                        </a:lnTo>
                        <a:lnTo>
                          <a:pt x="12419" y="6171"/>
                        </a:lnTo>
                        <a:close/>
                      </a:path>
                      <a:path w="21600" h="21600" extrusionOk="0">
                        <a:moveTo>
                          <a:pt x="14580" y="6171"/>
                        </a:moveTo>
                        <a:lnTo>
                          <a:pt x="14580" y="7714"/>
                        </a:lnTo>
                        <a:lnTo>
                          <a:pt x="16740" y="7714"/>
                        </a:lnTo>
                        <a:lnTo>
                          <a:pt x="16740" y="6171"/>
                        </a:lnTo>
                        <a:lnTo>
                          <a:pt x="14580" y="6171"/>
                        </a:lnTo>
                        <a:close/>
                      </a:path>
                      <a:path w="21600" h="21600" extrusionOk="0">
                        <a:moveTo>
                          <a:pt x="16740" y="6171"/>
                        </a:moveTo>
                        <a:lnTo>
                          <a:pt x="16740" y="7714"/>
                        </a:lnTo>
                        <a:lnTo>
                          <a:pt x="18900" y="7714"/>
                        </a:lnTo>
                        <a:lnTo>
                          <a:pt x="18900" y="6171"/>
                        </a:lnTo>
                        <a:lnTo>
                          <a:pt x="16740" y="6171"/>
                        </a:lnTo>
                        <a:close/>
                      </a:path>
                      <a:path w="21600" h="21600" extrusionOk="0">
                        <a:moveTo>
                          <a:pt x="18900" y="6171"/>
                        </a:moveTo>
                        <a:lnTo>
                          <a:pt x="18900" y="7714"/>
                        </a:lnTo>
                        <a:lnTo>
                          <a:pt x="21060" y="7714"/>
                        </a:lnTo>
                        <a:lnTo>
                          <a:pt x="21060" y="6171"/>
                        </a:lnTo>
                        <a:lnTo>
                          <a:pt x="18900" y="6171"/>
                        </a:lnTo>
                        <a:close/>
                      </a:path>
                      <a:path w="21600" h="21600" extrusionOk="0">
                        <a:moveTo>
                          <a:pt x="540" y="7714"/>
                        </a:moveTo>
                        <a:lnTo>
                          <a:pt x="540" y="9257"/>
                        </a:lnTo>
                        <a:lnTo>
                          <a:pt x="2700" y="9257"/>
                        </a:lnTo>
                        <a:lnTo>
                          <a:pt x="2700" y="7714"/>
                        </a:lnTo>
                        <a:lnTo>
                          <a:pt x="540" y="7714"/>
                        </a:lnTo>
                        <a:close/>
                      </a:path>
                      <a:path w="21600" h="21600" extrusionOk="0">
                        <a:moveTo>
                          <a:pt x="2700" y="7714"/>
                        </a:moveTo>
                        <a:lnTo>
                          <a:pt x="2700" y="9257"/>
                        </a:lnTo>
                        <a:lnTo>
                          <a:pt x="4860" y="9257"/>
                        </a:lnTo>
                        <a:lnTo>
                          <a:pt x="4860" y="7714"/>
                        </a:lnTo>
                        <a:lnTo>
                          <a:pt x="2700" y="7714"/>
                        </a:lnTo>
                        <a:close/>
                      </a:path>
                      <a:path w="21600" h="21600" extrusionOk="0">
                        <a:moveTo>
                          <a:pt x="4860" y="7714"/>
                        </a:moveTo>
                        <a:lnTo>
                          <a:pt x="4860" y="9257"/>
                        </a:lnTo>
                        <a:lnTo>
                          <a:pt x="7020" y="9257"/>
                        </a:lnTo>
                        <a:lnTo>
                          <a:pt x="7020" y="7714"/>
                        </a:lnTo>
                        <a:lnTo>
                          <a:pt x="4860" y="7714"/>
                        </a:lnTo>
                        <a:close/>
                      </a:path>
                      <a:path w="21600" h="21600" extrusionOk="0">
                        <a:moveTo>
                          <a:pt x="7020" y="7714"/>
                        </a:moveTo>
                        <a:lnTo>
                          <a:pt x="7020" y="9257"/>
                        </a:lnTo>
                        <a:lnTo>
                          <a:pt x="9180" y="9257"/>
                        </a:lnTo>
                        <a:lnTo>
                          <a:pt x="9180" y="7714"/>
                        </a:lnTo>
                        <a:lnTo>
                          <a:pt x="7020" y="7714"/>
                        </a:lnTo>
                        <a:close/>
                      </a:path>
                      <a:path w="21600" h="21600" extrusionOk="0">
                        <a:moveTo>
                          <a:pt x="9180" y="7714"/>
                        </a:moveTo>
                        <a:lnTo>
                          <a:pt x="9180" y="9257"/>
                        </a:lnTo>
                        <a:lnTo>
                          <a:pt x="11340" y="9257"/>
                        </a:lnTo>
                        <a:lnTo>
                          <a:pt x="11340" y="7714"/>
                        </a:lnTo>
                        <a:lnTo>
                          <a:pt x="9180" y="7714"/>
                        </a:lnTo>
                        <a:close/>
                      </a:path>
                      <a:path w="21600" h="21600" extrusionOk="0">
                        <a:moveTo>
                          <a:pt x="11340" y="7714"/>
                        </a:moveTo>
                        <a:lnTo>
                          <a:pt x="11340" y="9257"/>
                        </a:lnTo>
                        <a:lnTo>
                          <a:pt x="13500" y="9257"/>
                        </a:lnTo>
                        <a:lnTo>
                          <a:pt x="13500" y="7714"/>
                        </a:lnTo>
                        <a:lnTo>
                          <a:pt x="11340" y="7714"/>
                        </a:lnTo>
                        <a:close/>
                      </a:path>
                      <a:path w="21600" h="21600" extrusionOk="0">
                        <a:moveTo>
                          <a:pt x="13500" y="7714"/>
                        </a:moveTo>
                        <a:lnTo>
                          <a:pt x="13500" y="9257"/>
                        </a:lnTo>
                        <a:lnTo>
                          <a:pt x="15660" y="9257"/>
                        </a:lnTo>
                        <a:lnTo>
                          <a:pt x="15660" y="7714"/>
                        </a:lnTo>
                        <a:lnTo>
                          <a:pt x="13500" y="7714"/>
                        </a:lnTo>
                        <a:close/>
                      </a:path>
                      <a:path w="21600" h="21600" extrusionOk="0">
                        <a:moveTo>
                          <a:pt x="15660" y="7714"/>
                        </a:moveTo>
                        <a:lnTo>
                          <a:pt x="15660" y="9257"/>
                        </a:lnTo>
                        <a:lnTo>
                          <a:pt x="17820" y="9257"/>
                        </a:lnTo>
                        <a:lnTo>
                          <a:pt x="17820" y="7714"/>
                        </a:lnTo>
                        <a:lnTo>
                          <a:pt x="15660" y="7714"/>
                        </a:lnTo>
                        <a:close/>
                      </a:path>
                      <a:path w="21600" h="21600" extrusionOk="0">
                        <a:moveTo>
                          <a:pt x="17820" y="7714"/>
                        </a:moveTo>
                        <a:lnTo>
                          <a:pt x="17820" y="9257"/>
                        </a:lnTo>
                        <a:lnTo>
                          <a:pt x="19980" y="9257"/>
                        </a:lnTo>
                        <a:lnTo>
                          <a:pt x="19980" y="7714"/>
                        </a:lnTo>
                        <a:lnTo>
                          <a:pt x="17820" y="7714"/>
                        </a:lnTo>
                        <a:close/>
                      </a:path>
                      <a:path w="21600" h="21600" extrusionOk="0">
                        <a:moveTo>
                          <a:pt x="1620" y="9257"/>
                        </a:moveTo>
                        <a:lnTo>
                          <a:pt x="1620" y="10800"/>
                        </a:lnTo>
                        <a:lnTo>
                          <a:pt x="3779" y="10800"/>
                        </a:lnTo>
                        <a:lnTo>
                          <a:pt x="3779" y="9257"/>
                        </a:lnTo>
                        <a:lnTo>
                          <a:pt x="1620" y="9257"/>
                        </a:lnTo>
                        <a:close/>
                      </a:path>
                      <a:path w="21600" h="21600" extrusionOk="0">
                        <a:moveTo>
                          <a:pt x="3779" y="9257"/>
                        </a:moveTo>
                        <a:lnTo>
                          <a:pt x="3779" y="10800"/>
                        </a:lnTo>
                        <a:lnTo>
                          <a:pt x="5940" y="10800"/>
                        </a:lnTo>
                        <a:lnTo>
                          <a:pt x="5940" y="9257"/>
                        </a:lnTo>
                        <a:lnTo>
                          <a:pt x="3779" y="9257"/>
                        </a:lnTo>
                        <a:close/>
                      </a:path>
                      <a:path w="21600" h="21600" extrusionOk="0">
                        <a:moveTo>
                          <a:pt x="5940" y="9257"/>
                        </a:moveTo>
                        <a:lnTo>
                          <a:pt x="5940" y="10800"/>
                        </a:lnTo>
                        <a:lnTo>
                          <a:pt x="8100" y="10800"/>
                        </a:lnTo>
                        <a:lnTo>
                          <a:pt x="8100" y="9257"/>
                        </a:lnTo>
                        <a:lnTo>
                          <a:pt x="5940" y="9257"/>
                        </a:lnTo>
                        <a:close/>
                      </a:path>
                      <a:path w="21600" h="21600" extrusionOk="0">
                        <a:moveTo>
                          <a:pt x="8100" y="9257"/>
                        </a:moveTo>
                        <a:lnTo>
                          <a:pt x="8100" y="10800"/>
                        </a:lnTo>
                        <a:lnTo>
                          <a:pt x="10260" y="10800"/>
                        </a:lnTo>
                        <a:lnTo>
                          <a:pt x="10260" y="9257"/>
                        </a:lnTo>
                        <a:lnTo>
                          <a:pt x="8100" y="9257"/>
                        </a:lnTo>
                        <a:close/>
                      </a:path>
                      <a:path w="21600" h="21600" extrusionOk="0">
                        <a:moveTo>
                          <a:pt x="10260" y="9257"/>
                        </a:moveTo>
                        <a:lnTo>
                          <a:pt x="10260" y="10800"/>
                        </a:lnTo>
                        <a:lnTo>
                          <a:pt x="12419" y="10800"/>
                        </a:lnTo>
                        <a:lnTo>
                          <a:pt x="12419" y="9257"/>
                        </a:lnTo>
                        <a:lnTo>
                          <a:pt x="10260" y="9257"/>
                        </a:lnTo>
                        <a:close/>
                      </a:path>
                      <a:path w="21600" h="21600" extrusionOk="0">
                        <a:moveTo>
                          <a:pt x="12419" y="9257"/>
                        </a:moveTo>
                        <a:lnTo>
                          <a:pt x="12419" y="10800"/>
                        </a:lnTo>
                        <a:lnTo>
                          <a:pt x="14580" y="10800"/>
                        </a:lnTo>
                        <a:lnTo>
                          <a:pt x="14580" y="9257"/>
                        </a:lnTo>
                        <a:lnTo>
                          <a:pt x="12419" y="9257"/>
                        </a:lnTo>
                        <a:close/>
                      </a:path>
                      <a:path w="21600" h="21600" extrusionOk="0">
                        <a:moveTo>
                          <a:pt x="14580" y="9257"/>
                        </a:moveTo>
                        <a:lnTo>
                          <a:pt x="14580" y="10800"/>
                        </a:lnTo>
                        <a:lnTo>
                          <a:pt x="16740" y="10800"/>
                        </a:lnTo>
                        <a:lnTo>
                          <a:pt x="16740" y="9257"/>
                        </a:lnTo>
                        <a:lnTo>
                          <a:pt x="14580" y="9257"/>
                        </a:lnTo>
                        <a:close/>
                      </a:path>
                      <a:path w="21600" h="21600" extrusionOk="0">
                        <a:moveTo>
                          <a:pt x="16740" y="9257"/>
                        </a:moveTo>
                        <a:lnTo>
                          <a:pt x="16740" y="10800"/>
                        </a:lnTo>
                        <a:lnTo>
                          <a:pt x="18900" y="10800"/>
                        </a:lnTo>
                        <a:lnTo>
                          <a:pt x="18900" y="9257"/>
                        </a:lnTo>
                        <a:lnTo>
                          <a:pt x="16740" y="9257"/>
                        </a:lnTo>
                        <a:close/>
                      </a:path>
                      <a:path w="21600" h="21600" extrusionOk="0">
                        <a:moveTo>
                          <a:pt x="18900" y="9257"/>
                        </a:moveTo>
                        <a:lnTo>
                          <a:pt x="18900" y="10800"/>
                        </a:lnTo>
                        <a:lnTo>
                          <a:pt x="21060" y="10800"/>
                        </a:lnTo>
                        <a:lnTo>
                          <a:pt x="21060" y="9257"/>
                        </a:lnTo>
                        <a:lnTo>
                          <a:pt x="18900" y="9257"/>
                        </a:lnTo>
                        <a:close/>
                      </a:path>
                      <a:path w="21600" h="21600" extrusionOk="0">
                        <a:moveTo>
                          <a:pt x="540" y="10800"/>
                        </a:moveTo>
                        <a:lnTo>
                          <a:pt x="540" y="12342"/>
                        </a:lnTo>
                        <a:lnTo>
                          <a:pt x="2700" y="12342"/>
                        </a:lnTo>
                        <a:lnTo>
                          <a:pt x="2700" y="10800"/>
                        </a:lnTo>
                        <a:lnTo>
                          <a:pt x="540" y="10800"/>
                        </a:lnTo>
                        <a:close/>
                      </a:path>
                      <a:path w="21600" h="21600" extrusionOk="0">
                        <a:moveTo>
                          <a:pt x="2700" y="10800"/>
                        </a:moveTo>
                        <a:lnTo>
                          <a:pt x="2700" y="12342"/>
                        </a:lnTo>
                        <a:lnTo>
                          <a:pt x="4860" y="12342"/>
                        </a:lnTo>
                        <a:lnTo>
                          <a:pt x="4860" y="10800"/>
                        </a:lnTo>
                        <a:lnTo>
                          <a:pt x="2700" y="10800"/>
                        </a:lnTo>
                        <a:close/>
                      </a:path>
                      <a:path w="21600" h="21600" extrusionOk="0">
                        <a:moveTo>
                          <a:pt x="4860" y="10800"/>
                        </a:moveTo>
                        <a:lnTo>
                          <a:pt x="4860" y="12342"/>
                        </a:lnTo>
                        <a:lnTo>
                          <a:pt x="7020" y="12342"/>
                        </a:lnTo>
                        <a:lnTo>
                          <a:pt x="7020" y="10800"/>
                        </a:lnTo>
                        <a:lnTo>
                          <a:pt x="4860" y="10800"/>
                        </a:lnTo>
                        <a:close/>
                      </a:path>
                      <a:path w="21600" h="21600" extrusionOk="0">
                        <a:moveTo>
                          <a:pt x="7020" y="10800"/>
                        </a:moveTo>
                        <a:lnTo>
                          <a:pt x="7020" y="12342"/>
                        </a:lnTo>
                        <a:lnTo>
                          <a:pt x="9180" y="12342"/>
                        </a:lnTo>
                        <a:lnTo>
                          <a:pt x="9180" y="10800"/>
                        </a:lnTo>
                        <a:lnTo>
                          <a:pt x="7020" y="10800"/>
                        </a:lnTo>
                        <a:close/>
                      </a:path>
                      <a:path w="21600" h="21600" extrusionOk="0">
                        <a:moveTo>
                          <a:pt x="9180" y="10800"/>
                        </a:moveTo>
                        <a:lnTo>
                          <a:pt x="9180" y="12342"/>
                        </a:lnTo>
                        <a:lnTo>
                          <a:pt x="11340" y="12342"/>
                        </a:lnTo>
                        <a:lnTo>
                          <a:pt x="11340" y="10800"/>
                        </a:lnTo>
                        <a:lnTo>
                          <a:pt x="9180" y="10800"/>
                        </a:lnTo>
                        <a:close/>
                      </a:path>
                      <a:path w="21600" h="21600" extrusionOk="0">
                        <a:moveTo>
                          <a:pt x="11340" y="10800"/>
                        </a:moveTo>
                        <a:lnTo>
                          <a:pt x="11340" y="12342"/>
                        </a:lnTo>
                        <a:lnTo>
                          <a:pt x="13500" y="12342"/>
                        </a:lnTo>
                        <a:lnTo>
                          <a:pt x="13500" y="10800"/>
                        </a:lnTo>
                        <a:lnTo>
                          <a:pt x="11340" y="10800"/>
                        </a:lnTo>
                        <a:close/>
                      </a:path>
                      <a:path w="21600" h="21600" extrusionOk="0">
                        <a:moveTo>
                          <a:pt x="13500" y="10800"/>
                        </a:moveTo>
                        <a:lnTo>
                          <a:pt x="13500" y="12342"/>
                        </a:lnTo>
                        <a:lnTo>
                          <a:pt x="15660" y="12342"/>
                        </a:lnTo>
                        <a:lnTo>
                          <a:pt x="15660" y="10800"/>
                        </a:lnTo>
                        <a:lnTo>
                          <a:pt x="13500" y="10800"/>
                        </a:lnTo>
                        <a:close/>
                      </a:path>
                      <a:path w="21600" h="21600" extrusionOk="0">
                        <a:moveTo>
                          <a:pt x="15660" y="10800"/>
                        </a:moveTo>
                        <a:lnTo>
                          <a:pt x="15660" y="12342"/>
                        </a:lnTo>
                        <a:lnTo>
                          <a:pt x="17820" y="12342"/>
                        </a:lnTo>
                        <a:lnTo>
                          <a:pt x="17820" y="10800"/>
                        </a:lnTo>
                        <a:lnTo>
                          <a:pt x="15660" y="10800"/>
                        </a:lnTo>
                        <a:close/>
                      </a:path>
                      <a:path w="21600" h="21600" extrusionOk="0">
                        <a:moveTo>
                          <a:pt x="17820" y="10800"/>
                        </a:moveTo>
                        <a:lnTo>
                          <a:pt x="17820" y="12342"/>
                        </a:lnTo>
                        <a:lnTo>
                          <a:pt x="19980" y="12342"/>
                        </a:lnTo>
                        <a:lnTo>
                          <a:pt x="19980" y="10800"/>
                        </a:lnTo>
                        <a:lnTo>
                          <a:pt x="17820" y="10800"/>
                        </a:lnTo>
                        <a:close/>
                      </a:path>
                      <a:path w="21600" h="21600" extrusionOk="0">
                        <a:moveTo>
                          <a:pt x="1620" y="12342"/>
                        </a:moveTo>
                        <a:lnTo>
                          <a:pt x="1620" y="13885"/>
                        </a:lnTo>
                        <a:lnTo>
                          <a:pt x="3779" y="13885"/>
                        </a:lnTo>
                        <a:lnTo>
                          <a:pt x="3779" y="12342"/>
                        </a:lnTo>
                        <a:lnTo>
                          <a:pt x="1620" y="12342"/>
                        </a:lnTo>
                        <a:close/>
                      </a:path>
                      <a:path w="21600" h="21600" extrusionOk="0">
                        <a:moveTo>
                          <a:pt x="3779" y="12342"/>
                        </a:moveTo>
                        <a:lnTo>
                          <a:pt x="3779" y="13885"/>
                        </a:lnTo>
                        <a:lnTo>
                          <a:pt x="5940" y="13885"/>
                        </a:lnTo>
                        <a:lnTo>
                          <a:pt x="5940" y="12342"/>
                        </a:lnTo>
                        <a:lnTo>
                          <a:pt x="3779" y="12342"/>
                        </a:lnTo>
                        <a:close/>
                      </a:path>
                      <a:path w="21600" h="21600" extrusionOk="0">
                        <a:moveTo>
                          <a:pt x="5940" y="12342"/>
                        </a:moveTo>
                        <a:lnTo>
                          <a:pt x="5940" y="13885"/>
                        </a:lnTo>
                        <a:lnTo>
                          <a:pt x="8100" y="13885"/>
                        </a:lnTo>
                        <a:lnTo>
                          <a:pt x="8100" y="12342"/>
                        </a:lnTo>
                        <a:lnTo>
                          <a:pt x="5940" y="12342"/>
                        </a:lnTo>
                        <a:close/>
                      </a:path>
                      <a:path w="21600" h="21600" extrusionOk="0">
                        <a:moveTo>
                          <a:pt x="8100" y="12342"/>
                        </a:moveTo>
                        <a:lnTo>
                          <a:pt x="8100" y="13885"/>
                        </a:lnTo>
                        <a:lnTo>
                          <a:pt x="10260" y="13885"/>
                        </a:lnTo>
                        <a:lnTo>
                          <a:pt x="10260" y="12342"/>
                        </a:lnTo>
                        <a:lnTo>
                          <a:pt x="8100" y="12342"/>
                        </a:lnTo>
                        <a:close/>
                      </a:path>
                      <a:path w="21600" h="21600" extrusionOk="0">
                        <a:moveTo>
                          <a:pt x="10260" y="12342"/>
                        </a:moveTo>
                        <a:lnTo>
                          <a:pt x="10260" y="13885"/>
                        </a:lnTo>
                        <a:lnTo>
                          <a:pt x="12419" y="13885"/>
                        </a:lnTo>
                        <a:lnTo>
                          <a:pt x="12419" y="12342"/>
                        </a:lnTo>
                        <a:lnTo>
                          <a:pt x="10260" y="12342"/>
                        </a:lnTo>
                        <a:close/>
                      </a:path>
                      <a:path w="21600" h="21600" extrusionOk="0">
                        <a:moveTo>
                          <a:pt x="12419" y="12342"/>
                        </a:moveTo>
                        <a:lnTo>
                          <a:pt x="12419" y="13885"/>
                        </a:lnTo>
                        <a:lnTo>
                          <a:pt x="14580" y="13885"/>
                        </a:lnTo>
                        <a:lnTo>
                          <a:pt x="14580" y="12342"/>
                        </a:lnTo>
                        <a:lnTo>
                          <a:pt x="12419" y="12342"/>
                        </a:lnTo>
                        <a:close/>
                      </a:path>
                      <a:path w="21600" h="21600" extrusionOk="0">
                        <a:moveTo>
                          <a:pt x="14580" y="12342"/>
                        </a:moveTo>
                        <a:lnTo>
                          <a:pt x="14580" y="13885"/>
                        </a:lnTo>
                        <a:lnTo>
                          <a:pt x="16740" y="13885"/>
                        </a:lnTo>
                        <a:lnTo>
                          <a:pt x="16740" y="12342"/>
                        </a:lnTo>
                        <a:lnTo>
                          <a:pt x="14580" y="12342"/>
                        </a:lnTo>
                        <a:close/>
                      </a:path>
                      <a:path w="21600" h="21600" extrusionOk="0">
                        <a:moveTo>
                          <a:pt x="16740" y="12342"/>
                        </a:moveTo>
                        <a:lnTo>
                          <a:pt x="16740" y="13885"/>
                        </a:lnTo>
                        <a:lnTo>
                          <a:pt x="18900" y="13885"/>
                        </a:lnTo>
                        <a:lnTo>
                          <a:pt x="18900" y="12342"/>
                        </a:lnTo>
                        <a:lnTo>
                          <a:pt x="16740" y="12342"/>
                        </a:lnTo>
                        <a:close/>
                      </a:path>
                      <a:path w="21600" h="21600" extrusionOk="0">
                        <a:moveTo>
                          <a:pt x="18900" y="12342"/>
                        </a:moveTo>
                        <a:lnTo>
                          <a:pt x="18900" y="13885"/>
                        </a:lnTo>
                        <a:lnTo>
                          <a:pt x="21060" y="13885"/>
                        </a:lnTo>
                        <a:lnTo>
                          <a:pt x="21060" y="12342"/>
                        </a:lnTo>
                        <a:lnTo>
                          <a:pt x="18900" y="12342"/>
                        </a:lnTo>
                        <a:close/>
                      </a:path>
                      <a:path w="21600" h="21600" extrusionOk="0">
                        <a:moveTo>
                          <a:pt x="540" y="13885"/>
                        </a:moveTo>
                        <a:lnTo>
                          <a:pt x="540" y="15428"/>
                        </a:lnTo>
                        <a:lnTo>
                          <a:pt x="2700" y="15428"/>
                        </a:lnTo>
                        <a:lnTo>
                          <a:pt x="2700" y="13885"/>
                        </a:lnTo>
                        <a:lnTo>
                          <a:pt x="540" y="13885"/>
                        </a:lnTo>
                        <a:close/>
                      </a:path>
                      <a:path w="21600" h="21600" extrusionOk="0">
                        <a:moveTo>
                          <a:pt x="2700" y="13885"/>
                        </a:moveTo>
                        <a:lnTo>
                          <a:pt x="2700" y="15428"/>
                        </a:lnTo>
                        <a:lnTo>
                          <a:pt x="4860" y="15428"/>
                        </a:lnTo>
                        <a:lnTo>
                          <a:pt x="4860" y="13885"/>
                        </a:lnTo>
                        <a:lnTo>
                          <a:pt x="2700" y="13885"/>
                        </a:lnTo>
                        <a:close/>
                      </a:path>
                      <a:path w="21600" h="21600" extrusionOk="0">
                        <a:moveTo>
                          <a:pt x="4860" y="13885"/>
                        </a:moveTo>
                        <a:lnTo>
                          <a:pt x="4860" y="15428"/>
                        </a:lnTo>
                        <a:lnTo>
                          <a:pt x="7020" y="15428"/>
                        </a:lnTo>
                        <a:lnTo>
                          <a:pt x="7020" y="13885"/>
                        </a:lnTo>
                        <a:lnTo>
                          <a:pt x="4860" y="13885"/>
                        </a:lnTo>
                        <a:close/>
                      </a:path>
                      <a:path w="21600" h="21600" extrusionOk="0">
                        <a:moveTo>
                          <a:pt x="7020" y="13885"/>
                        </a:moveTo>
                        <a:lnTo>
                          <a:pt x="7020" y="15428"/>
                        </a:lnTo>
                        <a:lnTo>
                          <a:pt x="9180" y="15428"/>
                        </a:lnTo>
                        <a:lnTo>
                          <a:pt x="9180" y="13885"/>
                        </a:lnTo>
                        <a:lnTo>
                          <a:pt x="7020" y="13885"/>
                        </a:lnTo>
                        <a:close/>
                      </a:path>
                      <a:path w="21600" h="21600" extrusionOk="0">
                        <a:moveTo>
                          <a:pt x="9180" y="13885"/>
                        </a:moveTo>
                        <a:lnTo>
                          <a:pt x="9180" y="15428"/>
                        </a:lnTo>
                        <a:lnTo>
                          <a:pt x="11340" y="15428"/>
                        </a:lnTo>
                        <a:lnTo>
                          <a:pt x="11340" y="13885"/>
                        </a:lnTo>
                        <a:lnTo>
                          <a:pt x="9180" y="13885"/>
                        </a:lnTo>
                        <a:close/>
                      </a:path>
                      <a:path w="21600" h="21600" extrusionOk="0">
                        <a:moveTo>
                          <a:pt x="11340" y="13885"/>
                        </a:moveTo>
                        <a:lnTo>
                          <a:pt x="11340" y="15428"/>
                        </a:lnTo>
                        <a:lnTo>
                          <a:pt x="13500" y="15428"/>
                        </a:lnTo>
                        <a:lnTo>
                          <a:pt x="13500" y="13885"/>
                        </a:lnTo>
                        <a:lnTo>
                          <a:pt x="11340" y="13885"/>
                        </a:lnTo>
                        <a:close/>
                      </a:path>
                      <a:path w="21600" h="21600" extrusionOk="0">
                        <a:moveTo>
                          <a:pt x="13500" y="13885"/>
                        </a:moveTo>
                        <a:lnTo>
                          <a:pt x="13500" y="15428"/>
                        </a:lnTo>
                        <a:lnTo>
                          <a:pt x="15660" y="15428"/>
                        </a:lnTo>
                        <a:lnTo>
                          <a:pt x="15660" y="13885"/>
                        </a:lnTo>
                        <a:lnTo>
                          <a:pt x="13500" y="13885"/>
                        </a:lnTo>
                        <a:close/>
                      </a:path>
                      <a:path w="21600" h="21600" extrusionOk="0">
                        <a:moveTo>
                          <a:pt x="15660" y="13885"/>
                        </a:moveTo>
                        <a:lnTo>
                          <a:pt x="15660" y="15428"/>
                        </a:lnTo>
                        <a:lnTo>
                          <a:pt x="17820" y="15428"/>
                        </a:lnTo>
                        <a:lnTo>
                          <a:pt x="17820" y="13885"/>
                        </a:lnTo>
                        <a:lnTo>
                          <a:pt x="15660" y="13885"/>
                        </a:lnTo>
                        <a:close/>
                      </a:path>
                      <a:path w="21600" h="21600" extrusionOk="0">
                        <a:moveTo>
                          <a:pt x="17820" y="13885"/>
                        </a:moveTo>
                        <a:lnTo>
                          <a:pt x="17820" y="15428"/>
                        </a:lnTo>
                        <a:lnTo>
                          <a:pt x="19980" y="15428"/>
                        </a:lnTo>
                        <a:lnTo>
                          <a:pt x="19980" y="13885"/>
                        </a:lnTo>
                        <a:lnTo>
                          <a:pt x="17820" y="13885"/>
                        </a:lnTo>
                        <a:close/>
                      </a:path>
                      <a:path w="21600" h="21600" extrusionOk="0">
                        <a:moveTo>
                          <a:pt x="1620" y="15428"/>
                        </a:moveTo>
                        <a:lnTo>
                          <a:pt x="1620" y="16971"/>
                        </a:lnTo>
                        <a:lnTo>
                          <a:pt x="3779" y="16971"/>
                        </a:lnTo>
                        <a:lnTo>
                          <a:pt x="3779" y="15428"/>
                        </a:lnTo>
                        <a:lnTo>
                          <a:pt x="1620" y="15428"/>
                        </a:lnTo>
                        <a:close/>
                      </a:path>
                      <a:path w="21600" h="21600" extrusionOk="0">
                        <a:moveTo>
                          <a:pt x="3779" y="15428"/>
                        </a:moveTo>
                        <a:lnTo>
                          <a:pt x="3779" y="16971"/>
                        </a:lnTo>
                        <a:lnTo>
                          <a:pt x="5940" y="16971"/>
                        </a:lnTo>
                        <a:lnTo>
                          <a:pt x="5940" y="15428"/>
                        </a:lnTo>
                        <a:lnTo>
                          <a:pt x="3779" y="15428"/>
                        </a:lnTo>
                        <a:close/>
                      </a:path>
                      <a:path w="21600" h="21600" extrusionOk="0">
                        <a:moveTo>
                          <a:pt x="5940" y="15428"/>
                        </a:moveTo>
                        <a:lnTo>
                          <a:pt x="5940" y="16971"/>
                        </a:lnTo>
                        <a:lnTo>
                          <a:pt x="8100" y="16971"/>
                        </a:lnTo>
                        <a:lnTo>
                          <a:pt x="8100" y="15428"/>
                        </a:lnTo>
                        <a:lnTo>
                          <a:pt x="5940" y="15428"/>
                        </a:lnTo>
                        <a:close/>
                      </a:path>
                      <a:path w="21600" h="21600" extrusionOk="0">
                        <a:moveTo>
                          <a:pt x="8100" y="15428"/>
                        </a:moveTo>
                        <a:lnTo>
                          <a:pt x="8100" y="16971"/>
                        </a:lnTo>
                        <a:lnTo>
                          <a:pt x="10260" y="16971"/>
                        </a:lnTo>
                        <a:lnTo>
                          <a:pt x="10260" y="15428"/>
                        </a:lnTo>
                        <a:lnTo>
                          <a:pt x="8100" y="15428"/>
                        </a:lnTo>
                        <a:close/>
                      </a:path>
                      <a:path w="21600" h="21600" extrusionOk="0">
                        <a:moveTo>
                          <a:pt x="10260" y="15428"/>
                        </a:moveTo>
                        <a:lnTo>
                          <a:pt x="10260" y="16971"/>
                        </a:lnTo>
                        <a:lnTo>
                          <a:pt x="12419" y="16971"/>
                        </a:lnTo>
                        <a:lnTo>
                          <a:pt x="12419" y="15428"/>
                        </a:lnTo>
                        <a:lnTo>
                          <a:pt x="10260" y="15428"/>
                        </a:lnTo>
                        <a:close/>
                      </a:path>
                      <a:path w="21600" h="21600" extrusionOk="0">
                        <a:moveTo>
                          <a:pt x="12419" y="15428"/>
                        </a:moveTo>
                        <a:lnTo>
                          <a:pt x="12419" y="16971"/>
                        </a:lnTo>
                        <a:lnTo>
                          <a:pt x="14580" y="16971"/>
                        </a:lnTo>
                        <a:lnTo>
                          <a:pt x="14580" y="15428"/>
                        </a:lnTo>
                        <a:lnTo>
                          <a:pt x="12419" y="15428"/>
                        </a:lnTo>
                        <a:close/>
                      </a:path>
                      <a:path w="21600" h="21600" extrusionOk="0">
                        <a:moveTo>
                          <a:pt x="14580" y="15428"/>
                        </a:moveTo>
                        <a:lnTo>
                          <a:pt x="14580" y="16971"/>
                        </a:lnTo>
                        <a:lnTo>
                          <a:pt x="16740" y="16971"/>
                        </a:lnTo>
                        <a:lnTo>
                          <a:pt x="16740" y="15428"/>
                        </a:lnTo>
                        <a:lnTo>
                          <a:pt x="14580" y="15428"/>
                        </a:lnTo>
                        <a:close/>
                      </a:path>
                      <a:path w="21600" h="21600" extrusionOk="0">
                        <a:moveTo>
                          <a:pt x="16740" y="15428"/>
                        </a:moveTo>
                        <a:lnTo>
                          <a:pt x="16740" y="16971"/>
                        </a:lnTo>
                        <a:lnTo>
                          <a:pt x="18900" y="16971"/>
                        </a:lnTo>
                        <a:lnTo>
                          <a:pt x="18900" y="15428"/>
                        </a:lnTo>
                        <a:lnTo>
                          <a:pt x="16740" y="15428"/>
                        </a:lnTo>
                        <a:close/>
                      </a:path>
                      <a:path w="21600" h="21600" extrusionOk="0">
                        <a:moveTo>
                          <a:pt x="18900" y="15428"/>
                        </a:moveTo>
                        <a:lnTo>
                          <a:pt x="18900" y="16971"/>
                        </a:lnTo>
                        <a:lnTo>
                          <a:pt x="21060" y="16971"/>
                        </a:lnTo>
                        <a:lnTo>
                          <a:pt x="21060" y="15428"/>
                        </a:lnTo>
                        <a:lnTo>
                          <a:pt x="18900" y="15428"/>
                        </a:lnTo>
                        <a:close/>
                      </a:path>
                      <a:path w="21600" h="21600" extrusionOk="0">
                        <a:moveTo>
                          <a:pt x="540" y="16971"/>
                        </a:moveTo>
                        <a:lnTo>
                          <a:pt x="540" y="18514"/>
                        </a:lnTo>
                        <a:lnTo>
                          <a:pt x="2700" y="18514"/>
                        </a:lnTo>
                        <a:lnTo>
                          <a:pt x="2700" y="16971"/>
                        </a:lnTo>
                        <a:lnTo>
                          <a:pt x="540" y="16971"/>
                        </a:lnTo>
                        <a:close/>
                      </a:path>
                      <a:path w="21600" h="21600" extrusionOk="0">
                        <a:moveTo>
                          <a:pt x="2700" y="16971"/>
                        </a:moveTo>
                        <a:lnTo>
                          <a:pt x="2700" y="18514"/>
                        </a:lnTo>
                        <a:lnTo>
                          <a:pt x="4860" y="18514"/>
                        </a:lnTo>
                        <a:lnTo>
                          <a:pt x="4860" y="16971"/>
                        </a:lnTo>
                        <a:lnTo>
                          <a:pt x="2700" y="16971"/>
                        </a:lnTo>
                        <a:close/>
                      </a:path>
                      <a:path w="21600" h="21600" extrusionOk="0">
                        <a:moveTo>
                          <a:pt x="4860" y="16971"/>
                        </a:moveTo>
                        <a:lnTo>
                          <a:pt x="4860" y="18514"/>
                        </a:lnTo>
                        <a:lnTo>
                          <a:pt x="7020" y="18514"/>
                        </a:lnTo>
                        <a:lnTo>
                          <a:pt x="7020" y="16971"/>
                        </a:lnTo>
                        <a:lnTo>
                          <a:pt x="4860" y="16971"/>
                        </a:lnTo>
                        <a:close/>
                      </a:path>
                      <a:path w="21600" h="21600" extrusionOk="0">
                        <a:moveTo>
                          <a:pt x="7020" y="16971"/>
                        </a:moveTo>
                        <a:lnTo>
                          <a:pt x="7020" y="18514"/>
                        </a:lnTo>
                        <a:lnTo>
                          <a:pt x="9180" y="18514"/>
                        </a:lnTo>
                        <a:lnTo>
                          <a:pt x="9180" y="16971"/>
                        </a:lnTo>
                        <a:lnTo>
                          <a:pt x="7020" y="16971"/>
                        </a:lnTo>
                        <a:close/>
                      </a:path>
                      <a:path w="21600" h="21600" extrusionOk="0">
                        <a:moveTo>
                          <a:pt x="9180" y="16971"/>
                        </a:moveTo>
                        <a:lnTo>
                          <a:pt x="9180" y="18514"/>
                        </a:lnTo>
                        <a:lnTo>
                          <a:pt x="11340" y="18514"/>
                        </a:lnTo>
                        <a:lnTo>
                          <a:pt x="11340" y="16971"/>
                        </a:lnTo>
                        <a:lnTo>
                          <a:pt x="9180" y="16971"/>
                        </a:lnTo>
                        <a:close/>
                      </a:path>
                      <a:path w="21600" h="21600" extrusionOk="0">
                        <a:moveTo>
                          <a:pt x="11340" y="16971"/>
                        </a:moveTo>
                        <a:lnTo>
                          <a:pt x="11340" y="18514"/>
                        </a:lnTo>
                        <a:lnTo>
                          <a:pt x="13500" y="18514"/>
                        </a:lnTo>
                        <a:lnTo>
                          <a:pt x="13500" y="16971"/>
                        </a:lnTo>
                        <a:lnTo>
                          <a:pt x="11340" y="16971"/>
                        </a:lnTo>
                        <a:close/>
                      </a:path>
                      <a:path w="21600" h="21600" extrusionOk="0">
                        <a:moveTo>
                          <a:pt x="13500" y="16971"/>
                        </a:moveTo>
                        <a:lnTo>
                          <a:pt x="13500" y="18514"/>
                        </a:lnTo>
                        <a:lnTo>
                          <a:pt x="15660" y="18514"/>
                        </a:lnTo>
                        <a:lnTo>
                          <a:pt x="15660" y="16971"/>
                        </a:lnTo>
                        <a:lnTo>
                          <a:pt x="13500" y="16971"/>
                        </a:lnTo>
                        <a:close/>
                      </a:path>
                      <a:path w="21600" h="21600" extrusionOk="0">
                        <a:moveTo>
                          <a:pt x="15660" y="16971"/>
                        </a:moveTo>
                        <a:lnTo>
                          <a:pt x="15660" y="18514"/>
                        </a:lnTo>
                        <a:lnTo>
                          <a:pt x="17820" y="18514"/>
                        </a:lnTo>
                        <a:lnTo>
                          <a:pt x="17820" y="16971"/>
                        </a:lnTo>
                        <a:lnTo>
                          <a:pt x="15660" y="16971"/>
                        </a:lnTo>
                        <a:close/>
                      </a:path>
                      <a:path w="21600" h="21600" extrusionOk="0">
                        <a:moveTo>
                          <a:pt x="17820" y="16971"/>
                        </a:moveTo>
                        <a:lnTo>
                          <a:pt x="17820" y="18514"/>
                        </a:lnTo>
                        <a:lnTo>
                          <a:pt x="19980" y="18514"/>
                        </a:lnTo>
                        <a:lnTo>
                          <a:pt x="19980" y="16971"/>
                        </a:lnTo>
                        <a:lnTo>
                          <a:pt x="17820" y="16971"/>
                        </a:lnTo>
                        <a:close/>
                      </a:path>
                      <a:path w="21600" h="21600" extrusionOk="0">
                        <a:moveTo>
                          <a:pt x="1620" y="18514"/>
                        </a:moveTo>
                        <a:lnTo>
                          <a:pt x="1620" y="20057"/>
                        </a:lnTo>
                        <a:lnTo>
                          <a:pt x="3779" y="20057"/>
                        </a:lnTo>
                        <a:lnTo>
                          <a:pt x="3779" y="18514"/>
                        </a:lnTo>
                        <a:lnTo>
                          <a:pt x="1620" y="18514"/>
                        </a:lnTo>
                        <a:close/>
                      </a:path>
                      <a:path w="21600" h="21600" extrusionOk="0">
                        <a:moveTo>
                          <a:pt x="3779" y="18514"/>
                        </a:moveTo>
                        <a:lnTo>
                          <a:pt x="3779" y="20057"/>
                        </a:lnTo>
                        <a:lnTo>
                          <a:pt x="5940" y="20057"/>
                        </a:lnTo>
                        <a:lnTo>
                          <a:pt x="5940" y="18514"/>
                        </a:lnTo>
                        <a:lnTo>
                          <a:pt x="3779" y="18514"/>
                        </a:lnTo>
                        <a:close/>
                      </a:path>
                      <a:path w="21600" h="21600" extrusionOk="0">
                        <a:moveTo>
                          <a:pt x="5940" y="18514"/>
                        </a:moveTo>
                        <a:lnTo>
                          <a:pt x="5940" y="20057"/>
                        </a:lnTo>
                        <a:lnTo>
                          <a:pt x="8100" y="20057"/>
                        </a:lnTo>
                        <a:lnTo>
                          <a:pt x="8100" y="18514"/>
                        </a:lnTo>
                        <a:lnTo>
                          <a:pt x="5940" y="18514"/>
                        </a:lnTo>
                        <a:close/>
                      </a:path>
                      <a:path w="21600" h="21600" extrusionOk="0">
                        <a:moveTo>
                          <a:pt x="8100" y="18514"/>
                        </a:moveTo>
                        <a:lnTo>
                          <a:pt x="8100" y="20057"/>
                        </a:lnTo>
                        <a:lnTo>
                          <a:pt x="10260" y="20057"/>
                        </a:lnTo>
                        <a:lnTo>
                          <a:pt x="10260" y="18514"/>
                        </a:lnTo>
                        <a:lnTo>
                          <a:pt x="8100" y="18514"/>
                        </a:lnTo>
                        <a:close/>
                      </a:path>
                      <a:path w="21600" h="21600" extrusionOk="0">
                        <a:moveTo>
                          <a:pt x="10260" y="18514"/>
                        </a:moveTo>
                        <a:lnTo>
                          <a:pt x="10260" y="20057"/>
                        </a:lnTo>
                        <a:lnTo>
                          <a:pt x="12419" y="20057"/>
                        </a:lnTo>
                        <a:lnTo>
                          <a:pt x="12419" y="18514"/>
                        </a:lnTo>
                        <a:lnTo>
                          <a:pt x="10260" y="18514"/>
                        </a:lnTo>
                        <a:close/>
                      </a:path>
                      <a:path w="21600" h="21600" extrusionOk="0">
                        <a:moveTo>
                          <a:pt x="12419" y="18514"/>
                        </a:moveTo>
                        <a:lnTo>
                          <a:pt x="12419" y="20057"/>
                        </a:lnTo>
                        <a:lnTo>
                          <a:pt x="14580" y="20057"/>
                        </a:lnTo>
                        <a:lnTo>
                          <a:pt x="14580" y="18514"/>
                        </a:lnTo>
                        <a:lnTo>
                          <a:pt x="12419" y="18514"/>
                        </a:lnTo>
                        <a:close/>
                      </a:path>
                      <a:path w="21600" h="21600" extrusionOk="0">
                        <a:moveTo>
                          <a:pt x="14580" y="18514"/>
                        </a:moveTo>
                        <a:lnTo>
                          <a:pt x="14580" y="20057"/>
                        </a:lnTo>
                        <a:lnTo>
                          <a:pt x="16740" y="20057"/>
                        </a:lnTo>
                        <a:lnTo>
                          <a:pt x="16740" y="18514"/>
                        </a:lnTo>
                        <a:lnTo>
                          <a:pt x="14580" y="18514"/>
                        </a:lnTo>
                        <a:close/>
                      </a:path>
                      <a:path w="21600" h="21600" extrusionOk="0">
                        <a:moveTo>
                          <a:pt x="16740" y="18514"/>
                        </a:moveTo>
                        <a:lnTo>
                          <a:pt x="16740" y="20057"/>
                        </a:lnTo>
                        <a:lnTo>
                          <a:pt x="18900" y="20057"/>
                        </a:lnTo>
                        <a:lnTo>
                          <a:pt x="18900" y="18514"/>
                        </a:lnTo>
                        <a:lnTo>
                          <a:pt x="16740" y="18514"/>
                        </a:lnTo>
                        <a:close/>
                      </a:path>
                      <a:path w="21600" h="21600" extrusionOk="0">
                        <a:moveTo>
                          <a:pt x="18900" y="18514"/>
                        </a:moveTo>
                        <a:lnTo>
                          <a:pt x="18900" y="20057"/>
                        </a:lnTo>
                        <a:lnTo>
                          <a:pt x="21060" y="20057"/>
                        </a:lnTo>
                        <a:lnTo>
                          <a:pt x="21060" y="18514"/>
                        </a:lnTo>
                        <a:lnTo>
                          <a:pt x="18900" y="18514"/>
                        </a:lnTo>
                        <a:close/>
                      </a:path>
                      <a:path w="21600" h="21600" extrusionOk="0">
                        <a:moveTo>
                          <a:pt x="540" y="20057"/>
                        </a:moveTo>
                        <a:lnTo>
                          <a:pt x="540" y="21600"/>
                        </a:lnTo>
                        <a:lnTo>
                          <a:pt x="2700" y="21600"/>
                        </a:lnTo>
                        <a:lnTo>
                          <a:pt x="2700" y="20057"/>
                        </a:lnTo>
                        <a:lnTo>
                          <a:pt x="540" y="20057"/>
                        </a:lnTo>
                        <a:close/>
                      </a:path>
                      <a:path w="21600" h="21600" extrusionOk="0">
                        <a:moveTo>
                          <a:pt x="2700" y="20057"/>
                        </a:moveTo>
                        <a:lnTo>
                          <a:pt x="2700" y="21600"/>
                        </a:lnTo>
                        <a:lnTo>
                          <a:pt x="4860" y="21600"/>
                        </a:lnTo>
                        <a:lnTo>
                          <a:pt x="4860" y="20057"/>
                        </a:lnTo>
                        <a:lnTo>
                          <a:pt x="2700" y="20057"/>
                        </a:lnTo>
                        <a:close/>
                      </a:path>
                      <a:path w="21600" h="21600" extrusionOk="0">
                        <a:moveTo>
                          <a:pt x="4860" y="20057"/>
                        </a:moveTo>
                        <a:lnTo>
                          <a:pt x="4860" y="21600"/>
                        </a:lnTo>
                        <a:lnTo>
                          <a:pt x="7020" y="21600"/>
                        </a:lnTo>
                        <a:lnTo>
                          <a:pt x="7020" y="20057"/>
                        </a:lnTo>
                        <a:lnTo>
                          <a:pt x="4860" y="20057"/>
                        </a:lnTo>
                        <a:close/>
                      </a:path>
                      <a:path w="21600" h="21600" extrusionOk="0">
                        <a:moveTo>
                          <a:pt x="7020" y="20057"/>
                        </a:moveTo>
                        <a:lnTo>
                          <a:pt x="7020" y="21600"/>
                        </a:lnTo>
                        <a:lnTo>
                          <a:pt x="9180" y="21600"/>
                        </a:lnTo>
                        <a:lnTo>
                          <a:pt x="9180" y="20057"/>
                        </a:lnTo>
                        <a:lnTo>
                          <a:pt x="7020" y="20057"/>
                        </a:lnTo>
                        <a:close/>
                      </a:path>
                      <a:path w="21600" h="21600" extrusionOk="0">
                        <a:moveTo>
                          <a:pt x="9180" y="20057"/>
                        </a:moveTo>
                        <a:lnTo>
                          <a:pt x="9180" y="21600"/>
                        </a:lnTo>
                        <a:lnTo>
                          <a:pt x="11340" y="21600"/>
                        </a:lnTo>
                        <a:lnTo>
                          <a:pt x="11340" y="20057"/>
                        </a:lnTo>
                        <a:lnTo>
                          <a:pt x="9180" y="20057"/>
                        </a:lnTo>
                        <a:close/>
                      </a:path>
                      <a:path w="21600" h="21600" extrusionOk="0">
                        <a:moveTo>
                          <a:pt x="11340" y="20057"/>
                        </a:moveTo>
                        <a:lnTo>
                          <a:pt x="11340" y="21600"/>
                        </a:lnTo>
                        <a:lnTo>
                          <a:pt x="13500" y="21600"/>
                        </a:lnTo>
                        <a:lnTo>
                          <a:pt x="13500" y="20057"/>
                        </a:lnTo>
                        <a:lnTo>
                          <a:pt x="11340" y="20057"/>
                        </a:lnTo>
                        <a:close/>
                      </a:path>
                      <a:path w="21600" h="21600" extrusionOk="0">
                        <a:moveTo>
                          <a:pt x="13500" y="20057"/>
                        </a:moveTo>
                        <a:lnTo>
                          <a:pt x="13500" y="21600"/>
                        </a:lnTo>
                        <a:lnTo>
                          <a:pt x="15660" y="21600"/>
                        </a:lnTo>
                        <a:lnTo>
                          <a:pt x="15660" y="20057"/>
                        </a:lnTo>
                        <a:lnTo>
                          <a:pt x="13500" y="20057"/>
                        </a:lnTo>
                        <a:close/>
                      </a:path>
                      <a:path w="21600" h="21600" extrusionOk="0">
                        <a:moveTo>
                          <a:pt x="15660" y="20057"/>
                        </a:moveTo>
                        <a:lnTo>
                          <a:pt x="15660" y="21600"/>
                        </a:lnTo>
                        <a:lnTo>
                          <a:pt x="17820" y="21600"/>
                        </a:lnTo>
                        <a:lnTo>
                          <a:pt x="17820" y="20057"/>
                        </a:lnTo>
                        <a:lnTo>
                          <a:pt x="15660" y="20057"/>
                        </a:lnTo>
                        <a:close/>
                      </a:path>
                      <a:path w="21600" h="21600" extrusionOk="0">
                        <a:moveTo>
                          <a:pt x="17820" y="20057"/>
                        </a:moveTo>
                        <a:lnTo>
                          <a:pt x="17820" y="21600"/>
                        </a:lnTo>
                        <a:lnTo>
                          <a:pt x="19980" y="21600"/>
                        </a:lnTo>
                        <a:lnTo>
                          <a:pt x="19980" y="20057"/>
                        </a:lnTo>
                        <a:lnTo>
                          <a:pt x="17820" y="20057"/>
                        </a:lnTo>
                        <a:close/>
                      </a:path>
                      <a:path w="21600" h="21600" extrusionOk="0">
                        <a:moveTo>
                          <a:pt x="19980" y="4628"/>
                        </a:moveTo>
                        <a:lnTo>
                          <a:pt x="21060" y="4628"/>
                        </a:lnTo>
                        <a:lnTo>
                          <a:pt x="21060" y="6171"/>
                        </a:lnTo>
                        <a:lnTo>
                          <a:pt x="19980" y="6171"/>
                        </a:lnTo>
                        <a:lnTo>
                          <a:pt x="19980" y="462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999999"/>
                      </a:gs>
                    </a:gsLst>
                    <a:lin ang="5400000" scaled="1"/>
                  </a:gradFill>
                  <a:ln w="12700">
                    <a:solidFill>
                      <a:srgbClr val="666666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88" name="Rectangle 187"/>
                <p:cNvSpPr/>
                <p:nvPr/>
              </p:nvSpPr>
              <p:spPr>
                <a:xfrm>
                  <a:off x="3733800" y="3581400"/>
                  <a:ext cx="5334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x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89" name="Rectangle 188"/>
                <p:cNvSpPr/>
                <p:nvPr/>
              </p:nvSpPr>
              <p:spPr>
                <a:xfrm>
                  <a:off x="838200" y="2438400"/>
                  <a:ext cx="5334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w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90" name="Rectangle 189"/>
                <p:cNvSpPr/>
                <p:nvPr/>
              </p:nvSpPr>
              <p:spPr>
                <a:xfrm>
                  <a:off x="2133600" y="4419600"/>
                  <a:ext cx="5334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L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91" name="Rectangle 190"/>
                <p:cNvSpPr/>
                <p:nvPr/>
              </p:nvSpPr>
              <p:spPr>
                <a:xfrm>
                  <a:off x="2362200" y="2438400"/>
                  <a:ext cx="13716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err="1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dF</a:t>
                  </a:r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 = </a:t>
                  </a:r>
                  <a:r>
                    <a:rPr lang="en-US" sz="2400" b="1" i="1" dirty="0" err="1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dA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92" name="Rectangle 191"/>
                <p:cNvSpPr/>
                <p:nvPr/>
              </p:nvSpPr>
              <p:spPr>
                <a:xfrm>
                  <a:off x="1447800" y="4114800"/>
                  <a:ext cx="5334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x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93" name="Rectangle 192"/>
                <p:cNvSpPr/>
                <p:nvPr/>
              </p:nvSpPr>
              <p:spPr>
                <a:xfrm>
                  <a:off x="1600200" y="2667000"/>
                  <a:ext cx="5334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err="1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dx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185" name="Rectangle 184"/>
              <p:cNvSpPr/>
              <p:nvPr/>
            </p:nvSpPr>
            <p:spPr>
              <a:xfrm>
                <a:off x="6477000" y="3200400"/>
                <a:ext cx="152400" cy="685800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86" name="AutoShape 14"/>
              <p:cNvCxnSpPr>
                <a:cxnSpLocks noChangeShapeType="1"/>
              </p:cNvCxnSpPr>
              <p:nvPr/>
            </p:nvCxnSpPr>
            <p:spPr bwMode="auto">
              <a:xfrm>
                <a:off x="6553200" y="2590800"/>
                <a:ext cx="0" cy="1280160"/>
              </a:xfrm>
              <a:prstGeom prst="straightConnector1">
                <a:avLst/>
              </a:prstGeom>
              <a:noFill/>
              <a:ln w="38100">
                <a:solidFill>
                  <a:srgbClr val="002060"/>
                </a:solidFill>
                <a:round/>
                <a:headEnd/>
                <a:tailEnd type="stealth" w="lg" len="lg"/>
              </a:ln>
            </p:spPr>
          </p:cxnSp>
        </p:grpSp>
        <p:cxnSp>
          <p:nvCxnSpPr>
            <p:cNvPr id="175" name="AutoShape 27"/>
            <p:cNvCxnSpPr>
              <a:cxnSpLocks noChangeShapeType="1"/>
            </p:cNvCxnSpPr>
            <p:nvPr/>
          </p:nvCxnSpPr>
          <p:spPr bwMode="auto">
            <a:xfrm rot="-5400000">
              <a:off x="6644641" y="3261360"/>
              <a:ext cx="0" cy="246888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 type="stealth" w="med" len="lg"/>
              <a:tailEnd type="stealth" w="med" len="lg"/>
            </a:ln>
          </p:spPr>
        </p:cxnSp>
        <p:cxnSp>
          <p:nvCxnSpPr>
            <p:cNvPr id="176" name="AutoShape 28"/>
            <p:cNvCxnSpPr>
              <a:cxnSpLocks noChangeShapeType="1"/>
            </p:cNvCxnSpPr>
            <p:nvPr/>
          </p:nvCxnSpPr>
          <p:spPr bwMode="auto">
            <a:xfrm rot="-5400000">
              <a:off x="7727156" y="4312444"/>
              <a:ext cx="395287" cy="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/>
              <a:tailEnd type="none" w="lg" len="lg"/>
            </a:ln>
          </p:spPr>
        </p:cxnSp>
        <p:cxnSp>
          <p:nvCxnSpPr>
            <p:cNvPr id="177" name="AutoShape 27"/>
            <p:cNvCxnSpPr>
              <a:cxnSpLocks noChangeShapeType="1"/>
            </p:cNvCxnSpPr>
            <p:nvPr/>
          </p:nvCxnSpPr>
          <p:spPr bwMode="auto">
            <a:xfrm rot="-5400000">
              <a:off x="5981700" y="3695700"/>
              <a:ext cx="0" cy="114300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 type="stealth" w="med" len="lg"/>
              <a:tailEnd type="stealth" w="med" len="lg"/>
            </a:ln>
          </p:spPr>
        </p:cxnSp>
        <p:cxnSp>
          <p:nvCxnSpPr>
            <p:cNvPr id="178" name="AutoShape 28"/>
            <p:cNvCxnSpPr>
              <a:cxnSpLocks noChangeShapeType="1"/>
            </p:cNvCxnSpPr>
            <p:nvPr/>
          </p:nvCxnSpPr>
          <p:spPr bwMode="auto">
            <a:xfrm rot="-5400000">
              <a:off x="6461760" y="4282440"/>
              <a:ext cx="182880" cy="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/>
              <a:tailEnd type="none" w="lg" len="lg"/>
            </a:ln>
          </p:spPr>
        </p:cxnSp>
        <p:cxnSp>
          <p:nvCxnSpPr>
            <p:cNvPr id="179" name="AutoShape 28"/>
            <p:cNvCxnSpPr>
              <a:cxnSpLocks noChangeShapeType="1"/>
            </p:cNvCxnSpPr>
            <p:nvPr/>
          </p:nvCxnSpPr>
          <p:spPr bwMode="auto">
            <a:xfrm rot="-5400000">
              <a:off x="6537960" y="3139440"/>
              <a:ext cx="182880" cy="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/>
              <a:tailEnd type="none" w="lg" len="lg"/>
            </a:ln>
          </p:spPr>
        </p:cxnSp>
        <p:cxnSp>
          <p:nvCxnSpPr>
            <p:cNvPr id="180" name="AutoShape 28"/>
            <p:cNvCxnSpPr>
              <a:cxnSpLocks noChangeShapeType="1"/>
            </p:cNvCxnSpPr>
            <p:nvPr/>
          </p:nvCxnSpPr>
          <p:spPr bwMode="auto">
            <a:xfrm rot="-5400000">
              <a:off x="6385560" y="3139440"/>
              <a:ext cx="182880" cy="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/>
              <a:tailEnd type="none" w="lg" len="lg"/>
            </a:ln>
          </p:spPr>
        </p:cxnSp>
        <p:cxnSp>
          <p:nvCxnSpPr>
            <p:cNvPr id="181" name="AutoShape 27"/>
            <p:cNvCxnSpPr>
              <a:cxnSpLocks noChangeShapeType="1"/>
            </p:cNvCxnSpPr>
            <p:nvPr/>
          </p:nvCxnSpPr>
          <p:spPr bwMode="auto">
            <a:xfrm rot="-5400000">
              <a:off x="6720840" y="3032760"/>
              <a:ext cx="0" cy="18288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 type="stealth" w="med" len="lg"/>
              <a:tailEnd type="none" w="med" len="lg"/>
            </a:ln>
          </p:spPr>
        </p:cxnSp>
        <p:cxnSp>
          <p:nvCxnSpPr>
            <p:cNvPr id="182" name="AutoShape 27"/>
            <p:cNvCxnSpPr>
              <a:cxnSpLocks noChangeShapeType="1"/>
            </p:cNvCxnSpPr>
            <p:nvPr/>
          </p:nvCxnSpPr>
          <p:spPr bwMode="auto">
            <a:xfrm rot="5400000" flipH="1">
              <a:off x="6385560" y="3032760"/>
              <a:ext cx="0" cy="18288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 type="stealth" w="med" len="lg"/>
              <a:tailEnd type="none" w="med" len="lg"/>
            </a:ln>
          </p:spPr>
        </p:cxnSp>
        <p:sp>
          <p:nvSpPr>
            <p:cNvPr id="183" name="Rectangle 182"/>
            <p:cNvSpPr/>
            <p:nvPr/>
          </p:nvSpPr>
          <p:spPr>
            <a:xfrm>
              <a:off x="7239000" y="2971800"/>
              <a:ext cx="1447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w = w(x)</a:t>
              </a:r>
              <a:endPara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20" name="TextBox 219"/>
          <p:cNvSpPr txBox="1"/>
          <p:nvPr/>
        </p:nvSpPr>
        <p:spPr>
          <a:xfrm>
            <a:off x="4857752" y="1643050"/>
            <a:ext cx="38576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/>
              <a:t>Distributed force is a force acting on a line or surface of the rigid body. The value of this force (w) is represented by a function in terms of dimensions. For example: w(x).   </a:t>
            </a:r>
            <a:endParaRPr lang="en-US" b="1" dirty="0"/>
          </a:p>
        </p:txBody>
      </p:sp>
      <p:sp>
        <p:nvSpPr>
          <p:cNvPr id="221" name="TextBox 220"/>
          <p:cNvSpPr txBox="1"/>
          <p:nvPr/>
        </p:nvSpPr>
        <p:spPr>
          <a:xfrm>
            <a:off x="4857752" y="3202544"/>
            <a:ext cx="38576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/>
              <a:t>The force function could be linear or none linear </a:t>
            </a:r>
            <a:endParaRPr lang="en-US" b="1" dirty="0"/>
          </a:p>
        </p:txBody>
      </p:sp>
      <p:sp>
        <p:nvSpPr>
          <p:cNvPr id="222" name="TextBox 221"/>
          <p:cNvSpPr txBox="1"/>
          <p:nvPr/>
        </p:nvSpPr>
        <p:spPr>
          <a:xfrm>
            <a:off x="4857752" y="4286256"/>
            <a:ext cx="38576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/>
              <a:t>We can represent the distributed force by a single. To do that we first take an infinitesimal segment of the distributed force (</a:t>
            </a:r>
            <a:r>
              <a:rPr lang="en-US" b="1" dirty="0" err="1" smtClean="0"/>
              <a:t>dF</a:t>
            </a:r>
            <a:r>
              <a:rPr lang="en-US" b="1" dirty="0" smtClean="0"/>
              <a:t>) which equal the infinitesimal segment of the area under the force function as you can see on the screen </a:t>
            </a:r>
            <a:endParaRPr lang="en-US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928662" y="1357298"/>
            <a:ext cx="4071966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bg1"/>
                </a:solidFill>
              </a:rPr>
              <a:t>Magnitude of resultant force</a:t>
            </a:r>
          </a:p>
        </p:txBody>
      </p:sp>
      <p:sp>
        <p:nvSpPr>
          <p:cNvPr id="73" name="Rectangle 72"/>
          <p:cNvSpPr/>
          <p:nvPr/>
        </p:nvSpPr>
        <p:spPr>
          <a:xfrm>
            <a:off x="8248680" y="3286116"/>
            <a:ext cx="533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6429388" y="2214554"/>
            <a:ext cx="13716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b="1" i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en-US" sz="2400" b="1" i="1" baseline="-25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8" name="Group 87"/>
          <p:cNvGrpSpPr/>
          <p:nvPr/>
        </p:nvGrpSpPr>
        <p:grpSpPr>
          <a:xfrm>
            <a:off x="5200680" y="2143116"/>
            <a:ext cx="3657600" cy="2097088"/>
            <a:chOff x="5200680" y="2143116"/>
            <a:chExt cx="3657600" cy="2097088"/>
          </a:xfrm>
        </p:grpSpPr>
        <p:grpSp>
          <p:nvGrpSpPr>
            <p:cNvPr id="53" name="Group 29"/>
            <p:cNvGrpSpPr/>
            <p:nvPr/>
          </p:nvGrpSpPr>
          <p:grpSpPr>
            <a:xfrm>
              <a:off x="5200680" y="2600316"/>
              <a:ext cx="3159125" cy="1639888"/>
              <a:chOff x="3429000" y="5226050"/>
              <a:chExt cx="3159125" cy="1639888"/>
            </a:xfrm>
          </p:grpSpPr>
          <p:grpSp>
            <p:nvGrpSpPr>
              <p:cNvPr id="76" name="Group 2"/>
              <p:cNvGrpSpPr>
                <a:grpSpLocks/>
              </p:cNvGrpSpPr>
              <p:nvPr/>
            </p:nvGrpSpPr>
            <p:grpSpPr bwMode="auto">
              <a:xfrm>
                <a:off x="3879850" y="6238875"/>
                <a:ext cx="2514844" cy="266700"/>
                <a:chOff x="5629" y="7035"/>
                <a:chExt cx="4559" cy="420"/>
              </a:xfrm>
            </p:grpSpPr>
            <p:sp>
              <p:nvSpPr>
                <p:cNvPr id="81" name="Rectangle 3"/>
                <p:cNvSpPr>
                  <a:spLocks noChangeArrowheads="1"/>
                </p:cNvSpPr>
                <p:nvPr/>
              </p:nvSpPr>
              <p:spPr bwMode="auto">
                <a:xfrm>
                  <a:off x="5629" y="7035"/>
                  <a:ext cx="4559" cy="420"/>
                </a:xfrm>
                <a:prstGeom prst="rect">
                  <a:avLst/>
                </a:prstGeom>
                <a:gradFill rotWithShape="1">
                  <a:gsLst>
                    <a:gs pos="0">
                      <a:srgbClr val="BFBFBF">
                        <a:gamma/>
                        <a:shade val="46275"/>
                        <a:invGamma/>
                      </a:srgbClr>
                    </a:gs>
                    <a:gs pos="50000">
                      <a:srgbClr val="BFBFBF"/>
                    </a:gs>
                    <a:gs pos="100000">
                      <a:srgbClr val="BFBFB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 w="0">
                  <a:solidFill>
                    <a:srgbClr val="A5A5A5"/>
                  </a:solidFill>
                  <a:miter lim="800000"/>
                  <a:headEnd/>
                  <a:tailEnd type="none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" name="Rectangle 4"/>
                <p:cNvSpPr>
                  <a:spLocks noChangeArrowheads="1"/>
                </p:cNvSpPr>
                <p:nvPr/>
              </p:nvSpPr>
              <p:spPr bwMode="auto">
                <a:xfrm>
                  <a:off x="5629" y="7035"/>
                  <a:ext cx="4559" cy="57"/>
                </a:xfrm>
                <a:prstGeom prst="rect">
                  <a:avLst/>
                </a:prstGeom>
                <a:solidFill>
                  <a:srgbClr val="F2F2F2"/>
                </a:solidFill>
                <a:ln w="0">
                  <a:solidFill>
                    <a:srgbClr val="000000"/>
                  </a:solidFill>
                  <a:miter lim="800000"/>
                  <a:headEnd/>
                  <a:tailEnd type="none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" name="Rectangle 5"/>
                <p:cNvSpPr>
                  <a:spLocks noChangeArrowheads="1"/>
                </p:cNvSpPr>
                <p:nvPr/>
              </p:nvSpPr>
              <p:spPr bwMode="auto">
                <a:xfrm>
                  <a:off x="5629" y="7395"/>
                  <a:ext cx="4559" cy="57"/>
                </a:xfrm>
                <a:prstGeom prst="rect">
                  <a:avLst/>
                </a:prstGeom>
                <a:solidFill>
                  <a:srgbClr val="F2F2F2"/>
                </a:solidFill>
                <a:ln w="0">
                  <a:solidFill>
                    <a:srgbClr val="000000"/>
                  </a:solidFill>
                  <a:miter lim="800000"/>
                  <a:headEnd/>
                  <a:tailEnd type="none" w="lg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cxnSp>
            <p:nvCxnSpPr>
              <p:cNvPr id="77" name="AutoShape 6"/>
              <p:cNvCxnSpPr>
                <a:cxnSpLocks noChangeShapeType="1"/>
              </p:cNvCxnSpPr>
              <p:nvPr/>
            </p:nvCxnSpPr>
            <p:spPr bwMode="auto">
              <a:xfrm>
                <a:off x="6407150" y="6248400"/>
                <a:ext cx="180975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cxnSp>
            <p:nvCxnSpPr>
              <p:cNvPr id="78" name="AutoShape 7"/>
              <p:cNvCxnSpPr>
                <a:cxnSpLocks noChangeShapeType="1"/>
              </p:cNvCxnSpPr>
              <p:nvPr/>
            </p:nvCxnSpPr>
            <p:spPr bwMode="auto">
              <a:xfrm rot="-5400000">
                <a:off x="3806031" y="5315744"/>
                <a:ext cx="179388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sp>
            <p:nvSpPr>
              <p:cNvPr id="79" name="Arc 8"/>
              <p:cNvSpPr>
                <a:spLocks/>
              </p:cNvSpPr>
              <p:nvPr/>
            </p:nvSpPr>
            <p:spPr bwMode="auto">
              <a:xfrm rot="180000">
                <a:off x="3886853" y="5560825"/>
                <a:ext cx="2513902" cy="74295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103 w 21114"/>
                  <a:gd name="T1" fmla="*/ 0 h 21600"/>
                  <a:gd name="T2" fmla="*/ 21114 w 21114"/>
                  <a:gd name="T3" fmla="*/ 17042 h 21600"/>
                  <a:gd name="T4" fmla="*/ 0 w 21114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114" h="21600" fill="none" extrusionOk="0">
                    <a:moveTo>
                      <a:pt x="102" y="0"/>
                    </a:moveTo>
                    <a:cubicBezTo>
                      <a:pt x="10237" y="48"/>
                      <a:pt x="18975" y="7135"/>
                      <a:pt x="21113" y="17042"/>
                    </a:cubicBezTo>
                  </a:path>
                  <a:path w="21114" h="21600" stroke="0" extrusionOk="0">
                    <a:moveTo>
                      <a:pt x="102" y="0"/>
                    </a:moveTo>
                    <a:cubicBezTo>
                      <a:pt x="10237" y="48"/>
                      <a:pt x="18975" y="7135"/>
                      <a:pt x="21113" y="17042"/>
                    </a:cubicBezTo>
                    <a:lnTo>
                      <a:pt x="0" y="21600"/>
                    </a:lnTo>
                    <a:close/>
                  </a:path>
                </a:pathLst>
              </a:custGeom>
              <a:ln>
                <a:headEnd/>
                <a:tailEnd type="none" w="lg" len="lg"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" name="AutoShape 26"/>
              <p:cNvSpPr>
                <a:spLocks noEditPoints="1" noChangeArrowheads="1"/>
              </p:cNvSpPr>
              <p:nvPr/>
            </p:nvSpPr>
            <p:spPr bwMode="auto">
              <a:xfrm rot="5400000">
                <a:off x="3169443" y="6155532"/>
                <a:ext cx="969963" cy="450850"/>
              </a:xfrm>
              <a:custGeom>
                <a:avLst/>
                <a:gdLst>
                  <a:gd name="T0" fmla="*/ 0 w 21600"/>
                  <a:gd name="T1" fmla="*/ 0 h 21600"/>
                  <a:gd name="T2" fmla="*/ 10800 w 21600"/>
                  <a:gd name="T3" fmla="*/ 0 h 21600"/>
                  <a:gd name="T4" fmla="*/ 21600 w 21600"/>
                  <a:gd name="T5" fmla="*/ 0 h 21600"/>
                  <a:gd name="T6" fmla="*/ 21060 w 21600"/>
                  <a:gd name="T7" fmla="*/ 10800 h 21600"/>
                  <a:gd name="T8" fmla="*/ 21060 w 21600"/>
                  <a:gd name="T9" fmla="*/ 21600 h 21600"/>
                  <a:gd name="T10" fmla="*/ 10800 w 21600"/>
                  <a:gd name="T11" fmla="*/ 21600 h 21600"/>
                  <a:gd name="T12" fmla="*/ 540 w 21600"/>
                  <a:gd name="T13" fmla="*/ 21600 h 21600"/>
                  <a:gd name="T14" fmla="*/ 540 w 21600"/>
                  <a:gd name="T15" fmla="*/ 10800 h 21600"/>
                  <a:gd name="T16" fmla="*/ 761 w 21600"/>
                  <a:gd name="T17" fmla="*/ 22454 h 21600"/>
                  <a:gd name="T18" fmla="*/ 21069 w 21600"/>
                  <a:gd name="T19" fmla="*/ 32282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 extrusionOk="0">
                    <a:moveTo>
                      <a:pt x="540" y="4628"/>
                    </a:moveTo>
                    <a:lnTo>
                      <a:pt x="0" y="4628"/>
                    </a:lnTo>
                    <a:lnTo>
                      <a:pt x="0" y="0"/>
                    </a:lnTo>
                    <a:lnTo>
                      <a:pt x="21600" y="0"/>
                    </a:lnTo>
                    <a:lnTo>
                      <a:pt x="21600" y="4628"/>
                    </a:lnTo>
                    <a:lnTo>
                      <a:pt x="21060" y="4628"/>
                    </a:lnTo>
                    <a:lnTo>
                      <a:pt x="21060" y="21600"/>
                    </a:lnTo>
                    <a:lnTo>
                      <a:pt x="540" y="21600"/>
                    </a:lnTo>
                    <a:lnTo>
                      <a:pt x="540" y="4628"/>
                    </a:lnTo>
                    <a:close/>
                  </a:path>
                  <a:path w="21600" h="21600" extrusionOk="0">
                    <a:moveTo>
                      <a:pt x="540" y="4628"/>
                    </a:moveTo>
                    <a:lnTo>
                      <a:pt x="540" y="6171"/>
                    </a:lnTo>
                    <a:lnTo>
                      <a:pt x="2700" y="6171"/>
                    </a:lnTo>
                    <a:lnTo>
                      <a:pt x="2700" y="4628"/>
                    </a:lnTo>
                    <a:lnTo>
                      <a:pt x="540" y="4628"/>
                    </a:lnTo>
                    <a:close/>
                  </a:path>
                  <a:path w="21600" h="21600" extrusionOk="0">
                    <a:moveTo>
                      <a:pt x="2700" y="4628"/>
                    </a:moveTo>
                    <a:lnTo>
                      <a:pt x="2700" y="6171"/>
                    </a:lnTo>
                    <a:lnTo>
                      <a:pt x="4860" y="6171"/>
                    </a:lnTo>
                    <a:lnTo>
                      <a:pt x="4860" y="4628"/>
                    </a:lnTo>
                    <a:lnTo>
                      <a:pt x="2700" y="4628"/>
                    </a:lnTo>
                    <a:close/>
                  </a:path>
                  <a:path w="21600" h="21600" extrusionOk="0">
                    <a:moveTo>
                      <a:pt x="4860" y="4628"/>
                    </a:moveTo>
                    <a:lnTo>
                      <a:pt x="4860" y="6171"/>
                    </a:lnTo>
                    <a:lnTo>
                      <a:pt x="7020" y="6171"/>
                    </a:lnTo>
                    <a:lnTo>
                      <a:pt x="7020" y="4628"/>
                    </a:lnTo>
                    <a:lnTo>
                      <a:pt x="4860" y="4628"/>
                    </a:lnTo>
                    <a:close/>
                  </a:path>
                  <a:path w="21600" h="21600" extrusionOk="0">
                    <a:moveTo>
                      <a:pt x="7020" y="4628"/>
                    </a:moveTo>
                    <a:lnTo>
                      <a:pt x="7020" y="6171"/>
                    </a:lnTo>
                    <a:lnTo>
                      <a:pt x="9180" y="6171"/>
                    </a:lnTo>
                    <a:lnTo>
                      <a:pt x="9180" y="4628"/>
                    </a:lnTo>
                    <a:lnTo>
                      <a:pt x="7020" y="4628"/>
                    </a:lnTo>
                    <a:close/>
                  </a:path>
                  <a:path w="21600" h="21600" extrusionOk="0">
                    <a:moveTo>
                      <a:pt x="9180" y="4628"/>
                    </a:moveTo>
                    <a:lnTo>
                      <a:pt x="9180" y="6171"/>
                    </a:lnTo>
                    <a:lnTo>
                      <a:pt x="11340" y="6171"/>
                    </a:lnTo>
                    <a:lnTo>
                      <a:pt x="11340" y="4628"/>
                    </a:lnTo>
                    <a:lnTo>
                      <a:pt x="9180" y="4628"/>
                    </a:lnTo>
                    <a:close/>
                  </a:path>
                  <a:path w="21600" h="21600" extrusionOk="0">
                    <a:moveTo>
                      <a:pt x="11340" y="4628"/>
                    </a:moveTo>
                    <a:lnTo>
                      <a:pt x="11340" y="6171"/>
                    </a:lnTo>
                    <a:lnTo>
                      <a:pt x="13500" y="6171"/>
                    </a:lnTo>
                    <a:lnTo>
                      <a:pt x="13500" y="4628"/>
                    </a:lnTo>
                    <a:lnTo>
                      <a:pt x="11340" y="4628"/>
                    </a:lnTo>
                    <a:close/>
                  </a:path>
                  <a:path w="21600" h="21600" extrusionOk="0">
                    <a:moveTo>
                      <a:pt x="13500" y="4628"/>
                    </a:moveTo>
                    <a:lnTo>
                      <a:pt x="13500" y="6171"/>
                    </a:lnTo>
                    <a:lnTo>
                      <a:pt x="15660" y="6171"/>
                    </a:lnTo>
                    <a:lnTo>
                      <a:pt x="15660" y="4628"/>
                    </a:lnTo>
                    <a:lnTo>
                      <a:pt x="13500" y="4628"/>
                    </a:lnTo>
                    <a:close/>
                  </a:path>
                  <a:path w="21600" h="21600" extrusionOk="0">
                    <a:moveTo>
                      <a:pt x="15660" y="4628"/>
                    </a:moveTo>
                    <a:lnTo>
                      <a:pt x="15660" y="6171"/>
                    </a:lnTo>
                    <a:lnTo>
                      <a:pt x="17820" y="6171"/>
                    </a:lnTo>
                    <a:lnTo>
                      <a:pt x="17820" y="4628"/>
                    </a:lnTo>
                    <a:lnTo>
                      <a:pt x="15660" y="4628"/>
                    </a:lnTo>
                    <a:close/>
                  </a:path>
                  <a:path w="21600" h="21600" extrusionOk="0">
                    <a:moveTo>
                      <a:pt x="17820" y="4628"/>
                    </a:moveTo>
                    <a:lnTo>
                      <a:pt x="17820" y="6171"/>
                    </a:lnTo>
                    <a:lnTo>
                      <a:pt x="19980" y="6171"/>
                    </a:lnTo>
                    <a:lnTo>
                      <a:pt x="19980" y="4628"/>
                    </a:lnTo>
                    <a:lnTo>
                      <a:pt x="17820" y="4628"/>
                    </a:lnTo>
                    <a:close/>
                  </a:path>
                  <a:path w="21600" h="21600" extrusionOk="0">
                    <a:moveTo>
                      <a:pt x="1620" y="6171"/>
                    </a:moveTo>
                    <a:lnTo>
                      <a:pt x="1620" y="7714"/>
                    </a:lnTo>
                    <a:lnTo>
                      <a:pt x="3779" y="7714"/>
                    </a:lnTo>
                    <a:lnTo>
                      <a:pt x="3779" y="6171"/>
                    </a:lnTo>
                    <a:lnTo>
                      <a:pt x="1620" y="6171"/>
                    </a:lnTo>
                    <a:close/>
                  </a:path>
                  <a:path w="21600" h="21600" extrusionOk="0">
                    <a:moveTo>
                      <a:pt x="3779" y="6171"/>
                    </a:moveTo>
                    <a:lnTo>
                      <a:pt x="3779" y="7714"/>
                    </a:lnTo>
                    <a:lnTo>
                      <a:pt x="5940" y="7714"/>
                    </a:lnTo>
                    <a:lnTo>
                      <a:pt x="5940" y="6171"/>
                    </a:lnTo>
                    <a:lnTo>
                      <a:pt x="3779" y="6171"/>
                    </a:lnTo>
                    <a:close/>
                  </a:path>
                  <a:path w="21600" h="21600" extrusionOk="0">
                    <a:moveTo>
                      <a:pt x="5940" y="6171"/>
                    </a:moveTo>
                    <a:lnTo>
                      <a:pt x="5940" y="7714"/>
                    </a:lnTo>
                    <a:lnTo>
                      <a:pt x="8100" y="7714"/>
                    </a:lnTo>
                    <a:lnTo>
                      <a:pt x="8100" y="6171"/>
                    </a:lnTo>
                    <a:lnTo>
                      <a:pt x="5940" y="6171"/>
                    </a:lnTo>
                    <a:close/>
                  </a:path>
                  <a:path w="21600" h="21600" extrusionOk="0">
                    <a:moveTo>
                      <a:pt x="8100" y="6171"/>
                    </a:moveTo>
                    <a:lnTo>
                      <a:pt x="8100" y="7714"/>
                    </a:lnTo>
                    <a:lnTo>
                      <a:pt x="10260" y="7714"/>
                    </a:lnTo>
                    <a:lnTo>
                      <a:pt x="10260" y="6171"/>
                    </a:lnTo>
                    <a:lnTo>
                      <a:pt x="8100" y="6171"/>
                    </a:lnTo>
                    <a:close/>
                  </a:path>
                  <a:path w="21600" h="21600" extrusionOk="0">
                    <a:moveTo>
                      <a:pt x="10260" y="6171"/>
                    </a:moveTo>
                    <a:lnTo>
                      <a:pt x="10260" y="7714"/>
                    </a:lnTo>
                    <a:lnTo>
                      <a:pt x="12419" y="7714"/>
                    </a:lnTo>
                    <a:lnTo>
                      <a:pt x="12419" y="6171"/>
                    </a:lnTo>
                    <a:lnTo>
                      <a:pt x="10260" y="6171"/>
                    </a:lnTo>
                    <a:close/>
                  </a:path>
                  <a:path w="21600" h="21600" extrusionOk="0">
                    <a:moveTo>
                      <a:pt x="12419" y="6171"/>
                    </a:moveTo>
                    <a:lnTo>
                      <a:pt x="12419" y="7714"/>
                    </a:lnTo>
                    <a:lnTo>
                      <a:pt x="14580" y="7714"/>
                    </a:lnTo>
                    <a:lnTo>
                      <a:pt x="14580" y="6171"/>
                    </a:lnTo>
                    <a:lnTo>
                      <a:pt x="12419" y="6171"/>
                    </a:lnTo>
                    <a:close/>
                  </a:path>
                  <a:path w="21600" h="21600" extrusionOk="0">
                    <a:moveTo>
                      <a:pt x="14580" y="6171"/>
                    </a:moveTo>
                    <a:lnTo>
                      <a:pt x="14580" y="7714"/>
                    </a:lnTo>
                    <a:lnTo>
                      <a:pt x="16740" y="7714"/>
                    </a:lnTo>
                    <a:lnTo>
                      <a:pt x="16740" y="6171"/>
                    </a:lnTo>
                    <a:lnTo>
                      <a:pt x="14580" y="6171"/>
                    </a:lnTo>
                    <a:close/>
                  </a:path>
                  <a:path w="21600" h="21600" extrusionOk="0">
                    <a:moveTo>
                      <a:pt x="16740" y="6171"/>
                    </a:moveTo>
                    <a:lnTo>
                      <a:pt x="16740" y="7714"/>
                    </a:lnTo>
                    <a:lnTo>
                      <a:pt x="18900" y="7714"/>
                    </a:lnTo>
                    <a:lnTo>
                      <a:pt x="18900" y="6171"/>
                    </a:lnTo>
                    <a:lnTo>
                      <a:pt x="16740" y="6171"/>
                    </a:lnTo>
                    <a:close/>
                  </a:path>
                  <a:path w="21600" h="21600" extrusionOk="0">
                    <a:moveTo>
                      <a:pt x="18900" y="6171"/>
                    </a:moveTo>
                    <a:lnTo>
                      <a:pt x="18900" y="7714"/>
                    </a:lnTo>
                    <a:lnTo>
                      <a:pt x="21060" y="7714"/>
                    </a:lnTo>
                    <a:lnTo>
                      <a:pt x="21060" y="6171"/>
                    </a:lnTo>
                    <a:lnTo>
                      <a:pt x="18900" y="6171"/>
                    </a:lnTo>
                    <a:close/>
                  </a:path>
                  <a:path w="21600" h="21600" extrusionOk="0">
                    <a:moveTo>
                      <a:pt x="540" y="7714"/>
                    </a:moveTo>
                    <a:lnTo>
                      <a:pt x="540" y="9257"/>
                    </a:lnTo>
                    <a:lnTo>
                      <a:pt x="2700" y="9257"/>
                    </a:lnTo>
                    <a:lnTo>
                      <a:pt x="2700" y="7714"/>
                    </a:lnTo>
                    <a:lnTo>
                      <a:pt x="540" y="7714"/>
                    </a:lnTo>
                    <a:close/>
                  </a:path>
                  <a:path w="21600" h="21600" extrusionOk="0">
                    <a:moveTo>
                      <a:pt x="2700" y="7714"/>
                    </a:moveTo>
                    <a:lnTo>
                      <a:pt x="2700" y="9257"/>
                    </a:lnTo>
                    <a:lnTo>
                      <a:pt x="4860" y="9257"/>
                    </a:lnTo>
                    <a:lnTo>
                      <a:pt x="4860" y="7714"/>
                    </a:lnTo>
                    <a:lnTo>
                      <a:pt x="2700" y="7714"/>
                    </a:lnTo>
                    <a:close/>
                  </a:path>
                  <a:path w="21600" h="21600" extrusionOk="0">
                    <a:moveTo>
                      <a:pt x="4860" y="7714"/>
                    </a:moveTo>
                    <a:lnTo>
                      <a:pt x="4860" y="9257"/>
                    </a:lnTo>
                    <a:lnTo>
                      <a:pt x="7020" y="9257"/>
                    </a:lnTo>
                    <a:lnTo>
                      <a:pt x="7020" y="7714"/>
                    </a:lnTo>
                    <a:lnTo>
                      <a:pt x="4860" y="7714"/>
                    </a:lnTo>
                    <a:close/>
                  </a:path>
                  <a:path w="21600" h="21600" extrusionOk="0">
                    <a:moveTo>
                      <a:pt x="7020" y="7714"/>
                    </a:moveTo>
                    <a:lnTo>
                      <a:pt x="7020" y="9257"/>
                    </a:lnTo>
                    <a:lnTo>
                      <a:pt x="9180" y="9257"/>
                    </a:lnTo>
                    <a:lnTo>
                      <a:pt x="9180" y="7714"/>
                    </a:lnTo>
                    <a:lnTo>
                      <a:pt x="7020" y="7714"/>
                    </a:lnTo>
                    <a:close/>
                  </a:path>
                  <a:path w="21600" h="21600" extrusionOk="0">
                    <a:moveTo>
                      <a:pt x="9180" y="7714"/>
                    </a:moveTo>
                    <a:lnTo>
                      <a:pt x="9180" y="9257"/>
                    </a:lnTo>
                    <a:lnTo>
                      <a:pt x="11340" y="9257"/>
                    </a:lnTo>
                    <a:lnTo>
                      <a:pt x="11340" y="7714"/>
                    </a:lnTo>
                    <a:lnTo>
                      <a:pt x="9180" y="7714"/>
                    </a:lnTo>
                    <a:close/>
                  </a:path>
                  <a:path w="21600" h="21600" extrusionOk="0">
                    <a:moveTo>
                      <a:pt x="11340" y="7714"/>
                    </a:moveTo>
                    <a:lnTo>
                      <a:pt x="11340" y="9257"/>
                    </a:lnTo>
                    <a:lnTo>
                      <a:pt x="13500" y="9257"/>
                    </a:lnTo>
                    <a:lnTo>
                      <a:pt x="13500" y="7714"/>
                    </a:lnTo>
                    <a:lnTo>
                      <a:pt x="11340" y="7714"/>
                    </a:lnTo>
                    <a:close/>
                  </a:path>
                  <a:path w="21600" h="21600" extrusionOk="0">
                    <a:moveTo>
                      <a:pt x="13500" y="7714"/>
                    </a:moveTo>
                    <a:lnTo>
                      <a:pt x="13500" y="9257"/>
                    </a:lnTo>
                    <a:lnTo>
                      <a:pt x="15660" y="9257"/>
                    </a:lnTo>
                    <a:lnTo>
                      <a:pt x="15660" y="7714"/>
                    </a:lnTo>
                    <a:lnTo>
                      <a:pt x="13500" y="7714"/>
                    </a:lnTo>
                    <a:close/>
                  </a:path>
                  <a:path w="21600" h="21600" extrusionOk="0">
                    <a:moveTo>
                      <a:pt x="15660" y="7714"/>
                    </a:moveTo>
                    <a:lnTo>
                      <a:pt x="15660" y="9257"/>
                    </a:lnTo>
                    <a:lnTo>
                      <a:pt x="17820" y="9257"/>
                    </a:lnTo>
                    <a:lnTo>
                      <a:pt x="17820" y="7714"/>
                    </a:lnTo>
                    <a:lnTo>
                      <a:pt x="15660" y="7714"/>
                    </a:lnTo>
                    <a:close/>
                  </a:path>
                  <a:path w="21600" h="21600" extrusionOk="0">
                    <a:moveTo>
                      <a:pt x="17820" y="7714"/>
                    </a:moveTo>
                    <a:lnTo>
                      <a:pt x="17820" y="9257"/>
                    </a:lnTo>
                    <a:lnTo>
                      <a:pt x="19980" y="9257"/>
                    </a:lnTo>
                    <a:lnTo>
                      <a:pt x="19980" y="7714"/>
                    </a:lnTo>
                    <a:lnTo>
                      <a:pt x="17820" y="7714"/>
                    </a:lnTo>
                    <a:close/>
                  </a:path>
                  <a:path w="21600" h="21600" extrusionOk="0">
                    <a:moveTo>
                      <a:pt x="1620" y="9257"/>
                    </a:moveTo>
                    <a:lnTo>
                      <a:pt x="1620" y="10800"/>
                    </a:lnTo>
                    <a:lnTo>
                      <a:pt x="3779" y="10800"/>
                    </a:lnTo>
                    <a:lnTo>
                      <a:pt x="3779" y="9257"/>
                    </a:lnTo>
                    <a:lnTo>
                      <a:pt x="1620" y="9257"/>
                    </a:lnTo>
                    <a:close/>
                  </a:path>
                  <a:path w="21600" h="21600" extrusionOk="0">
                    <a:moveTo>
                      <a:pt x="3779" y="9257"/>
                    </a:moveTo>
                    <a:lnTo>
                      <a:pt x="3779" y="10800"/>
                    </a:lnTo>
                    <a:lnTo>
                      <a:pt x="5940" y="10800"/>
                    </a:lnTo>
                    <a:lnTo>
                      <a:pt x="5940" y="9257"/>
                    </a:lnTo>
                    <a:lnTo>
                      <a:pt x="3779" y="9257"/>
                    </a:lnTo>
                    <a:close/>
                  </a:path>
                  <a:path w="21600" h="21600" extrusionOk="0">
                    <a:moveTo>
                      <a:pt x="5940" y="9257"/>
                    </a:moveTo>
                    <a:lnTo>
                      <a:pt x="5940" y="10800"/>
                    </a:lnTo>
                    <a:lnTo>
                      <a:pt x="8100" y="10800"/>
                    </a:lnTo>
                    <a:lnTo>
                      <a:pt x="8100" y="9257"/>
                    </a:lnTo>
                    <a:lnTo>
                      <a:pt x="5940" y="9257"/>
                    </a:lnTo>
                    <a:close/>
                  </a:path>
                  <a:path w="21600" h="21600" extrusionOk="0">
                    <a:moveTo>
                      <a:pt x="8100" y="9257"/>
                    </a:moveTo>
                    <a:lnTo>
                      <a:pt x="8100" y="10800"/>
                    </a:lnTo>
                    <a:lnTo>
                      <a:pt x="10260" y="10800"/>
                    </a:lnTo>
                    <a:lnTo>
                      <a:pt x="10260" y="9257"/>
                    </a:lnTo>
                    <a:lnTo>
                      <a:pt x="8100" y="9257"/>
                    </a:lnTo>
                    <a:close/>
                  </a:path>
                  <a:path w="21600" h="21600" extrusionOk="0">
                    <a:moveTo>
                      <a:pt x="10260" y="9257"/>
                    </a:moveTo>
                    <a:lnTo>
                      <a:pt x="10260" y="10800"/>
                    </a:lnTo>
                    <a:lnTo>
                      <a:pt x="12419" y="10800"/>
                    </a:lnTo>
                    <a:lnTo>
                      <a:pt x="12419" y="9257"/>
                    </a:lnTo>
                    <a:lnTo>
                      <a:pt x="10260" y="9257"/>
                    </a:lnTo>
                    <a:close/>
                  </a:path>
                  <a:path w="21600" h="21600" extrusionOk="0">
                    <a:moveTo>
                      <a:pt x="12419" y="9257"/>
                    </a:moveTo>
                    <a:lnTo>
                      <a:pt x="12419" y="10800"/>
                    </a:lnTo>
                    <a:lnTo>
                      <a:pt x="14580" y="10800"/>
                    </a:lnTo>
                    <a:lnTo>
                      <a:pt x="14580" y="9257"/>
                    </a:lnTo>
                    <a:lnTo>
                      <a:pt x="12419" y="9257"/>
                    </a:lnTo>
                    <a:close/>
                  </a:path>
                  <a:path w="21600" h="21600" extrusionOk="0">
                    <a:moveTo>
                      <a:pt x="14580" y="9257"/>
                    </a:moveTo>
                    <a:lnTo>
                      <a:pt x="14580" y="10800"/>
                    </a:lnTo>
                    <a:lnTo>
                      <a:pt x="16740" y="10800"/>
                    </a:lnTo>
                    <a:lnTo>
                      <a:pt x="16740" y="9257"/>
                    </a:lnTo>
                    <a:lnTo>
                      <a:pt x="14580" y="9257"/>
                    </a:lnTo>
                    <a:close/>
                  </a:path>
                  <a:path w="21600" h="21600" extrusionOk="0">
                    <a:moveTo>
                      <a:pt x="16740" y="9257"/>
                    </a:moveTo>
                    <a:lnTo>
                      <a:pt x="16740" y="10800"/>
                    </a:lnTo>
                    <a:lnTo>
                      <a:pt x="18900" y="10800"/>
                    </a:lnTo>
                    <a:lnTo>
                      <a:pt x="18900" y="9257"/>
                    </a:lnTo>
                    <a:lnTo>
                      <a:pt x="16740" y="9257"/>
                    </a:lnTo>
                    <a:close/>
                  </a:path>
                  <a:path w="21600" h="21600" extrusionOk="0">
                    <a:moveTo>
                      <a:pt x="18900" y="9257"/>
                    </a:moveTo>
                    <a:lnTo>
                      <a:pt x="18900" y="10800"/>
                    </a:lnTo>
                    <a:lnTo>
                      <a:pt x="21060" y="10800"/>
                    </a:lnTo>
                    <a:lnTo>
                      <a:pt x="21060" y="9257"/>
                    </a:lnTo>
                    <a:lnTo>
                      <a:pt x="18900" y="9257"/>
                    </a:lnTo>
                    <a:close/>
                  </a:path>
                  <a:path w="21600" h="21600" extrusionOk="0">
                    <a:moveTo>
                      <a:pt x="540" y="10800"/>
                    </a:moveTo>
                    <a:lnTo>
                      <a:pt x="540" y="12342"/>
                    </a:lnTo>
                    <a:lnTo>
                      <a:pt x="2700" y="12342"/>
                    </a:lnTo>
                    <a:lnTo>
                      <a:pt x="2700" y="10800"/>
                    </a:lnTo>
                    <a:lnTo>
                      <a:pt x="540" y="10800"/>
                    </a:lnTo>
                    <a:close/>
                  </a:path>
                  <a:path w="21600" h="21600" extrusionOk="0">
                    <a:moveTo>
                      <a:pt x="2700" y="10800"/>
                    </a:moveTo>
                    <a:lnTo>
                      <a:pt x="2700" y="12342"/>
                    </a:lnTo>
                    <a:lnTo>
                      <a:pt x="4860" y="12342"/>
                    </a:lnTo>
                    <a:lnTo>
                      <a:pt x="4860" y="10800"/>
                    </a:lnTo>
                    <a:lnTo>
                      <a:pt x="2700" y="10800"/>
                    </a:lnTo>
                    <a:close/>
                  </a:path>
                  <a:path w="21600" h="21600" extrusionOk="0">
                    <a:moveTo>
                      <a:pt x="4860" y="10800"/>
                    </a:moveTo>
                    <a:lnTo>
                      <a:pt x="4860" y="12342"/>
                    </a:lnTo>
                    <a:lnTo>
                      <a:pt x="7020" y="12342"/>
                    </a:lnTo>
                    <a:lnTo>
                      <a:pt x="7020" y="10800"/>
                    </a:lnTo>
                    <a:lnTo>
                      <a:pt x="4860" y="10800"/>
                    </a:lnTo>
                    <a:close/>
                  </a:path>
                  <a:path w="21600" h="21600" extrusionOk="0">
                    <a:moveTo>
                      <a:pt x="7020" y="10800"/>
                    </a:moveTo>
                    <a:lnTo>
                      <a:pt x="7020" y="12342"/>
                    </a:lnTo>
                    <a:lnTo>
                      <a:pt x="9180" y="12342"/>
                    </a:lnTo>
                    <a:lnTo>
                      <a:pt x="9180" y="10800"/>
                    </a:lnTo>
                    <a:lnTo>
                      <a:pt x="7020" y="10800"/>
                    </a:lnTo>
                    <a:close/>
                  </a:path>
                  <a:path w="21600" h="21600" extrusionOk="0">
                    <a:moveTo>
                      <a:pt x="9180" y="10800"/>
                    </a:moveTo>
                    <a:lnTo>
                      <a:pt x="9180" y="12342"/>
                    </a:lnTo>
                    <a:lnTo>
                      <a:pt x="11340" y="12342"/>
                    </a:lnTo>
                    <a:lnTo>
                      <a:pt x="11340" y="10800"/>
                    </a:lnTo>
                    <a:lnTo>
                      <a:pt x="9180" y="10800"/>
                    </a:lnTo>
                    <a:close/>
                  </a:path>
                  <a:path w="21600" h="21600" extrusionOk="0">
                    <a:moveTo>
                      <a:pt x="11340" y="10800"/>
                    </a:moveTo>
                    <a:lnTo>
                      <a:pt x="11340" y="12342"/>
                    </a:lnTo>
                    <a:lnTo>
                      <a:pt x="13500" y="12342"/>
                    </a:lnTo>
                    <a:lnTo>
                      <a:pt x="13500" y="10800"/>
                    </a:lnTo>
                    <a:lnTo>
                      <a:pt x="11340" y="10800"/>
                    </a:lnTo>
                    <a:close/>
                  </a:path>
                  <a:path w="21600" h="21600" extrusionOk="0">
                    <a:moveTo>
                      <a:pt x="13500" y="10800"/>
                    </a:moveTo>
                    <a:lnTo>
                      <a:pt x="13500" y="12342"/>
                    </a:lnTo>
                    <a:lnTo>
                      <a:pt x="15660" y="12342"/>
                    </a:lnTo>
                    <a:lnTo>
                      <a:pt x="15660" y="10800"/>
                    </a:lnTo>
                    <a:lnTo>
                      <a:pt x="13500" y="10800"/>
                    </a:lnTo>
                    <a:close/>
                  </a:path>
                  <a:path w="21600" h="21600" extrusionOk="0">
                    <a:moveTo>
                      <a:pt x="15660" y="10800"/>
                    </a:moveTo>
                    <a:lnTo>
                      <a:pt x="15660" y="12342"/>
                    </a:lnTo>
                    <a:lnTo>
                      <a:pt x="17820" y="12342"/>
                    </a:lnTo>
                    <a:lnTo>
                      <a:pt x="17820" y="10800"/>
                    </a:lnTo>
                    <a:lnTo>
                      <a:pt x="15660" y="10800"/>
                    </a:lnTo>
                    <a:close/>
                  </a:path>
                  <a:path w="21600" h="21600" extrusionOk="0">
                    <a:moveTo>
                      <a:pt x="17820" y="10800"/>
                    </a:moveTo>
                    <a:lnTo>
                      <a:pt x="17820" y="12342"/>
                    </a:lnTo>
                    <a:lnTo>
                      <a:pt x="19980" y="12342"/>
                    </a:lnTo>
                    <a:lnTo>
                      <a:pt x="19980" y="10800"/>
                    </a:lnTo>
                    <a:lnTo>
                      <a:pt x="17820" y="10800"/>
                    </a:lnTo>
                    <a:close/>
                  </a:path>
                  <a:path w="21600" h="21600" extrusionOk="0">
                    <a:moveTo>
                      <a:pt x="1620" y="12342"/>
                    </a:moveTo>
                    <a:lnTo>
                      <a:pt x="1620" y="13885"/>
                    </a:lnTo>
                    <a:lnTo>
                      <a:pt x="3779" y="13885"/>
                    </a:lnTo>
                    <a:lnTo>
                      <a:pt x="3779" y="12342"/>
                    </a:lnTo>
                    <a:lnTo>
                      <a:pt x="1620" y="12342"/>
                    </a:lnTo>
                    <a:close/>
                  </a:path>
                  <a:path w="21600" h="21600" extrusionOk="0">
                    <a:moveTo>
                      <a:pt x="3779" y="12342"/>
                    </a:moveTo>
                    <a:lnTo>
                      <a:pt x="3779" y="13885"/>
                    </a:lnTo>
                    <a:lnTo>
                      <a:pt x="5940" y="13885"/>
                    </a:lnTo>
                    <a:lnTo>
                      <a:pt x="5940" y="12342"/>
                    </a:lnTo>
                    <a:lnTo>
                      <a:pt x="3779" y="12342"/>
                    </a:lnTo>
                    <a:close/>
                  </a:path>
                  <a:path w="21600" h="21600" extrusionOk="0">
                    <a:moveTo>
                      <a:pt x="5940" y="12342"/>
                    </a:moveTo>
                    <a:lnTo>
                      <a:pt x="5940" y="13885"/>
                    </a:lnTo>
                    <a:lnTo>
                      <a:pt x="8100" y="13885"/>
                    </a:lnTo>
                    <a:lnTo>
                      <a:pt x="8100" y="12342"/>
                    </a:lnTo>
                    <a:lnTo>
                      <a:pt x="5940" y="12342"/>
                    </a:lnTo>
                    <a:close/>
                  </a:path>
                  <a:path w="21600" h="21600" extrusionOk="0">
                    <a:moveTo>
                      <a:pt x="8100" y="12342"/>
                    </a:moveTo>
                    <a:lnTo>
                      <a:pt x="8100" y="13885"/>
                    </a:lnTo>
                    <a:lnTo>
                      <a:pt x="10260" y="13885"/>
                    </a:lnTo>
                    <a:lnTo>
                      <a:pt x="10260" y="12342"/>
                    </a:lnTo>
                    <a:lnTo>
                      <a:pt x="8100" y="12342"/>
                    </a:lnTo>
                    <a:close/>
                  </a:path>
                  <a:path w="21600" h="21600" extrusionOk="0">
                    <a:moveTo>
                      <a:pt x="10260" y="12342"/>
                    </a:moveTo>
                    <a:lnTo>
                      <a:pt x="10260" y="13885"/>
                    </a:lnTo>
                    <a:lnTo>
                      <a:pt x="12419" y="13885"/>
                    </a:lnTo>
                    <a:lnTo>
                      <a:pt x="12419" y="12342"/>
                    </a:lnTo>
                    <a:lnTo>
                      <a:pt x="10260" y="12342"/>
                    </a:lnTo>
                    <a:close/>
                  </a:path>
                  <a:path w="21600" h="21600" extrusionOk="0">
                    <a:moveTo>
                      <a:pt x="12419" y="12342"/>
                    </a:moveTo>
                    <a:lnTo>
                      <a:pt x="12419" y="13885"/>
                    </a:lnTo>
                    <a:lnTo>
                      <a:pt x="14580" y="13885"/>
                    </a:lnTo>
                    <a:lnTo>
                      <a:pt x="14580" y="12342"/>
                    </a:lnTo>
                    <a:lnTo>
                      <a:pt x="12419" y="12342"/>
                    </a:lnTo>
                    <a:close/>
                  </a:path>
                  <a:path w="21600" h="21600" extrusionOk="0">
                    <a:moveTo>
                      <a:pt x="14580" y="12342"/>
                    </a:moveTo>
                    <a:lnTo>
                      <a:pt x="14580" y="13885"/>
                    </a:lnTo>
                    <a:lnTo>
                      <a:pt x="16740" y="13885"/>
                    </a:lnTo>
                    <a:lnTo>
                      <a:pt x="16740" y="12342"/>
                    </a:lnTo>
                    <a:lnTo>
                      <a:pt x="14580" y="12342"/>
                    </a:lnTo>
                    <a:close/>
                  </a:path>
                  <a:path w="21600" h="21600" extrusionOk="0">
                    <a:moveTo>
                      <a:pt x="16740" y="12342"/>
                    </a:moveTo>
                    <a:lnTo>
                      <a:pt x="16740" y="13885"/>
                    </a:lnTo>
                    <a:lnTo>
                      <a:pt x="18900" y="13885"/>
                    </a:lnTo>
                    <a:lnTo>
                      <a:pt x="18900" y="12342"/>
                    </a:lnTo>
                    <a:lnTo>
                      <a:pt x="16740" y="12342"/>
                    </a:lnTo>
                    <a:close/>
                  </a:path>
                  <a:path w="21600" h="21600" extrusionOk="0">
                    <a:moveTo>
                      <a:pt x="18900" y="12342"/>
                    </a:moveTo>
                    <a:lnTo>
                      <a:pt x="18900" y="13885"/>
                    </a:lnTo>
                    <a:lnTo>
                      <a:pt x="21060" y="13885"/>
                    </a:lnTo>
                    <a:lnTo>
                      <a:pt x="21060" y="12342"/>
                    </a:lnTo>
                    <a:lnTo>
                      <a:pt x="18900" y="12342"/>
                    </a:lnTo>
                    <a:close/>
                  </a:path>
                  <a:path w="21600" h="21600" extrusionOk="0">
                    <a:moveTo>
                      <a:pt x="540" y="13885"/>
                    </a:moveTo>
                    <a:lnTo>
                      <a:pt x="540" y="15428"/>
                    </a:lnTo>
                    <a:lnTo>
                      <a:pt x="2700" y="15428"/>
                    </a:lnTo>
                    <a:lnTo>
                      <a:pt x="2700" y="13885"/>
                    </a:lnTo>
                    <a:lnTo>
                      <a:pt x="540" y="13885"/>
                    </a:lnTo>
                    <a:close/>
                  </a:path>
                  <a:path w="21600" h="21600" extrusionOk="0">
                    <a:moveTo>
                      <a:pt x="2700" y="13885"/>
                    </a:moveTo>
                    <a:lnTo>
                      <a:pt x="2700" y="15428"/>
                    </a:lnTo>
                    <a:lnTo>
                      <a:pt x="4860" y="15428"/>
                    </a:lnTo>
                    <a:lnTo>
                      <a:pt x="4860" y="13885"/>
                    </a:lnTo>
                    <a:lnTo>
                      <a:pt x="2700" y="13885"/>
                    </a:lnTo>
                    <a:close/>
                  </a:path>
                  <a:path w="21600" h="21600" extrusionOk="0">
                    <a:moveTo>
                      <a:pt x="4860" y="13885"/>
                    </a:moveTo>
                    <a:lnTo>
                      <a:pt x="4860" y="15428"/>
                    </a:lnTo>
                    <a:lnTo>
                      <a:pt x="7020" y="15428"/>
                    </a:lnTo>
                    <a:lnTo>
                      <a:pt x="7020" y="13885"/>
                    </a:lnTo>
                    <a:lnTo>
                      <a:pt x="4860" y="13885"/>
                    </a:lnTo>
                    <a:close/>
                  </a:path>
                  <a:path w="21600" h="21600" extrusionOk="0">
                    <a:moveTo>
                      <a:pt x="7020" y="13885"/>
                    </a:moveTo>
                    <a:lnTo>
                      <a:pt x="7020" y="15428"/>
                    </a:lnTo>
                    <a:lnTo>
                      <a:pt x="9180" y="15428"/>
                    </a:lnTo>
                    <a:lnTo>
                      <a:pt x="9180" y="13885"/>
                    </a:lnTo>
                    <a:lnTo>
                      <a:pt x="7020" y="13885"/>
                    </a:lnTo>
                    <a:close/>
                  </a:path>
                  <a:path w="21600" h="21600" extrusionOk="0">
                    <a:moveTo>
                      <a:pt x="9180" y="13885"/>
                    </a:moveTo>
                    <a:lnTo>
                      <a:pt x="9180" y="15428"/>
                    </a:lnTo>
                    <a:lnTo>
                      <a:pt x="11340" y="15428"/>
                    </a:lnTo>
                    <a:lnTo>
                      <a:pt x="11340" y="13885"/>
                    </a:lnTo>
                    <a:lnTo>
                      <a:pt x="9180" y="13885"/>
                    </a:lnTo>
                    <a:close/>
                  </a:path>
                  <a:path w="21600" h="21600" extrusionOk="0">
                    <a:moveTo>
                      <a:pt x="11340" y="13885"/>
                    </a:moveTo>
                    <a:lnTo>
                      <a:pt x="11340" y="15428"/>
                    </a:lnTo>
                    <a:lnTo>
                      <a:pt x="13500" y="15428"/>
                    </a:lnTo>
                    <a:lnTo>
                      <a:pt x="13500" y="13885"/>
                    </a:lnTo>
                    <a:lnTo>
                      <a:pt x="11340" y="13885"/>
                    </a:lnTo>
                    <a:close/>
                  </a:path>
                  <a:path w="21600" h="21600" extrusionOk="0">
                    <a:moveTo>
                      <a:pt x="13500" y="13885"/>
                    </a:moveTo>
                    <a:lnTo>
                      <a:pt x="13500" y="15428"/>
                    </a:lnTo>
                    <a:lnTo>
                      <a:pt x="15660" y="15428"/>
                    </a:lnTo>
                    <a:lnTo>
                      <a:pt x="15660" y="13885"/>
                    </a:lnTo>
                    <a:lnTo>
                      <a:pt x="13500" y="13885"/>
                    </a:lnTo>
                    <a:close/>
                  </a:path>
                  <a:path w="21600" h="21600" extrusionOk="0">
                    <a:moveTo>
                      <a:pt x="15660" y="13885"/>
                    </a:moveTo>
                    <a:lnTo>
                      <a:pt x="15660" y="15428"/>
                    </a:lnTo>
                    <a:lnTo>
                      <a:pt x="17820" y="15428"/>
                    </a:lnTo>
                    <a:lnTo>
                      <a:pt x="17820" y="13885"/>
                    </a:lnTo>
                    <a:lnTo>
                      <a:pt x="15660" y="13885"/>
                    </a:lnTo>
                    <a:close/>
                  </a:path>
                  <a:path w="21600" h="21600" extrusionOk="0">
                    <a:moveTo>
                      <a:pt x="17820" y="13885"/>
                    </a:moveTo>
                    <a:lnTo>
                      <a:pt x="17820" y="15428"/>
                    </a:lnTo>
                    <a:lnTo>
                      <a:pt x="19980" y="15428"/>
                    </a:lnTo>
                    <a:lnTo>
                      <a:pt x="19980" y="13885"/>
                    </a:lnTo>
                    <a:lnTo>
                      <a:pt x="17820" y="13885"/>
                    </a:lnTo>
                    <a:close/>
                  </a:path>
                  <a:path w="21600" h="21600" extrusionOk="0">
                    <a:moveTo>
                      <a:pt x="1620" y="15428"/>
                    </a:moveTo>
                    <a:lnTo>
                      <a:pt x="1620" y="16971"/>
                    </a:lnTo>
                    <a:lnTo>
                      <a:pt x="3779" y="16971"/>
                    </a:lnTo>
                    <a:lnTo>
                      <a:pt x="3779" y="15428"/>
                    </a:lnTo>
                    <a:lnTo>
                      <a:pt x="1620" y="15428"/>
                    </a:lnTo>
                    <a:close/>
                  </a:path>
                  <a:path w="21600" h="21600" extrusionOk="0">
                    <a:moveTo>
                      <a:pt x="3779" y="15428"/>
                    </a:moveTo>
                    <a:lnTo>
                      <a:pt x="3779" y="16971"/>
                    </a:lnTo>
                    <a:lnTo>
                      <a:pt x="5940" y="16971"/>
                    </a:lnTo>
                    <a:lnTo>
                      <a:pt x="5940" y="15428"/>
                    </a:lnTo>
                    <a:lnTo>
                      <a:pt x="3779" y="15428"/>
                    </a:lnTo>
                    <a:close/>
                  </a:path>
                  <a:path w="21600" h="21600" extrusionOk="0">
                    <a:moveTo>
                      <a:pt x="5940" y="15428"/>
                    </a:moveTo>
                    <a:lnTo>
                      <a:pt x="5940" y="16971"/>
                    </a:lnTo>
                    <a:lnTo>
                      <a:pt x="8100" y="16971"/>
                    </a:lnTo>
                    <a:lnTo>
                      <a:pt x="8100" y="15428"/>
                    </a:lnTo>
                    <a:lnTo>
                      <a:pt x="5940" y="15428"/>
                    </a:lnTo>
                    <a:close/>
                  </a:path>
                  <a:path w="21600" h="21600" extrusionOk="0">
                    <a:moveTo>
                      <a:pt x="8100" y="15428"/>
                    </a:moveTo>
                    <a:lnTo>
                      <a:pt x="8100" y="16971"/>
                    </a:lnTo>
                    <a:lnTo>
                      <a:pt x="10260" y="16971"/>
                    </a:lnTo>
                    <a:lnTo>
                      <a:pt x="10260" y="15428"/>
                    </a:lnTo>
                    <a:lnTo>
                      <a:pt x="8100" y="15428"/>
                    </a:lnTo>
                    <a:close/>
                  </a:path>
                  <a:path w="21600" h="21600" extrusionOk="0">
                    <a:moveTo>
                      <a:pt x="10260" y="15428"/>
                    </a:moveTo>
                    <a:lnTo>
                      <a:pt x="10260" y="16971"/>
                    </a:lnTo>
                    <a:lnTo>
                      <a:pt x="12419" y="16971"/>
                    </a:lnTo>
                    <a:lnTo>
                      <a:pt x="12419" y="15428"/>
                    </a:lnTo>
                    <a:lnTo>
                      <a:pt x="10260" y="15428"/>
                    </a:lnTo>
                    <a:close/>
                  </a:path>
                  <a:path w="21600" h="21600" extrusionOk="0">
                    <a:moveTo>
                      <a:pt x="12419" y="15428"/>
                    </a:moveTo>
                    <a:lnTo>
                      <a:pt x="12419" y="16971"/>
                    </a:lnTo>
                    <a:lnTo>
                      <a:pt x="14580" y="16971"/>
                    </a:lnTo>
                    <a:lnTo>
                      <a:pt x="14580" y="15428"/>
                    </a:lnTo>
                    <a:lnTo>
                      <a:pt x="12419" y="15428"/>
                    </a:lnTo>
                    <a:close/>
                  </a:path>
                  <a:path w="21600" h="21600" extrusionOk="0">
                    <a:moveTo>
                      <a:pt x="14580" y="15428"/>
                    </a:moveTo>
                    <a:lnTo>
                      <a:pt x="14580" y="16971"/>
                    </a:lnTo>
                    <a:lnTo>
                      <a:pt x="16740" y="16971"/>
                    </a:lnTo>
                    <a:lnTo>
                      <a:pt x="16740" y="15428"/>
                    </a:lnTo>
                    <a:lnTo>
                      <a:pt x="14580" y="15428"/>
                    </a:lnTo>
                    <a:close/>
                  </a:path>
                  <a:path w="21600" h="21600" extrusionOk="0">
                    <a:moveTo>
                      <a:pt x="16740" y="15428"/>
                    </a:moveTo>
                    <a:lnTo>
                      <a:pt x="16740" y="16971"/>
                    </a:lnTo>
                    <a:lnTo>
                      <a:pt x="18900" y="16971"/>
                    </a:lnTo>
                    <a:lnTo>
                      <a:pt x="18900" y="15428"/>
                    </a:lnTo>
                    <a:lnTo>
                      <a:pt x="16740" y="15428"/>
                    </a:lnTo>
                    <a:close/>
                  </a:path>
                  <a:path w="21600" h="21600" extrusionOk="0">
                    <a:moveTo>
                      <a:pt x="18900" y="15428"/>
                    </a:moveTo>
                    <a:lnTo>
                      <a:pt x="18900" y="16971"/>
                    </a:lnTo>
                    <a:lnTo>
                      <a:pt x="21060" y="16971"/>
                    </a:lnTo>
                    <a:lnTo>
                      <a:pt x="21060" y="15428"/>
                    </a:lnTo>
                    <a:lnTo>
                      <a:pt x="18900" y="15428"/>
                    </a:lnTo>
                    <a:close/>
                  </a:path>
                  <a:path w="21600" h="21600" extrusionOk="0">
                    <a:moveTo>
                      <a:pt x="540" y="16971"/>
                    </a:moveTo>
                    <a:lnTo>
                      <a:pt x="540" y="18514"/>
                    </a:lnTo>
                    <a:lnTo>
                      <a:pt x="2700" y="18514"/>
                    </a:lnTo>
                    <a:lnTo>
                      <a:pt x="2700" y="16971"/>
                    </a:lnTo>
                    <a:lnTo>
                      <a:pt x="540" y="16971"/>
                    </a:lnTo>
                    <a:close/>
                  </a:path>
                  <a:path w="21600" h="21600" extrusionOk="0">
                    <a:moveTo>
                      <a:pt x="2700" y="16971"/>
                    </a:moveTo>
                    <a:lnTo>
                      <a:pt x="2700" y="18514"/>
                    </a:lnTo>
                    <a:lnTo>
                      <a:pt x="4860" y="18514"/>
                    </a:lnTo>
                    <a:lnTo>
                      <a:pt x="4860" y="16971"/>
                    </a:lnTo>
                    <a:lnTo>
                      <a:pt x="2700" y="16971"/>
                    </a:lnTo>
                    <a:close/>
                  </a:path>
                  <a:path w="21600" h="21600" extrusionOk="0">
                    <a:moveTo>
                      <a:pt x="4860" y="16971"/>
                    </a:moveTo>
                    <a:lnTo>
                      <a:pt x="4860" y="18514"/>
                    </a:lnTo>
                    <a:lnTo>
                      <a:pt x="7020" y="18514"/>
                    </a:lnTo>
                    <a:lnTo>
                      <a:pt x="7020" y="16971"/>
                    </a:lnTo>
                    <a:lnTo>
                      <a:pt x="4860" y="16971"/>
                    </a:lnTo>
                    <a:close/>
                  </a:path>
                  <a:path w="21600" h="21600" extrusionOk="0">
                    <a:moveTo>
                      <a:pt x="7020" y="16971"/>
                    </a:moveTo>
                    <a:lnTo>
                      <a:pt x="7020" y="18514"/>
                    </a:lnTo>
                    <a:lnTo>
                      <a:pt x="9180" y="18514"/>
                    </a:lnTo>
                    <a:lnTo>
                      <a:pt x="9180" y="16971"/>
                    </a:lnTo>
                    <a:lnTo>
                      <a:pt x="7020" y="16971"/>
                    </a:lnTo>
                    <a:close/>
                  </a:path>
                  <a:path w="21600" h="21600" extrusionOk="0">
                    <a:moveTo>
                      <a:pt x="9180" y="16971"/>
                    </a:moveTo>
                    <a:lnTo>
                      <a:pt x="9180" y="18514"/>
                    </a:lnTo>
                    <a:lnTo>
                      <a:pt x="11340" y="18514"/>
                    </a:lnTo>
                    <a:lnTo>
                      <a:pt x="11340" y="16971"/>
                    </a:lnTo>
                    <a:lnTo>
                      <a:pt x="9180" y="16971"/>
                    </a:lnTo>
                    <a:close/>
                  </a:path>
                  <a:path w="21600" h="21600" extrusionOk="0">
                    <a:moveTo>
                      <a:pt x="11340" y="16971"/>
                    </a:moveTo>
                    <a:lnTo>
                      <a:pt x="11340" y="18514"/>
                    </a:lnTo>
                    <a:lnTo>
                      <a:pt x="13500" y="18514"/>
                    </a:lnTo>
                    <a:lnTo>
                      <a:pt x="13500" y="16971"/>
                    </a:lnTo>
                    <a:lnTo>
                      <a:pt x="11340" y="16971"/>
                    </a:lnTo>
                    <a:close/>
                  </a:path>
                  <a:path w="21600" h="21600" extrusionOk="0">
                    <a:moveTo>
                      <a:pt x="13500" y="16971"/>
                    </a:moveTo>
                    <a:lnTo>
                      <a:pt x="13500" y="18514"/>
                    </a:lnTo>
                    <a:lnTo>
                      <a:pt x="15660" y="18514"/>
                    </a:lnTo>
                    <a:lnTo>
                      <a:pt x="15660" y="16971"/>
                    </a:lnTo>
                    <a:lnTo>
                      <a:pt x="13500" y="16971"/>
                    </a:lnTo>
                    <a:close/>
                  </a:path>
                  <a:path w="21600" h="21600" extrusionOk="0">
                    <a:moveTo>
                      <a:pt x="15660" y="16971"/>
                    </a:moveTo>
                    <a:lnTo>
                      <a:pt x="15660" y="18514"/>
                    </a:lnTo>
                    <a:lnTo>
                      <a:pt x="17820" y="18514"/>
                    </a:lnTo>
                    <a:lnTo>
                      <a:pt x="17820" y="16971"/>
                    </a:lnTo>
                    <a:lnTo>
                      <a:pt x="15660" y="16971"/>
                    </a:lnTo>
                    <a:close/>
                  </a:path>
                  <a:path w="21600" h="21600" extrusionOk="0">
                    <a:moveTo>
                      <a:pt x="17820" y="16971"/>
                    </a:moveTo>
                    <a:lnTo>
                      <a:pt x="17820" y="18514"/>
                    </a:lnTo>
                    <a:lnTo>
                      <a:pt x="19980" y="18514"/>
                    </a:lnTo>
                    <a:lnTo>
                      <a:pt x="19980" y="16971"/>
                    </a:lnTo>
                    <a:lnTo>
                      <a:pt x="17820" y="16971"/>
                    </a:lnTo>
                    <a:close/>
                  </a:path>
                  <a:path w="21600" h="21600" extrusionOk="0">
                    <a:moveTo>
                      <a:pt x="1620" y="18514"/>
                    </a:moveTo>
                    <a:lnTo>
                      <a:pt x="1620" y="20057"/>
                    </a:lnTo>
                    <a:lnTo>
                      <a:pt x="3779" y="20057"/>
                    </a:lnTo>
                    <a:lnTo>
                      <a:pt x="3779" y="18514"/>
                    </a:lnTo>
                    <a:lnTo>
                      <a:pt x="1620" y="18514"/>
                    </a:lnTo>
                    <a:close/>
                  </a:path>
                  <a:path w="21600" h="21600" extrusionOk="0">
                    <a:moveTo>
                      <a:pt x="3779" y="18514"/>
                    </a:moveTo>
                    <a:lnTo>
                      <a:pt x="3779" y="20057"/>
                    </a:lnTo>
                    <a:lnTo>
                      <a:pt x="5940" y="20057"/>
                    </a:lnTo>
                    <a:lnTo>
                      <a:pt x="5940" y="18514"/>
                    </a:lnTo>
                    <a:lnTo>
                      <a:pt x="3779" y="18514"/>
                    </a:lnTo>
                    <a:close/>
                  </a:path>
                  <a:path w="21600" h="21600" extrusionOk="0">
                    <a:moveTo>
                      <a:pt x="5940" y="18514"/>
                    </a:moveTo>
                    <a:lnTo>
                      <a:pt x="5940" y="20057"/>
                    </a:lnTo>
                    <a:lnTo>
                      <a:pt x="8100" y="20057"/>
                    </a:lnTo>
                    <a:lnTo>
                      <a:pt x="8100" y="18514"/>
                    </a:lnTo>
                    <a:lnTo>
                      <a:pt x="5940" y="18514"/>
                    </a:lnTo>
                    <a:close/>
                  </a:path>
                  <a:path w="21600" h="21600" extrusionOk="0">
                    <a:moveTo>
                      <a:pt x="8100" y="18514"/>
                    </a:moveTo>
                    <a:lnTo>
                      <a:pt x="8100" y="20057"/>
                    </a:lnTo>
                    <a:lnTo>
                      <a:pt x="10260" y="20057"/>
                    </a:lnTo>
                    <a:lnTo>
                      <a:pt x="10260" y="18514"/>
                    </a:lnTo>
                    <a:lnTo>
                      <a:pt x="8100" y="18514"/>
                    </a:lnTo>
                    <a:close/>
                  </a:path>
                  <a:path w="21600" h="21600" extrusionOk="0">
                    <a:moveTo>
                      <a:pt x="10260" y="18514"/>
                    </a:moveTo>
                    <a:lnTo>
                      <a:pt x="10260" y="20057"/>
                    </a:lnTo>
                    <a:lnTo>
                      <a:pt x="12419" y="20057"/>
                    </a:lnTo>
                    <a:lnTo>
                      <a:pt x="12419" y="18514"/>
                    </a:lnTo>
                    <a:lnTo>
                      <a:pt x="10260" y="18514"/>
                    </a:lnTo>
                    <a:close/>
                  </a:path>
                  <a:path w="21600" h="21600" extrusionOk="0">
                    <a:moveTo>
                      <a:pt x="12419" y="18514"/>
                    </a:moveTo>
                    <a:lnTo>
                      <a:pt x="12419" y="20057"/>
                    </a:lnTo>
                    <a:lnTo>
                      <a:pt x="14580" y="20057"/>
                    </a:lnTo>
                    <a:lnTo>
                      <a:pt x="14580" y="18514"/>
                    </a:lnTo>
                    <a:lnTo>
                      <a:pt x="12419" y="18514"/>
                    </a:lnTo>
                    <a:close/>
                  </a:path>
                  <a:path w="21600" h="21600" extrusionOk="0">
                    <a:moveTo>
                      <a:pt x="14580" y="18514"/>
                    </a:moveTo>
                    <a:lnTo>
                      <a:pt x="14580" y="20057"/>
                    </a:lnTo>
                    <a:lnTo>
                      <a:pt x="16740" y="20057"/>
                    </a:lnTo>
                    <a:lnTo>
                      <a:pt x="16740" y="18514"/>
                    </a:lnTo>
                    <a:lnTo>
                      <a:pt x="14580" y="18514"/>
                    </a:lnTo>
                    <a:close/>
                  </a:path>
                  <a:path w="21600" h="21600" extrusionOk="0">
                    <a:moveTo>
                      <a:pt x="16740" y="18514"/>
                    </a:moveTo>
                    <a:lnTo>
                      <a:pt x="16740" y="20057"/>
                    </a:lnTo>
                    <a:lnTo>
                      <a:pt x="18900" y="20057"/>
                    </a:lnTo>
                    <a:lnTo>
                      <a:pt x="18900" y="18514"/>
                    </a:lnTo>
                    <a:lnTo>
                      <a:pt x="16740" y="18514"/>
                    </a:lnTo>
                    <a:close/>
                  </a:path>
                  <a:path w="21600" h="21600" extrusionOk="0">
                    <a:moveTo>
                      <a:pt x="18900" y="18514"/>
                    </a:moveTo>
                    <a:lnTo>
                      <a:pt x="18900" y="20057"/>
                    </a:lnTo>
                    <a:lnTo>
                      <a:pt x="21060" y="20057"/>
                    </a:lnTo>
                    <a:lnTo>
                      <a:pt x="21060" y="18514"/>
                    </a:lnTo>
                    <a:lnTo>
                      <a:pt x="18900" y="18514"/>
                    </a:lnTo>
                    <a:close/>
                  </a:path>
                  <a:path w="21600" h="21600" extrusionOk="0">
                    <a:moveTo>
                      <a:pt x="540" y="20057"/>
                    </a:moveTo>
                    <a:lnTo>
                      <a:pt x="540" y="21600"/>
                    </a:lnTo>
                    <a:lnTo>
                      <a:pt x="2700" y="21600"/>
                    </a:lnTo>
                    <a:lnTo>
                      <a:pt x="2700" y="20057"/>
                    </a:lnTo>
                    <a:lnTo>
                      <a:pt x="540" y="20057"/>
                    </a:lnTo>
                    <a:close/>
                  </a:path>
                  <a:path w="21600" h="21600" extrusionOk="0">
                    <a:moveTo>
                      <a:pt x="2700" y="20057"/>
                    </a:moveTo>
                    <a:lnTo>
                      <a:pt x="2700" y="21600"/>
                    </a:lnTo>
                    <a:lnTo>
                      <a:pt x="4860" y="21600"/>
                    </a:lnTo>
                    <a:lnTo>
                      <a:pt x="4860" y="20057"/>
                    </a:lnTo>
                    <a:lnTo>
                      <a:pt x="2700" y="20057"/>
                    </a:lnTo>
                    <a:close/>
                  </a:path>
                  <a:path w="21600" h="21600" extrusionOk="0">
                    <a:moveTo>
                      <a:pt x="4860" y="20057"/>
                    </a:moveTo>
                    <a:lnTo>
                      <a:pt x="4860" y="21600"/>
                    </a:lnTo>
                    <a:lnTo>
                      <a:pt x="7020" y="21600"/>
                    </a:lnTo>
                    <a:lnTo>
                      <a:pt x="7020" y="20057"/>
                    </a:lnTo>
                    <a:lnTo>
                      <a:pt x="4860" y="20057"/>
                    </a:lnTo>
                    <a:close/>
                  </a:path>
                  <a:path w="21600" h="21600" extrusionOk="0">
                    <a:moveTo>
                      <a:pt x="7020" y="20057"/>
                    </a:moveTo>
                    <a:lnTo>
                      <a:pt x="7020" y="21600"/>
                    </a:lnTo>
                    <a:lnTo>
                      <a:pt x="9180" y="21600"/>
                    </a:lnTo>
                    <a:lnTo>
                      <a:pt x="9180" y="20057"/>
                    </a:lnTo>
                    <a:lnTo>
                      <a:pt x="7020" y="20057"/>
                    </a:lnTo>
                    <a:close/>
                  </a:path>
                  <a:path w="21600" h="21600" extrusionOk="0">
                    <a:moveTo>
                      <a:pt x="9180" y="20057"/>
                    </a:moveTo>
                    <a:lnTo>
                      <a:pt x="9180" y="21600"/>
                    </a:lnTo>
                    <a:lnTo>
                      <a:pt x="11340" y="21600"/>
                    </a:lnTo>
                    <a:lnTo>
                      <a:pt x="11340" y="20057"/>
                    </a:lnTo>
                    <a:lnTo>
                      <a:pt x="9180" y="20057"/>
                    </a:lnTo>
                    <a:close/>
                  </a:path>
                  <a:path w="21600" h="21600" extrusionOk="0">
                    <a:moveTo>
                      <a:pt x="11340" y="20057"/>
                    </a:moveTo>
                    <a:lnTo>
                      <a:pt x="11340" y="21600"/>
                    </a:lnTo>
                    <a:lnTo>
                      <a:pt x="13500" y="21600"/>
                    </a:lnTo>
                    <a:lnTo>
                      <a:pt x="13500" y="20057"/>
                    </a:lnTo>
                    <a:lnTo>
                      <a:pt x="11340" y="20057"/>
                    </a:lnTo>
                    <a:close/>
                  </a:path>
                  <a:path w="21600" h="21600" extrusionOk="0">
                    <a:moveTo>
                      <a:pt x="13500" y="20057"/>
                    </a:moveTo>
                    <a:lnTo>
                      <a:pt x="13500" y="21600"/>
                    </a:lnTo>
                    <a:lnTo>
                      <a:pt x="15660" y="21600"/>
                    </a:lnTo>
                    <a:lnTo>
                      <a:pt x="15660" y="20057"/>
                    </a:lnTo>
                    <a:lnTo>
                      <a:pt x="13500" y="20057"/>
                    </a:lnTo>
                    <a:close/>
                  </a:path>
                  <a:path w="21600" h="21600" extrusionOk="0">
                    <a:moveTo>
                      <a:pt x="15660" y="20057"/>
                    </a:moveTo>
                    <a:lnTo>
                      <a:pt x="15660" y="21600"/>
                    </a:lnTo>
                    <a:lnTo>
                      <a:pt x="17820" y="21600"/>
                    </a:lnTo>
                    <a:lnTo>
                      <a:pt x="17820" y="20057"/>
                    </a:lnTo>
                    <a:lnTo>
                      <a:pt x="15660" y="20057"/>
                    </a:lnTo>
                    <a:close/>
                  </a:path>
                  <a:path w="21600" h="21600" extrusionOk="0">
                    <a:moveTo>
                      <a:pt x="17820" y="20057"/>
                    </a:moveTo>
                    <a:lnTo>
                      <a:pt x="17820" y="21600"/>
                    </a:lnTo>
                    <a:lnTo>
                      <a:pt x="19980" y="21600"/>
                    </a:lnTo>
                    <a:lnTo>
                      <a:pt x="19980" y="20057"/>
                    </a:lnTo>
                    <a:lnTo>
                      <a:pt x="17820" y="20057"/>
                    </a:lnTo>
                    <a:close/>
                  </a:path>
                  <a:path w="21600" h="21600" extrusionOk="0">
                    <a:moveTo>
                      <a:pt x="19980" y="4628"/>
                    </a:moveTo>
                    <a:lnTo>
                      <a:pt x="21060" y="4628"/>
                    </a:lnTo>
                    <a:lnTo>
                      <a:pt x="21060" y="6171"/>
                    </a:lnTo>
                    <a:lnTo>
                      <a:pt x="19980" y="6171"/>
                    </a:lnTo>
                    <a:lnTo>
                      <a:pt x="19980" y="462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4" name="Rectangle 73"/>
            <p:cNvSpPr/>
            <p:nvPr/>
          </p:nvSpPr>
          <p:spPr>
            <a:xfrm>
              <a:off x="5353080" y="2143116"/>
              <a:ext cx="533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w</a:t>
              </a:r>
              <a:endPara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7410480" y="2828916"/>
              <a:ext cx="14478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w = w(x)</a:t>
              </a:r>
              <a:endPara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5657880" y="3895716"/>
            <a:ext cx="1143000" cy="528647"/>
            <a:chOff x="5657880" y="3895716"/>
            <a:chExt cx="1143000" cy="528647"/>
          </a:xfrm>
        </p:grpSpPr>
        <p:cxnSp>
          <p:nvCxnSpPr>
            <p:cNvPr id="47" name="AutoShape 27"/>
            <p:cNvCxnSpPr>
              <a:cxnSpLocks noChangeShapeType="1"/>
            </p:cNvCxnSpPr>
            <p:nvPr/>
          </p:nvCxnSpPr>
          <p:spPr bwMode="auto">
            <a:xfrm rot="16200000">
              <a:off x="6229380" y="3476616"/>
              <a:ext cx="0" cy="114300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 type="stealth" w="med" len="lg"/>
              <a:tailEnd type="stealth" w="med" len="lg"/>
            </a:ln>
          </p:spPr>
        </p:cxnSp>
        <p:cxnSp>
          <p:nvCxnSpPr>
            <p:cNvPr id="49" name="AutoShape 28"/>
            <p:cNvCxnSpPr>
              <a:cxnSpLocks noChangeShapeType="1"/>
            </p:cNvCxnSpPr>
            <p:nvPr/>
          </p:nvCxnSpPr>
          <p:spPr bwMode="auto">
            <a:xfrm rot="16200000">
              <a:off x="6709440" y="3987156"/>
              <a:ext cx="182880" cy="0"/>
            </a:xfrm>
            <a:prstGeom prst="straightConnector1">
              <a:avLst/>
            </a:prstGeom>
            <a:noFill/>
            <a:ln w="0">
              <a:solidFill>
                <a:srgbClr val="000000"/>
              </a:solidFill>
              <a:round/>
              <a:headEnd/>
              <a:tailEnd type="none" w="lg" len="lg"/>
            </a:ln>
          </p:spPr>
        </p:cxnSp>
        <p:graphicFrame>
          <p:nvGraphicFramePr>
            <p:cNvPr id="45" name="Object 44"/>
            <p:cNvGraphicFramePr>
              <a:graphicFrameLocks noChangeAspect="1"/>
            </p:cNvGraphicFramePr>
            <p:nvPr/>
          </p:nvGraphicFramePr>
          <p:xfrm>
            <a:off x="6003925" y="4084638"/>
            <a:ext cx="439738" cy="339725"/>
          </p:xfrm>
          <a:graphic>
            <a:graphicData uri="http://schemas.openxmlformats.org/presentationml/2006/ole">
              <p:oleObj spid="_x0000_s8193" name="Equation" r:id="rId4" imgW="152280" imgH="177480" progId="Equation.3">
                <p:embed/>
              </p:oleObj>
            </a:graphicData>
          </a:graphic>
        </p:graphicFrame>
      </p:grpSp>
      <p:sp>
        <p:nvSpPr>
          <p:cNvPr id="86" name="Rectangle 85"/>
          <p:cNvSpPr/>
          <p:nvPr/>
        </p:nvSpPr>
        <p:spPr>
          <a:xfrm>
            <a:off x="857224" y="2143116"/>
            <a:ext cx="4286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Let us first assume a distributed force w(x) acting on the member as shown in the fig.   </a:t>
            </a:r>
          </a:p>
        </p:txBody>
      </p:sp>
      <p:cxnSp>
        <p:nvCxnSpPr>
          <p:cNvPr id="52" name="AutoShape 14"/>
          <p:cNvCxnSpPr>
            <a:cxnSpLocks noChangeShapeType="1"/>
          </p:cNvCxnSpPr>
          <p:nvPr/>
        </p:nvCxnSpPr>
        <p:spPr bwMode="auto">
          <a:xfrm>
            <a:off x="6800880" y="2295516"/>
            <a:ext cx="0" cy="1280160"/>
          </a:xfrm>
          <a:prstGeom prst="straightConnector1">
            <a:avLst/>
          </a:prstGeom>
          <a:noFill/>
          <a:ln w="38100">
            <a:solidFill>
              <a:srgbClr val="002060"/>
            </a:solidFill>
            <a:round/>
            <a:headEnd/>
            <a:tailEnd type="stealth" w="lg" len="lg"/>
          </a:ln>
        </p:spPr>
      </p:cxnSp>
      <p:sp>
        <p:nvSpPr>
          <p:cNvPr id="90" name="Rectangle 89"/>
          <p:cNvSpPr/>
          <p:nvPr/>
        </p:nvSpPr>
        <p:spPr>
          <a:xfrm>
            <a:off x="857224" y="2782669"/>
            <a:ext cx="42862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Now, assume there is an equivalent force called </a:t>
            </a:r>
            <a:r>
              <a:rPr lang="en-US" b="1" dirty="0" smtClean="0">
                <a:solidFill>
                  <a:srgbClr val="FF0000"/>
                </a:solidFill>
              </a:rPr>
              <a:t>F</a:t>
            </a:r>
            <a:r>
              <a:rPr lang="en-US" b="1" baseline="-25000" dirty="0" smtClean="0">
                <a:solidFill>
                  <a:srgbClr val="FF0000"/>
                </a:solidFill>
              </a:rPr>
              <a:t>R</a:t>
            </a:r>
            <a:r>
              <a:rPr lang="en-US" b="1" dirty="0" smtClean="0"/>
              <a:t> for the distrusted force w(x) and it is located at a distance equal  </a:t>
            </a:r>
            <a:r>
              <a:rPr lang="en-US" b="1" dirty="0" smtClean="0">
                <a:solidFill>
                  <a:srgbClr val="FF0000"/>
                </a:solidFill>
              </a:rPr>
              <a:t>x’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857224" y="3714752"/>
            <a:ext cx="4286280" cy="1754326"/>
            <a:chOff x="857224" y="3714752"/>
            <a:chExt cx="4286280" cy="1754326"/>
          </a:xfrm>
        </p:grpSpPr>
        <p:sp>
          <p:nvSpPr>
            <p:cNvPr id="91" name="Rectangle 90"/>
            <p:cNvSpPr/>
            <p:nvPr/>
          </p:nvSpPr>
          <p:spPr>
            <a:xfrm>
              <a:off x="857224" y="3714752"/>
              <a:ext cx="4286280" cy="175432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just"/>
              <a:r>
                <a:rPr lang="en-US" b="1" dirty="0" smtClean="0"/>
                <a:t>The magnitude of F</a:t>
              </a:r>
              <a:r>
                <a:rPr lang="en-US" b="1" baseline="-25000" dirty="0" smtClean="0"/>
                <a:t>R</a:t>
              </a:r>
              <a:r>
                <a:rPr lang="en-US" b="1" dirty="0" smtClean="0"/>
                <a:t> can obtained by integrating the function w(x) over the distance x:</a:t>
              </a:r>
            </a:p>
            <a:p>
              <a:pPr algn="just"/>
              <a:endParaRPr lang="en-US" b="1" dirty="0" smtClean="0"/>
            </a:p>
            <a:p>
              <a:pPr algn="just"/>
              <a:endParaRPr lang="en-US" b="1" dirty="0" smtClean="0"/>
            </a:p>
            <a:p>
              <a:pPr algn="just"/>
              <a:r>
                <a:rPr lang="en-US" b="1" dirty="0" smtClean="0"/>
                <a:t> </a:t>
              </a:r>
            </a:p>
          </p:txBody>
        </p:sp>
        <p:graphicFrame>
          <p:nvGraphicFramePr>
            <p:cNvPr id="8194" name="Object 2"/>
            <p:cNvGraphicFramePr>
              <a:graphicFrameLocks noChangeAspect="1"/>
            </p:cNvGraphicFramePr>
            <p:nvPr/>
          </p:nvGraphicFramePr>
          <p:xfrm>
            <a:off x="928662" y="4643446"/>
            <a:ext cx="4075113" cy="762000"/>
          </p:xfrm>
          <a:graphic>
            <a:graphicData uri="http://schemas.openxmlformats.org/presentationml/2006/ole">
              <p:oleObj spid="_x0000_s8194" name="Equation" r:id="rId5" imgW="1562040" imgH="291960" progId="Equation.3">
                <p:embed/>
              </p:oleObj>
            </a:graphicData>
          </a:graphic>
        </p:graphicFrame>
      </p:grpSp>
      <p:sp>
        <p:nvSpPr>
          <p:cNvPr id="93" name="Rectangle 92"/>
          <p:cNvSpPr/>
          <p:nvPr/>
        </p:nvSpPr>
        <p:spPr>
          <a:xfrm>
            <a:off x="857224" y="5506066"/>
            <a:ext cx="42862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As you can see from the above equation that the magnitude of F</a:t>
            </a:r>
            <a:r>
              <a:rPr lang="en-US" b="1" baseline="-25000" dirty="0" smtClean="0"/>
              <a:t>R</a:t>
            </a:r>
            <a:r>
              <a:rPr lang="en-US" b="1" dirty="0" smtClean="0"/>
              <a:t> equal the area under the curve w(x)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928662" y="1428736"/>
            <a:ext cx="428628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bg1"/>
                </a:solidFill>
              </a:rPr>
              <a:t>Location of resultant force</a:t>
            </a:r>
          </a:p>
        </p:txBody>
      </p:sp>
      <p:sp>
        <p:nvSpPr>
          <p:cNvPr id="86" name="Rectangle 85"/>
          <p:cNvSpPr/>
          <p:nvPr/>
        </p:nvSpPr>
        <p:spPr>
          <a:xfrm>
            <a:off x="857224" y="2143116"/>
            <a:ext cx="42862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The location of the resultant force (d) can be found using the principle of </a:t>
            </a:r>
            <a:r>
              <a:rPr lang="en-US" b="1" dirty="0" err="1" smtClean="0"/>
              <a:t>centroid</a:t>
            </a:r>
            <a:r>
              <a:rPr lang="en-US" b="1" dirty="0" smtClean="0"/>
              <a:t> (will be discussed later) as: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5200680" y="2143116"/>
            <a:ext cx="3657600" cy="2281247"/>
            <a:chOff x="5200680" y="2143116"/>
            <a:chExt cx="3657600" cy="2281247"/>
          </a:xfrm>
        </p:grpSpPr>
        <p:sp>
          <p:nvSpPr>
            <p:cNvPr id="73" name="Rectangle 72"/>
            <p:cNvSpPr/>
            <p:nvPr/>
          </p:nvSpPr>
          <p:spPr>
            <a:xfrm>
              <a:off x="8248680" y="3286116"/>
              <a:ext cx="5334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endPara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429388" y="2214554"/>
              <a:ext cx="13716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F</a:t>
              </a:r>
              <a:r>
                <a:rPr lang="en-US" sz="2400" b="1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R</a:t>
              </a:r>
              <a:endParaRPr lang="en-US" sz="2400" b="1" i="1" baseline="-25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" name="Group 87"/>
            <p:cNvGrpSpPr/>
            <p:nvPr/>
          </p:nvGrpSpPr>
          <p:grpSpPr>
            <a:xfrm>
              <a:off x="5200680" y="2143116"/>
              <a:ext cx="3657600" cy="2097088"/>
              <a:chOff x="5200680" y="2143116"/>
              <a:chExt cx="3657600" cy="2097088"/>
            </a:xfrm>
          </p:grpSpPr>
          <p:grpSp>
            <p:nvGrpSpPr>
              <p:cNvPr id="3" name="Group 29"/>
              <p:cNvGrpSpPr/>
              <p:nvPr/>
            </p:nvGrpSpPr>
            <p:grpSpPr>
              <a:xfrm>
                <a:off x="5200680" y="2600316"/>
                <a:ext cx="3159125" cy="1639888"/>
                <a:chOff x="3429000" y="5226050"/>
                <a:chExt cx="3159125" cy="1639888"/>
              </a:xfrm>
            </p:grpSpPr>
            <p:grpSp>
              <p:nvGrpSpPr>
                <p:cNvPr id="4" name="Group 2"/>
                <p:cNvGrpSpPr>
                  <a:grpSpLocks/>
                </p:cNvGrpSpPr>
                <p:nvPr/>
              </p:nvGrpSpPr>
              <p:grpSpPr bwMode="auto">
                <a:xfrm>
                  <a:off x="3879850" y="6238875"/>
                  <a:ext cx="2514844" cy="266700"/>
                  <a:chOff x="5629" y="7035"/>
                  <a:chExt cx="4559" cy="420"/>
                </a:xfrm>
              </p:grpSpPr>
              <p:sp>
                <p:nvSpPr>
                  <p:cNvPr id="81" name="Rectangle 3"/>
                  <p:cNvSpPr>
                    <a:spLocks noChangeArrowheads="1"/>
                  </p:cNvSpPr>
                  <p:nvPr/>
                </p:nvSpPr>
                <p:spPr bwMode="auto">
                  <a:xfrm>
                    <a:off x="5629" y="7035"/>
                    <a:ext cx="4559" cy="420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BFBFBF">
                          <a:gamma/>
                          <a:shade val="46275"/>
                          <a:invGamma/>
                        </a:srgbClr>
                      </a:gs>
                      <a:gs pos="50000">
                        <a:srgbClr val="BFBFBF"/>
                      </a:gs>
                      <a:gs pos="100000">
                        <a:srgbClr val="BFBFBF">
                          <a:gamma/>
                          <a:shade val="46275"/>
                          <a:invGamma/>
                        </a:srgbClr>
                      </a:gs>
                    </a:gsLst>
                    <a:lin ang="5400000" scaled="1"/>
                  </a:gradFill>
                  <a:ln w="0">
                    <a:solidFill>
                      <a:srgbClr val="A5A5A5"/>
                    </a:solidFill>
                    <a:miter lim="800000"/>
                    <a:headEnd/>
                    <a:tailEnd type="none" w="lg" len="lg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2" name="Rectangle 4"/>
                  <p:cNvSpPr>
                    <a:spLocks noChangeArrowheads="1"/>
                  </p:cNvSpPr>
                  <p:nvPr/>
                </p:nvSpPr>
                <p:spPr bwMode="auto">
                  <a:xfrm>
                    <a:off x="5629" y="7035"/>
                    <a:ext cx="4559" cy="57"/>
                  </a:xfrm>
                  <a:prstGeom prst="rect">
                    <a:avLst/>
                  </a:prstGeom>
                  <a:solidFill>
                    <a:srgbClr val="F2F2F2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3" name="Rectangle 5"/>
                  <p:cNvSpPr>
                    <a:spLocks noChangeArrowheads="1"/>
                  </p:cNvSpPr>
                  <p:nvPr/>
                </p:nvSpPr>
                <p:spPr bwMode="auto">
                  <a:xfrm>
                    <a:off x="5629" y="7395"/>
                    <a:ext cx="4559" cy="57"/>
                  </a:xfrm>
                  <a:prstGeom prst="rect">
                    <a:avLst/>
                  </a:prstGeom>
                  <a:solidFill>
                    <a:srgbClr val="F2F2F2"/>
                  </a:solidFill>
                  <a:ln w="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cxnSp>
              <p:nvCxnSpPr>
                <p:cNvPr id="77" name="AutoShape 6"/>
                <p:cNvCxnSpPr>
                  <a:cxnSpLocks noChangeShapeType="1"/>
                </p:cNvCxnSpPr>
                <p:nvPr/>
              </p:nvCxnSpPr>
              <p:spPr bwMode="auto">
                <a:xfrm>
                  <a:off x="6407150" y="6248400"/>
                  <a:ext cx="180975" cy="0"/>
                </a:xfrm>
                <a:prstGeom prst="straightConnector1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 type="none" w="lg" len="lg"/>
                </a:ln>
              </p:spPr>
            </p:cxnSp>
            <p:cxnSp>
              <p:nvCxnSpPr>
                <p:cNvPr id="78" name="AutoShape 7"/>
                <p:cNvCxnSpPr>
                  <a:cxnSpLocks noChangeShapeType="1"/>
                </p:cNvCxnSpPr>
                <p:nvPr/>
              </p:nvCxnSpPr>
              <p:spPr bwMode="auto">
                <a:xfrm rot="-5400000">
                  <a:off x="3806031" y="5315744"/>
                  <a:ext cx="179388" cy="0"/>
                </a:xfrm>
                <a:prstGeom prst="straightConnector1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 type="none" w="lg" len="lg"/>
                </a:ln>
              </p:spPr>
            </p:cxnSp>
            <p:sp>
              <p:nvSpPr>
                <p:cNvPr id="79" name="Arc 8"/>
                <p:cNvSpPr>
                  <a:spLocks/>
                </p:cNvSpPr>
                <p:nvPr/>
              </p:nvSpPr>
              <p:spPr bwMode="auto">
                <a:xfrm rot="180000">
                  <a:off x="3886853" y="5560825"/>
                  <a:ext cx="2513902" cy="742950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103 w 21114"/>
                    <a:gd name="T1" fmla="*/ 0 h 21600"/>
                    <a:gd name="T2" fmla="*/ 21114 w 21114"/>
                    <a:gd name="T3" fmla="*/ 17042 h 21600"/>
                    <a:gd name="T4" fmla="*/ 0 w 21114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114" h="21600" fill="none" extrusionOk="0">
                      <a:moveTo>
                        <a:pt x="102" y="0"/>
                      </a:moveTo>
                      <a:cubicBezTo>
                        <a:pt x="10237" y="48"/>
                        <a:pt x="18975" y="7135"/>
                        <a:pt x="21113" y="17042"/>
                      </a:cubicBezTo>
                    </a:path>
                    <a:path w="21114" h="21600" stroke="0" extrusionOk="0">
                      <a:moveTo>
                        <a:pt x="102" y="0"/>
                      </a:moveTo>
                      <a:cubicBezTo>
                        <a:pt x="10237" y="48"/>
                        <a:pt x="18975" y="7135"/>
                        <a:pt x="21113" y="17042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ln>
                  <a:headEnd/>
                  <a:tailEnd type="none" w="lg" len="lg"/>
                </a:ln>
              </p:spPr>
              <p:style>
                <a:lnRef idx="1">
                  <a:schemeClr val="accent1"/>
                </a:lnRef>
                <a:fillRef idx="2">
                  <a:schemeClr val="accent1"/>
                </a:fillRef>
                <a:effectRef idx="1">
                  <a:schemeClr val="accent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" name="AutoShape 26"/>
                <p:cNvSpPr>
                  <a:spLocks noEditPoints="1" noChangeArrowheads="1"/>
                </p:cNvSpPr>
                <p:nvPr/>
              </p:nvSpPr>
              <p:spPr bwMode="auto">
                <a:xfrm rot="5400000">
                  <a:off x="3169443" y="6155532"/>
                  <a:ext cx="969963" cy="450850"/>
                </a:xfrm>
                <a:custGeom>
                  <a:avLst/>
                  <a:gdLst>
                    <a:gd name="T0" fmla="*/ 0 w 21600"/>
                    <a:gd name="T1" fmla="*/ 0 h 21600"/>
                    <a:gd name="T2" fmla="*/ 10800 w 21600"/>
                    <a:gd name="T3" fmla="*/ 0 h 21600"/>
                    <a:gd name="T4" fmla="*/ 21600 w 21600"/>
                    <a:gd name="T5" fmla="*/ 0 h 21600"/>
                    <a:gd name="T6" fmla="*/ 21060 w 21600"/>
                    <a:gd name="T7" fmla="*/ 10800 h 21600"/>
                    <a:gd name="T8" fmla="*/ 21060 w 21600"/>
                    <a:gd name="T9" fmla="*/ 21600 h 21600"/>
                    <a:gd name="T10" fmla="*/ 10800 w 21600"/>
                    <a:gd name="T11" fmla="*/ 21600 h 21600"/>
                    <a:gd name="T12" fmla="*/ 540 w 21600"/>
                    <a:gd name="T13" fmla="*/ 21600 h 21600"/>
                    <a:gd name="T14" fmla="*/ 540 w 21600"/>
                    <a:gd name="T15" fmla="*/ 10800 h 21600"/>
                    <a:gd name="T16" fmla="*/ 761 w 21600"/>
                    <a:gd name="T17" fmla="*/ 22454 h 21600"/>
                    <a:gd name="T18" fmla="*/ 21069 w 21600"/>
                    <a:gd name="T19" fmla="*/ 32282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T16" t="T17" r="T18" b="T19"/>
                  <a:pathLst>
                    <a:path w="21600" h="21600" extrusionOk="0">
                      <a:moveTo>
                        <a:pt x="540" y="4628"/>
                      </a:moveTo>
                      <a:lnTo>
                        <a:pt x="0" y="4628"/>
                      </a:ln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4628"/>
                      </a:lnTo>
                      <a:lnTo>
                        <a:pt x="21060" y="4628"/>
                      </a:lnTo>
                      <a:lnTo>
                        <a:pt x="21060" y="21600"/>
                      </a:lnTo>
                      <a:lnTo>
                        <a:pt x="540" y="21600"/>
                      </a:lnTo>
                      <a:lnTo>
                        <a:pt x="540" y="4628"/>
                      </a:lnTo>
                      <a:close/>
                    </a:path>
                    <a:path w="21600" h="21600" extrusionOk="0">
                      <a:moveTo>
                        <a:pt x="540" y="4628"/>
                      </a:moveTo>
                      <a:lnTo>
                        <a:pt x="540" y="6171"/>
                      </a:lnTo>
                      <a:lnTo>
                        <a:pt x="2700" y="6171"/>
                      </a:lnTo>
                      <a:lnTo>
                        <a:pt x="2700" y="4628"/>
                      </a:lnTo>
                      <a:lnTo>
                        <a:pt x="540" y="4628"/>
                      </a:lnTo>
                      <a:close/>
                    </a:path>
                    <a:path w="21600" h="21600" extrusionOk="0">
                      <a:moveTo>
                        <a:pt x="2700" y="4628"/>
                      </a:moveTo>
                      <a:lnTo>
                        <a:pt x="2700" y="6171"/>
                      </a:lnTo>
                      <a:lnTo>
                        <a:pt x="4860" y="6171"/>
                      </a:lnTo>
                      <a:lnTo>
                        <a:pt x="4860" y="4628"/>
                      </a:lnTo>
                      <a:lnTo>
                        <a:pt x="2700" y="4628"/>
                      </a:lnTo>
                      <a:close/>
                    </a:path>
                    <a:path w="21600" h="21600" extrusionOk="0">
                      <a:moveTo>
                        <a:pt x="4860" y="4628"/>
                      </a:moveTo>
                      <a:lnTo>
                        <a:pt x="4860" y="6171"/>
                      </a:lnTo>
                      <a:lnTo>
                        <a:pt x="7020" y="6171"/>
                      </a:lnTo>
                      <a:lnTo>
                        <a:pt x="7020" y="4628"/>
                      </a:lnTo>
                      <a:lnTo>
                        <a:pt x="4860" y="4628"/>
                      </a:lnTo>
                      <a:close/>
                    </a:path>
                    <a:path w="21600" h="21600" extrusionOk="0">
                      <a:moveTo>
                        <a:pt x="7020" y="4628"/>
                      </a:moveTo>
                      <a:lnTo>
                        <a:pt x="7020" y="6171"/>
                      </a:lnTo>
                      <a:lnTo>
                        <a:pt x="9180" y="6171"/>
                      </a:lnTo>
                      <a:lnTo>
                        <a:pt x="9180" y="4628"/>
                      </a:lnTo>
                      <a:lnTo>
                        <a:pt x="7020" y="4628"/>
                      </a:lnTo>
                      <a:close/>
                    </a:path>
                    <a:path w="21600" h="21600" extrusionOk="0">
                      <a:moveTo>
                        <a:pt x="9180" y="4628"/>
                      </a:moveTo>
                      <a:lnTo>
                        <a:pt x="9180" y="6171"/>
                      </a:lnTo>
                      <a:lnTo>
                        <a:pt x="11340" y="6171"/>
                      </a:lnTo>
                      <a:lnTo>
                        <a:pt x="11340" y="4628"/>
                      </a:lnTo>
                      <a:lnTo>
                        <a:pt x="9180" y="4628"/>
                      </a:lnTo>
                      <a:close/>
                    </a:path>
                    <a:path w="21600" h="21600" extrusionOk="0">
                      <a:moveTo>
                        <a:pt x="11340" y="4628"/>
                      </a:moveTo>
                      <a:lnTo>
                        <a:pt x="11340" y="6171"/>
                      </a:lnTo>
                      <a:lnTo>
                        <a:pt x="13500" y="6171"/>
                      </a:lnTo>
                      <a:lnTo>
                        <a:pt x="13500" y="4628"/>
                      </a:lnTo>
                      <a:lnTo>
                        <a:pt x="11340" y="4628"/>
                      </a:lnTo>
                      <a:close/>
                    </a:path>
                    <a:path w="21600" h="21600" extrusionOk="0">
                      <a:moveTo>
                        <a:pt x="13500" y="4628"/>
                      </a:moveTo>
                      <a:lnTo>
                        <a:pt x="13500" y="6171"/>
                      </a:lnTo>
                      <a:lnTo>
                        <a:pt x="15660" y="6171"/>
                      </a:lnTo>
                      <a:lnTo>
                        <a:pt x="15660" y="4628"/>
                      </a:lnTo>
                      <a:lnTo>
                        <a:pt x="13500" y="4628"/>
                      </a:lnTo>
                      <a:close/>
                    </a:path>
                    <a:path w="21600" h="21600" extrusionOk="0">
                      <a:moveTo>
                        <a:pt x="15660" y="4628"/>
                      </a:moveTo>
                      <a:lnTo>
                        <a:pt x="15660" y="6171"/>
                      </a:lnTo>
                      <a:lnTo>
                        <a:pt x="17820" y="6171"/>
                      </a:lnTo>
                      <a:lnTo>
                        <a:pt x="17820" y="4628"/>
                      </a:lnTo>
                      <a:lnTo>
                        <a:pt x="15660" y="4628"/>
                      </a:lnTo>
                      <a:close/>
                    </a:path>
                    <a:path w="21600" h="21600" extrusionOk="0">
                      <a:moveTo>
                        <a:pt x="17820" y="4628"/>
                      </a:moveTo>
                      <a:lnTo>
                        <a:pt x="17820" y="6171"/>
                      </a:lnTo>
                      <a:lnTo>
                        <a:pt x="19980" y="6171"/>
                      </a:lnTo>
                      <a:lnTo>
                        <a:pt x="19980" y="4628"/>
                      </a:lnTo>
                      <a:lnTo>
                        <a:pt x="17820" y="4628"/>
                      </a:lnTo>
                      <a:close/>
                    </a:path>
                    <a:path w="21600" h="21600" extrusionOk="0">
                      <a:moveTo>
                        <a:pt x="1620" y="6171"/>
                      </a:moveTo>
                      <a:lnTo>
                        <a:pt x="1620" y="7714"/>
                      </a:lnTo>
                      <a:lnTo>
                        <a:pt x="3779" y="7714"/>
                      </a:lnTo>
                      <a:lnTo>
                        <a:pt x="3779" y="6171"/>
                      </a:lnTo>
                      <a:lnTo>
                        <a:pt x="1620" y="6171"/>
                      </a:lnTo>
                      <a:close/>
                    </a:path>
                    <a:path w="21600" h="21600" extrusionOk="0">
                      <a:moveTo>
                        <a:pt x="3779" y="6171"/>
                      </a:moveTo>
                      <a:lnTo>
                        <a:pt x="3779" y="7714"/>
                      </a:lnTo>
                      <a:lnTo>
                        <a:pt x="5940" y="7714"/>
                      </a:lnTo>
                      <a:lnTo>
                        <a:pt x="5940" y="6171"/>
                      </a:lnTo>
                      <a:lnTo>
                        <a:pt x="3779" y="6171"/>
                      </a:lnTo>
                      <a:close/>
                    </a:path>
                    <a:path w="21600" h="21600" extrusionOk="0">
                      <a:moveTo>
                        <a:pt x="5940" y="6171"/>
                      </a:moveTo>
                      <a:lnTo>
                        <a:pt x="5940" y="7714"/>
                      </a:lnTo>
                      <a:lnTo>
                        <a:pt x="8100" y="7714"/>
                      </a:lnTo>
                      <a:lnTo>
                        <a:pt x="8100" y="6171"/>
                      </a:lnTo>
                      <a:lnTo>
                        <a:pt x="5940" y="6171"/>
                      </a:lnTo>
                      <a:close/>
                    </a:path>
                    <a:path w="21600" h="21600" extrusionOk="0">
                      <a:moveTo>
                        <a:pt x="8100" y="6171"/>
                      </a:moveTo>
                      <a:lnTo>
                        <a:pt x="8100" y="7714"/>
                      </a:lnTo>
                      <a:lnTo>
                        <a:pt x="10260" y="7714"/>
                      </a:lnTo>
                      <a:lnTo>
                        <a:pt x="10260" y="6171"/>
                      </a:lnTo>
                      <a:lnTo>
                        <a:pt x="8100" y="6171"/>
                      </a:lnTo>
                      <a:close/>
                    </a:path>
                    <a:path w="21600" h="21600" extrusionOk="0">
                      <a:moveTo>
                        <a:pt x="10260" y="6171"/>
                      </a:moveTo>
                      <a:lnTo>
                        <a:pt x="10260" y="7714"/>
                      </a:lnTo>
                      <a:lnTo>
                        <a:pt x="12419" y="7714"/>
                      </a:lnTo>
                      <a:lnTo>
                        <a:pt x="12419" y="6171"/>
                      </a:lnTo>
                      <a:lnTo>
                        <a:pt x="10260" y="6171"/>
                      </a:lnTo>
                      <a:close/>
                    </a:path>
                    <a:path w="21600" h="21600" extrusionOk="0">
                      <a:moveTo>
                        <a:pt x="12419" y="6171"/>
                      </a:moveTo>
                      <a:lnTo>
                        <a:pt x="12419" y="7714"/>
                      </a:lnTo>
                      <a:lnTo>
                        <a:pt x="14580" y="7714"/>
                      </a:lnTo>
                      <a:lnTo>
                        <a:pt x="14580" y="6171"/>
                      </a:lnTo>
                      <a:lnTo>
                        <a:pt x="12419" y="6171"/>
                      </a:lnTo>
                      <a:close/>
                    </a:path>
                    <a:path w="21600" h="21600" extrusionOk="0">
                      <a:moveTo>
                        <a:pt x="14580" y="6171"/>
                      </a:moveTo>
                      <a:lnTo>
                        <a:pt x="14580" y="7714"/>
                      </a:lnTo>
                      <a:lnTo>
                        <a:pt x="16740" y="7714"/>
                      </a:lnTo>
                      <a:lnTo>
                        <a:pt x="16740" y="6171"/>
                      </a:lnTo>
                      <a:lnTo>
                        <a:pt x="14580" y="6171"/>
                      </a:lnTo>
                      <a:close/>
                    </a:path>
                    <a:path w="21600" h="21600" extrusionOk="0">
                      <a:moveTo>
                        <a:pt x="16740" y="6171"/>
                      </a:moveTo>
                      <a:lnTo>
                        <a:pt x="16740" y="7714"/>
                      </a:lnTo>
                      <a:lnTo>
                        <a:pt x="18900" y="7714"/>
                      </a:lnTo>
                      <a:lnTo>
                        <a:pt x="18900" y="6171"/>
                      </a:lnTo>
                      <a:lnTo>
                        <a:pt x="16740" y="6171"/>
                      </a:lnTo>
                      <a:close/>
                    </a:path>
                    <a:path w="21600" h="21600" extrusionOk="0">
                      <a:moveTo>
                        <a:pt x="18900" y="6171"/>
                      </a:moveTo>
                      <a:lnTo>
                        <a:pt x="18900" y="7714"/>
                      </a:lnTo>
                      <a:lnTo>
                        <a:pt x="21060" y="7714"/>
                      </a:lnTo>
                      <a:lnTo>
                        <a:pt x="21060" y="6171"/>
                      </a:lnTo>
                      <a:lnTo>
                        <a:pt x="18900" y="6171"/>
                      </a:lnTo>
                      <a:close/>
                    </a:path>
                    <a:path w="21600" h="21600" extrusionOk="0">
                      <a:moveTo>
                        <a:pt x="540" y="7714"/>
                      </a:moveTo>
                      <a:lnTo>
                        <a:pt x="540" y="9257"/>
                      </a:lnTo>
                      <a:lnTo>
                        <a:pt x="2700" y="9257"/>
                      </a:lnTo>
                      <a:lnTo>
                        <a:pt x="2700" y="7714"/>
                      </a:lnTo>
                      <a:lnTo>
                        <a:pt x="540" y="7714"/>
                      </a:lnTo>
                      <a:close/>
                    </a:path>
                    <a:path w="21600" h="21600" extrusionOk="0">
                      <a:moveTo>
                        <a:pt x="2700" y="7714"/>
                      </a:moveTo>
                      <a:lnTo>
                        <a:pt x="2700" y="9257"/>
                      </a:lnTo>
                      <a:lnTo>
                        <a:pt x="4860" y="9257"/>
                      </a:lnTo>
                      <a:lnTo>
                        <a:pt x="4860" y="7714"/>
                      </a:lnTo>
                      <a:lnTo>
                        <a:pt x="2700" y="7714"/>
                      </a:lnTo>
                      <a:close/>
                    </a:path>
                    <a:path w="21600" h="21600" extrusionOk="0">
                      <a:moveTo>
                        <a:pt x="4860" y="7714"/>
                      </a:moveTo>
                      <a:lnTo>
                        <a:pt x="4860" y="9257"/>
                      </a:lnTo>
                      <a:lnTo>
                        <a:pt x="7020" y="9257"/>
                      </a:lnTo>
                      <a:lnTo>
                        <a:pt x="7020" y="7714"/>
                      </a:lnTo>
                      <a:lnTo>
                        <a:pt x="4860" y="7714"/>
                      </a:lnTo>
                      <a:close/>
                    </a:path>
                    <a:path w="21600" h="21600" extrusionOk="0">
                      <a:moveTo>
                        <a:pt x="7020" y="7714"/>
                      </a:moveTo>
                      <a:lnTo>
                        <a:pt x="7020" y="9257"/>
                      </a:lnTo>
                      <a:lnTo>
                        <a:pt x="9180" y="9257"/>
                      </a:lnTo>
                      <a:lnTo>
                        <a:pt x="9180" y="7714"/>
                      </a:lnTo>
                      <a:lnTo>
                        <a:pt x="7020" y="7714"/>
                      </a:lnTo>
                      <a:close/>
                    </a:path>
                    <a:path w="21600" h="21600" extrusionOk="0">
                      <a:moveTo>
                        <a:pt x="9180" y="7714"/>
                      </a:moveTo>
                      <a:lnTo>
                        <a:pt x="9180" y="9257"/>
                      </a:lnTo>
                      <a:lnTo>
                        <a:pt x="11340" y="9257"/>
                      </a:lnTo>
                      <a:lnTo>
                        <a:pt x="11340" y="7714"/>
                      </a:lnTo>
                      <a:lnTo>
                        <a:pt x="9180" y="7714"/>
                      </a:lnTo>
                      <a:close/>
                    </a:path>
                    <a:path w="21600" h="21600" extrusionOk="0">
                      <a:moveTo>
                        <a:pt x="11340" y="7714"/>
                      </a:moveTo>
                      <a:lnTo>
                        <a:pt x="11340" y="9257"/>
                      </a:lnTo>
                      <a:lnTo>
                        <a:pt x="13500" y="9257"/>
                      </a:lnTo>
                      <a:lnTo>
                        <a:pt x="13500" y="7714"/>
                      </a:lnTo>
                      <a:lnTo>
                        <a:pt x="11340" y="7714"/>
                      </a:lnTo>
                      <a:close/>
                    </a:path>
                    <a:path w="21600" h="21600" extrusionOk="0">
                      <a:moveTo>
                        <a:pt x="13500" y="7714"/>
                      </a:moveTo>
                      <a:lnTo>
                        <a:pt x="13500" y="9257"/>
                      </a:lnTo>
                      <a:lnTo>
                        <a:pt x="15660" y="9257"/>
                      </a:lnTo>
                      <a:lnTo>
                        <a:pt x="15660" y="7714"/>
                      </a:lnTo>
                      <a:lnTo>
                        <a:pt x="13500" y="7714"/>
                      </a:lnTo>
                      <a:close/>
                    </a:path>
                    <a:path w="21600" h="21600" extrusionOk="0">
                      <a:moveTo>
                        <a:pt x="15660" y="7714"/>
                      </a:moveTo>
                      <a:lnTo>
                        <a:pt x="15660" y="9257"/>
                      </a:lnTo>
                      <a:lnTo>
                        <a:pt x="17820" y="9257"/>
                      </a:lnTo>
                      <a:lnTo>
                        <a:pt x="17820" y="7714"/>
                      </a:lnTo>
                      <a:lnTo>
                        <a:pt x="15660" y="7714"/>
                      </a:lnTo>
                      <a:close/>
                    </a:path>
                    <a:path w="21600" h="21600" extrusionOk="0">
                      <a:moveTo>
                        <a:pt x="17820" y="7714"/>
                      </a:moveTo>
                      <a:lnTo>
                        <a:pt x="17820" y="9257"/>
                      </a:lnTo>
                      <a:lnTo>
                        <a:pt x="19980" y="9257"/>
                      </a:lnTo>
                      <a:lnTo>
                        <a:pt x="19980" y="7714"/>
                      </a:lnTo>
                      <a:lnTo>
                        <a:pt x="17820" y="7714"/>
                      </a:lnTo>
                      <a:close/>
                    </a:path>
                    <a:path w="21600" h="21600" extrusionOk="0">
                      <a:moveTo>
                        <a:pt x="1620" y="9257"/>
                      </a:moveTo>
                      <a:lnTo>
                        <a:pt x="1620" y="10800"/>
                      </a:lnTo>
                      <a:lnTo>
                        <a:pt x="3779" y="10800"/>
                      </a:lnTo>
                      <a:lnTo>
                        <a:pt x="3779" y="9257"/>
                      </a:lnTo>
                      <a:lnTo>
                        <a:pt x="1620" y="9257"/>
                      </a:lnTo>
                      <a:close/>
                    </a:path>
                    <a:path w="21600" h="21600" extrusionOk="0">
                      <a:moveTo>
                        <a:pt x="3779" y="9257"/>
                      </a:moveTo>
                      <a:lnTo>
                        <a:pt x="3779" y="10800"/>
                      </a:lnTo>
                      <a:lnTo>
                        <a:pt x="5940" y="10800"/>
                      </a:lnTo>
                      <a:lnTo>
                        <a:pt x="5940" y="9257"/>
                      </a:lnTo>
                      <a:lnTo>
                        <a:pt x="3779" y="9257"/>
                      </a:lnTo>
                      <a:close/>
                    </a:path>
                    <a:path w="21600" h="21600" extrusionOk="0">
                      <a:moveTo>
                        <a:pt x="5940" y="9257"/>
                      </a:moveTo>
                      <a:lnTo>
                        <a:pt x="5940" y="10800"/>
                      </a:lnTo>
                      <a:lnTo>
                        <a:pt x="8100" y="10800"/>
                      </a:lnTo>
                      <a:lnTo>
                        <a:pt x="8100" y="9257"/>
                      </a:lnTo>
                      <a:lnTo>
                        <a:pt x="5940" y="9257"/>
                      </a:lnTo>
                      <a:close/>
                    </a:path>
                    <a:path w="21600" h="21600" extrusionOk="0">
                      <a:moveTo>
                        <a:pt x="8100" y="9257"/>
                      </a:moveTo>
                      <a:lnTo>
                        <a:pt x="8100" y="10800"/>
                      </a:lnTo>
                      <a:lnTo>
                        <a:pt x="10260" y="10800"/>
                      </a:lnTo>
                      <a:lnTo>
                        <a:pt x="10260" y="9257"/>
                      </a:lnTo>
                      <a:lnTo>
                        <a:pt x="8100" y="9257"/>
                      </a:lnTo>
                      <a:close/>
                    </a:path>
                    <a:path w="21600" h="21600" extrusionOk="0">
                      <a:moveTo>
                        <a:pt x="10260" y="9257"/>
                      </a:moveTo>
                      <a:lnTo>
                        <a:pt x="10260" y="10800"/>
                      </a:lnTo>
                      <a:lnTo>
                        <a:pt x="12419" y="10800"/>
                      </a:lnTo>
                      <a:lnTo>
                        <a:pt x="12419" y="9257"/>
                      </a:lnTo>
                      <a:lnTo>
                        <a:pt x="10260" y="9257"/>
                      </a:lnTo>
                      <a:close/>
                    </a:path>
                    <a:path w="21600" h="21600" extrusionOk="0">
                      <a:moveTo>
                        <a:pt x="12419" y="9257"/>
                      </a:moveTo>
                      <a:lnTo>
                        <a:pt x="12419" y="10800"/>
                      </a:lnTo>
                      <a:lnTo>
                        <a:pt x="14580" y="10800"/>
                      </a:lnTo>
                      <a:lnTo>
                        <a:pt x="14580" y="9257"/>
                      </a:lnTo>
                      <a:lnTo>
                        <a:pt x="12419" y="9257"/>
                      </a:lnTo>
                      <a:close/>
                    </a:path>
                    <a:path w="21600" h="21600" extrusionOk="0">
                      <a:moveTo>
                        <a:pt x="14580" y="9257"/>
                      </a:moveTo>
                      <a:lnTo>
                        <a:pt x="14580" y="10800"/>
                      </a:lnTo>
                      <a:lnTo>
                        <a:pt x="16740" y="10800"/>
                      </a:lnTo>
                      <a:lnTo>
                        <a:pt x="16740" y="9257"/>
                      </a:lnTo>
                      <a:lnTo>
                        <a:pt x="14580" y="9257"/>
                      </a:lnTo>
                      <a:close/>
                    </a:path>
                    <a:path w="21600" h="21600" extrusionOk="0">
                      <a:moveTo>
                        <a:pt x="16740" y="9257"/>
                      </a:moveTo>
                      <a:lnTo>
                        <a:pt x="16740" y="10800"/>
                      </a:lnTo>
                      <a:lnTo>
                        <a:pt x="18900" y="10800"/>
                      </a:lnTo>
                      <a:lnTo>
                        <a:pt x="18900" y="9257"/>
                      </a:lnTo>
                      <a:lnTo>
                        <a:pt x="16740" y="9257"/>
                      </a:lnTo>
                      <a:close/>
                    </a:path>
                    <a:path w="21600" h="21600" extrusionOk="0">
                      <a:moveTo>
                        <a:pt x="18900" y="9257"/>
                      </a:moveTo>
                      <a:lnTo>
                        <a:pt x="18900" y="10800"/>
                      </a:lnTo>
                      <a:lnTo>
                        <a:pt x="21060" y="10800"/>
                      </a:lnTo>
                      <a:lnTo>
                        <a:pt x="21060" y="9257"/>
                      </a:lnTo>
                      <a:lnTo>
                        <a:pt x="18900" y="9257"/>
                      </a:lnTo>
                      <a:close/>
                    </a:path>
                    <a:path w="21600" h="21600" extrusionOk="0">
                      <a:moveTo>
                        <a:pt x="540" y="10800"/>
                      </a:moveTo>
                      <a:lnTo>
                        <a:pt x="540" y="12342"/>
                      </a:lnTo>
                      <a:lnTo>
                        <a:pt x="2700" y="12342"/>
                      </a:lnTo>
                      <a:lnTo>
                        <a:pt x="2700" y="10800"/>
                      </a:lnTo>
                      <a:lnTo>
                        <a:pt x="540" y="10800"/>
                      </a:lnTo>
                      <a:close/>
                    </a:path>
                    <a:path w="21600" h="21600" extrusionOk="0">
                      <a:moveTo>
                        <a:pt x="2700" y="10800"/>
                      </a:moveTo>
                      <a:lnTo>
                        <a:pt x="2700" y="12342"/>
                      </a:lnTo>
                      <a:lnTo>
                        <a:pt x="4860" y="12342"/>
                      </a:lnTo>
                      <a:lnTo>
                        <a:pt x="4860" y="10800"/>
                      </a:lnTo>
                      <a:lnTo>
                        <a:pt x="2700" y="10800"/>
                      </a:lnTo>
                      <a:close/>
                    </a:path>
                    <a:path w="21600" h="21600" extrusionOk="0">
                      <a:moveTo>
                        <a:pt x="4860" y="10800"/>
                      </a:moveTo>
                      <a:lnTo>
                        <a:pt x="4860" y="12342"/>
                      </a:lnTo>
                      <a:lnTo>
                        <a:pt x="7020" y="12342"/>
                      </a:lnTo>
                      <a:lnTo>
                        <a:pt x="7020" y="10800"/>
                      </a:lnTo>
                      <a:lnTo>
                        <a:pt x="4860" y="10800"/>
                      </a:lnTo>
                      <a:close/>
                    </a:path>
                    <a:path w="21600" h="21600" extrusionOk="0">
                      <a:moveTo>
                        <a:pt x="7020" y="10800"/>
                      </a:moveTo>
                      <a:lnTo>
                        <a:pt x="7020" y="12342"/>
                      </a:lnTo>
                      <a:lnTo>
                        <a:pt x="9180" y="12342"/>
                      </a:lnTo>
                      <a:lnTo>
                        <a:pt x="9180" y="10800"/>
                      </a:lnTo>
                      <a:lnTo>
                        <a:pt x="7020" y="10800"/>
                      </a:lnTo>
                      <a:close/>
                    </a:path>
                    <a:path w="21600" h="21600" extrusionOk="0">
                      <a:moveTo>
                        <a:pt x="9180" y="10800"/>
                      </a:moveTo>
                      <a:lnTo>
                        <a:pt x="9180" y="12342"/>
                      </a:lnTo>
                      <a:lnTo>
                        <a:pt x="11340" y="12342"/>
                      </a:lnTo>
                      <a:lnTo>
                        <a:pt x="11340" y="10800"/>
                      </a:lnTo>
                      <a:lnTo>
                        <a:pt x="9180" y="10800"/>
                      </a:lnTo>
                      <a:close/>
                    </a:path>
                    <a:path w="21600" h="21600" extrusionOk="0">
                      <a:moveTo>
                        <a:pt x="11340" y="10800"/>
                      </a:moveTo>
                      <a:lnTo>
                        <a:pt x="11340" y="12342"/>
                      </a:lnTo>
                      <a:lnTo>
                        <a:pt x="13500" y="12342"/>
                      </a:lnTo>
                      <a:lnTo>
                        <a:pt x="13500" y="10800"/>
                      </a:lnTo>
                      <a:lnTo>
                        <a:pt x="11340" y="10800"/>
                      </a:lnTo>
                      <a:close/>
                    </a:path>
                    <a:path w="21600" h="21600" extrusionOk="0">
                      <a:moveTo>
                        <a:pt x="13500" y="10800"/>
                      </a:moveTo>
                      <a:lnTo>
                        <a:pt x="13500" y="12342"/>
                      </a:lnTo>
                      <a:lnTo>
                        <a:pt x="15660" y="12342"/>
                      </a:lnTo>
                      <a:lnTo>
                        <a:pt x="15660" y="10800"/>
                      </a:lnTo>
                      <a:lnTo>
                        <a:pt x="13500" y="10800"/>
                      </a:lnTo>
                      <a:close/>
                    </a:path>
                    <a:path w="21600" h="21600" extrusionOk="0">
                      <a:moveTo>
                        <a:pt x="15660" y="10800"/>
                      </a:moveTo>
                      <a:lnTo>
                        <a:pt x="15660" y="12342"/>
                      </a:lnTo>
                      <a:lnTo>
                        <a:pt x="17820" y="12342"/>
                      </a:lnTo>
                      <a:lnTo>
                        <a:pt x="17820" y="10800"/>
                      </a:lnTo>
                      <a:lnTo>
                        <a:pt x="15660" y="10800"/>
                      </a:lnTo>
                      <a:close/>
                    </a:path>
                    <a:path w="21600" h="21600" extrusionOk="0">
                      <a:moveTo>
                        <a:pt x="17820" y="10800"/>
                      </a:moveTo>
                      <a:lnTo>
                        <a:pt x="17820" y="12342"/>
                      </a:lnTo>
                      <a:lnTo>
                        <a:pt x="19980" y="12342"/>
                      </a:lnTo>
                      <a:lnTo>
                        <a:pt x="19980" y="10800"/>
                      </a:lnTo>
                      <a:lnTo>
                        <a:pt x="17820" y="10800"/>
                      </a:lnTo>
                      <a:close/>
                    </a:path>
                    <a:path w="21600" h="21600" extrusionOk="0">
                      <a:moveTo>
                        <a:pt x="1620" y="12342"/>
                      </a:moveTo>
                      <a:lnTo>
                        <a:pt x="1620" y="13885"/>
                      </a:lnTo>
                      <a:lnTo>
                        <a:pt x="3779" y="13885"/>
                      </a:lnTo>
                      <a:lnTo>
                        <a:pt x="3779" y="12342"/>
                      </a:lnTo>
                      <a:lnTo>
                        <a:pt x="1620" y="12342"/>
                      </a:lnTo>
                      <a:close/>
                    </a:path>
                    <a:path w="21600" h="21600" extrusionOk="0">
                      <a:moveTo>
                        <a:pt x="3779" y="12342"/>
                      </a:moveTo>
                      <a:lnTo>
                        <a:pt x="3779" y="13885"/>
                      </a:lnTo>
                      <a:lnTo>
                        <a:pt x="5940" y="13885"/>
                      </a:lnTo>
                      <a:lnTo>
                        <a:pt x="5940" y="12342"/>
                      </a:lnTo>
                      <a:lnTo>
                        <a:pt x="3779" y="12342"/>
                      </a:lnTo>
                      <a:close/>
                    </a:path>
                    <a:path w="21600" h="21600" extrusionOk="0">
                      <a:moveTo>
                        <a:pt x="5940" y="12342"/>
                      </a:moveTo>
                      <a:lnTo>
                        <a:pt x="5940" y="13885"/>
                      </a:lnTo>
                      <a:lnTo>
                        <a:pt x="8100" y="13885"/>
                      </a:lnTo>
                      <a:lnTo>
                        <a:pt x="8100" y="12342"/>
                      </a:lnTo>
                      <a:lnTo>
                        <a:pt x="5940" y="12342"/>
                      </a:lnTo>
                      <a:close/>
                    </a:path>
                    <a:path w="21600" h="21600" extrusionOk="0">
                      <a:moveTo>
                        <a:pt x="8100" y="12342"/>
                      </a:moveTo>
                      <a:lnTo>
                        <a:pt x="8100" y="13885"/>
                      </a:lnTo>
                      <a:lnTo>
                        <a:pt x="10260" y="13885"/>
                      </a:lnTo>
                      <a:lnTo>
                        <a:pt x="10260" y="12342"/>
                      </a:lnTo>
                      <a:lnTo>
                        <a:pt x="8100" y="12342"/>
                      </a:lnTo>
                      <a:close/>
                    </a:path>
                    <a:path w="21600" h="21600" extrusionOk="0">
                      <a:moveTo>
                        <a:pt x="10260" y="12342"/>
                      </a:moveTo>
                      <a:lnTo>
                        <a:pt x="10260" y="13885"/>
                      </a:lnTo>
                      <a:lnTo>
                        <a:pt x="12419" y="13885"/>
                      </a:lnTo>
                      <a:lnTo>
                        <a:pt x="12419" y="12342"/>
                      </a:lnTo>
                      <a:lnTo>
                        <a:pt x="10260" y="12342"/>
                      </a:lnTo>
                      <a:close/>
                    </a:path>
                    <a:path w="21600" h="21600" extrusionOk="0">
                      <a:moveTo>
                        <a:pt x="12419" y="12342"/>
                      </a:moveTo>
                      <a:lnTo>
                        <a:pt x="12419" y="13885"/>
                      </a:lnTo>
                      <a:lnTo>
                        <a:pt x="14580" y="13885"/>
                      </a:lnTo>
                      <a:lnTo>
                        <a:pt x="14580" y="12342"/>
                      </a:lnTo>
                      <a:lnTo>
                        <a:pt x="12419" y="12342"/>
                      </a:lnTo>
                      <a:close/>
                    </a:path>
                    <a:path w="21600" h="21600" extrusionOk="0">
                      <a:moveTo>
                        <a:pt x="14580" y="12342"/>
                      </a:moveTo>
                      <a:lnTo>
                        <a:pt x="14580" y="13885"/>
                      </a:lnTo>
                      <a:lnTo>
                        <a:pt x="16740" y="13885"/>
                      </a:lnTo>
                      <a:lnTo>
                        <a:pt x="16740" y="12342"/>
                      </a:lnTo>
                      <a:lnTo>
                        <a:pt x="14580" y="12342"/>
                      </a:lnTo>
                      <a:close/>
                    </a:path>
                    <a:path w="21600" h="21600" extrusionOk="0">
                      <a:moveTo>
                        <a:pt x="16740" y="12342"/>
                      </a:moveTo>
                      <a:lnTo>
                        <a:pt x="16740" y="13885"/>
                      </a:lnTo>
                      <a:lnTo>
                        <a:pt x="18900" y="13885"/>
                      </a:lnTo>
                      <a:lnTo>
                        <a:pt x="18900" y="12342"/>
                      </a:lnTo>
                      <a:lnTo>
                        <a:pt x="16740" y="12342"/>
                      </a:lnTo>
                      <a:close/>
                    </a:path>
                    <a:path w="21600" h="21600" extrusionOk="0">
                      <a:moveTo>
                        <a:pt x="18900" y="12342"/>
                      </a:moveTo>
                      <a:lnTo>
                        <a:pt x="18900" y="13885"/>
                      </a:lnTo>
                      <a:lnTo>
                        <a:pt x="21060" y="13885"/>
                      </a:lnTo>
                      <a:lnTo>
                        <a:pt x="21060" y="12342"/>
                      </a:lnTo>
                      <a:lnTo>
                        <a:pt x="18900" y="12342"/>
                      </a:lnTo>
                      <a:close/>
                    </a:path>
                    <a:path w="21600" h="21600" extrusionOk="0">
                      <a:moveTo>
                        <a:pt x="540" y="13885"/>
                      </a:moveTo>
                      <a:lnTo>
                        <a:pt x="540" y="15428"/>
                      </a:lnTo>
                      <a:lnTo>
                        <a:pt x="2700" y="15428"/>
                      </a:lnTo>
                      <a:lnTo>
                        <a:pt x="2700" y="13885"/>
                      </a:lnTo>
                      <a:lnTo>
                        <a:pt x="540" y="13885"/>
                      </a:lnTo>
                      <a:close/>
                    </a:path>
                    <a:path w="21600" h="21600" extrusionOk="0">
                      <a:moveTo>
                        <a:pt x="2700" y="13885"/>
                      </a:moveTo>
                      <a:lnTo>
                        <a:pt x="2700" y="15428"/>
                      </a:lnTo>
                      <a:lnTo>
                        <a:pt x="4860" y="15428"/>
                      </a:lnTo>
                      <a:lnTo>
                        <a:pt x="4860" y="13885"/>
                      </a:lnTo>
                      <a:lnTo>
                        <a:pt x="2700" y="13885"/>
                      </a:lnTo>
                      <a:close/>
                    </a:path>
                    <a:path w="21600" h="21600" extrusionOk="0">
                      <a:moveTo>
                        <a:pt x="4860" y="13885"/>
                      </a:moveTo>
                      <a:lnTo>
                        <a:pt x="4860" y="15428"/>
                      </a:lnTo>
                      <a:lnTo>
                        <a:pt x="7020" y="15428"/>
                      </a:lnTo>
                      <a:lnTo>
                        <a:pt x="7020" y="13885"/>
                      </a:lnTo>
                      <a:lnTo>
                        <a:pt x="4860" y="13885"/>
                      </a:lnTo>
                      <a:close/>
                    </a:path>
                    <a:path w="21600" h="21600" extrusionOk="0">
                      <a:moveTo>
                        <a:pt x="7020" y="13885"/>
                      </a:moveTo>
                      <a:lnTo>
                        <a:pt x="7020" y="15428"/>
                      </a:lnTo>
                      <a:lnTo>
                        <a:pt x="9180" y="15428"/>
                      </a:lnTo>
                      <a:lnTo>
                        <a:pt x="9180" y="13885"/>
                      </a:lnTo>
                      <a:lnTo>
                        <a:pt x="7020" y="13885"/>
                      </a:lnTo>
                      <a:close/>
                    </a:path>
                    <a:path w="21600" h="21600" extrusionOk="0">
                      <a:moveTo>
                        <a:pt x="9180" y="13885"/>
                      </a:moveTo>
                      <a:lnTo>
                        <a:pt x="9180" y="15428"/>
                      </a:lnTo>
                      <a:lnTo>
                        <a:pt x="11340" y="15428"/>
                      </a:lnTo>
                      <a:lnTo>
                        <a:pt x="11340" y="13885"/>
                      </a:lnTo>
                      <a:lnTo>
                        <a:pt x="9180" y="13885"/>
                      </a:lnTo>
                      <a:close/>
                    </a:path>
                    <a:path w="21600" h="21600" extrusionOk="0">
                      <a:moveTo>
                        <a:pt x="11340" y="13885"/>
                      </a:moveTo>
                      <a:lnTo>
                        <a:pt x="11340" y="15428"/>
                      </a:lnTo>
                      <a:lnTo>
                        <a:pt x="13500" y="15428"/>
                      </a:lnTo>
                      <a:lnTo>
                        <a:pt x="13500" y="13885"/>
                      </a:lnTo>
                      <a:lnTo>
                        <a:pt x="11340" y="13885"/>
                      </a:lnTo>
                      <a:close/>
                    </a:path>
                    <a:path w="21600" h="21600" extrusionOk="0">
                      <a:moveTo>
                        <a:pt x="13500" y="13885"/>
                      </a:moveTo>
                      <a:lnTo>
                        <a:pt x="13500" y="15428"/>
                      </a:lnTo>
                      <a:lnTo>
                        <a:pt x="15660" y="15428"/>
                      </a:lnTo>
                      <a:lnTo>
                        <a:pt x="15660" y="13885"/>
                      </a:lnTo>
                      <a:lnTo>
                        <a:pt x="13500" y="13885"/>
                      </a:lnTo>
                      <a:close/>
                    </a:path>
                    <a:path w="21600" h="21600" extrusionOk="0">
                      <a:moveTo>
                        <a:pt x="15660" y="13885"/>
                      </a:moveTo>
                      <a:lnTo>
                        <a:pt x="15660" y="15428"/>
                      </a:lnTo>
                      <a:lnTo>
                        <a:pt x="17820" y="15428"/>
                      </a:lnTo>
                      <a:lnTo>
                        <a:pt x="17820" y="13885"/>
                      </a:lnTo>
                      <a:lnTo>
                        <a:pt x="15660" y="13885"/>
                      </a:lnTo>
                      <a:close/>
                    </a:path>
                    <a:path w="21600" h="21600" extrusionOk="0">
                      <a:moveTo>
                        <a:pt x="17820" y="13885"/>
                      </a:moveTo>
                      <a:lnTo>
                        <a:pt x="17820" y="15428"/>
                      </a:lnTo>
                      <a:lnTo>
                        <a:pt x="19980" y="15428"/>
                      </a:lnTo>
                      <a:lnTo>
                        <a:pt x="19980" y="13885"/>
                      </a:lnTo>
                      <a:lnTo>
                        <a:pt x="17820" y="13885"/>
                      </a:lnTo>
                      <a:close/>
                    </a:path>
                    <a:path w="21600" h="21600" extrusionOk="0">
                      <a:moveTo>
                        <a:pt x="1620" y="15428"/>
                      </a:moveTo>
                      <a:lnTo>
                        <a:pt x="1620" y="16971"/>
                      </a:lnTo>
                      <a:lnTo>
                        <a:pt x="3779" y="16971"/>
                      </a:lnTo>
                      <a:lnTo>
                        <a:pt x="3779" y="15428"/>
                      </a:lnTo>
                      <a:lnTo>
                        <a:pt x="1620" y="15428"/>
                      </a:lnTo>
                      <a:close/>
                    </a:path>
                    <a:path w="21600" h="21600" extrusionOk="0">
                      <a:moveTo>
                        <a:pt x="3779" y="15428"/>
                      </a:moveTo>
                      <a:lnTo>
                        <a:pt x="3779" y="16971"/>
                      </a:lnTo>
                      <a:lnTo>
                        <a:pt x="5940" y="16971"/>
                      </a:lnTo>
                      <a:lnTo>
                        <a:pt x="5940" y="15428"/>
                      </a:lnTo>
                      <a:lnTo>
                        <a:pt x="3779" y="15428"/>
                      </a:lnTo>
                      <a:close/>
                    </a:path>
                    <a:path w="21600" h="21600" extrusionOk="0">
                      <a:moveTo>
                        <a:pt x="5940" y="15428"/>
                      </a:moveTo>
                      <a:lnTo>
                        <a:pt x="5940" y="16971"/>
                      </a:lnTo>
                      <a:lnTo>
                        <a:pt x="8100" y="16971"/>
                      </a:lnTo>
                      <a:lnTo>
                        <a:pt x="8100" y="15428"/>
                      </a:lnTo>
                      <a:lnTo>
                        <a:pt x="5940" y="15428"/>
                      </a:lnTo>
                      <a:close/>
                    </a:path>
                    <a:path w="21600" h="21600" extrusionOk="0">
                      <a:moveTo>
                        <a:pt x="8100" y="15428"/>
                      </a:moveTo>
                      <a:lnTo>
                        <a:pt x="8100" y="16971"/>
                      </a:lnTo>
                      <a:lnTo>
                        <a:pt x="10260" y="16971"/>
                      </a:lnTo>
                      <a:lnTo>
                        <a:pt x="10260" y="15428"/>
                      </a:lnTo>
                      <a:lnTo>
                        <a:pt x="8100" y="15428"/>
                      </a:lnTo>
                      <a:close/>
                    </a:path>
                    <a:path w="21600" h="21600" extrusionOk="0">
                      <a:moveTo>
                        <a:pt x="10260" y="15428"/>
                      </a:moveTo>
                      <a:lnTo>
                        <a:pt x="10260" y="16971"/>
                      </a:lnTo>
                      <a:lnTo>
                        <a:pt x="12419" y="16971"/>
                      </a:lnTo>
                      <a:lnTo>
                        <a:pt x="12419" y="15428"/>
                      </a:lnTo>
                      <a:lnTo>
                        <a:pt x="10260" y="15428"/>
                      </a:lnTo>
                      <a:close/>
                    </a:path>
                    <a:path w="21600" h="21600" extrusionOk="0">
                      <a:moveTo>
                        <a:pt x="12419" y="15428"/>
                      </a:moveTo>
                      <a:lnTo>
                        <a:pt x="12419" y="16971"/>
                      </a:lnTo>
                      <a:lnTo>
                        <a:pt x="14580" y="16971"/>
                      </a:lnTo>
                      <a:lnTo>
                        <a:pt x="14580" y="15428"/>
                      </a:lnTo>
                      <a:lnTo>
                        <a:pt x="12419" y="15428"/>
                      </a:lnTo>
                      <a:close/>
                    </a:path>
                    <a:path w="21600" h="21600" extrusionOk="0">
                      <a:moveTo>
                        <a:pt x="14580" y="15428"/>
                      </a:moveTo>
                      <a:lnTo>
                        <a:pt x="14580" y="16971"/>
                      </a:lnTo>
                      <a:lnTo>
                        <a:pt x="16740" y="16971"/>
                      </a:lnTo>
                      <a:lnTo>
                        <a:pt x="16740" y="15428"/>
                      </a:lnTo>
                      <a:lnTo>
                        <a:pt x="14580" y="15428"/>
                      </a:lnTo>
                      <a:close/>
                    </a:path>
                    <a:path w="21600" h="21600" extrusionOk="0">
                      <a:moveTo>
                        <a:pt x="16740" y="15428"/>
                      </a:moveTo>
                      <a:lnTo>
                        <a:pt x="16740" y="16971"/>
                      </a:lnTo>
                      <a:lnTo>
                        <a:pt x="18900" y="16971"/>
                      </a:lnTo>
                      <a:lnTo>
                        <a:pt x="18900" y="15428"/>
                      </a:lnTo>
                      <a:lnTo>
                        <a:pt x="16740" y="15428"/>
                      </a:lnTo>
                      <a:close/>
                    </a:path>
                    <a:path w="21600" h="21600" extrusionOk="0">
                      <a:moveTo>
                        <a:pt x="18900" y="15428"/>
                      </a:moveTo>
                      <a:lnTo>
                        <a:pt x="18900" y="16971"/>
                      </a:lnTo>
                      <a:lnTo>
                        <a:pt x="21060" y="16971"/>
                      </a:lnTo>
                      <a:lnTo>
                        <a:pt x="21060" y="15428"/>
                      </a:lnTo>
                      <a:lnTo>
                        <a:pt x="18900" y="15428"/>
                      </a:lnTo>
                      <a:close/>
                    </a:path>
                    <a:path w="21600" h="21600" extrusionOk="0">
                      <a:moveTo>
                        <a:pt x="540" y="16971"/>
                      </a:moveTo>
                      <a:lnTo>
                        <a:pt x="540" y="18514"/>
                      </a:lnTo>
                      <a:lnTo>
                        <a:pt x="2700" y="18514"/>
                      </a:lnTo>
                      <a:lnTo>
                        <a:pt x="2700" y="16971"/>
                      </a:lnTo>
                      <a:lnTo>
                        <a:pt x="540" y="16971"/>
                      </a:lnTo>
                      <a:close/>
                    </a:path>
                    <a:path w="21600" h="21600" extrusionOk="0">
                      <a:moveTo>
                        <a:pt x="2700" y="16971"/>
                      </a:moveTo>
                      <a:lnTo>
                        <a:pt x="2700" y="18514"/>
                      </a:lnTo>
                      <a:lnTo>
                        <a:pt x="4860" y="18514"/>
                      </a:lnTo>
                      <a:lnTo>
                        <a:pt x="4860" y="16971"/>
                      </a:lnTo>
                      <a:lnTo>
                        <a:pt x="2700" y="16971"/>
                      </a:lnTo>
                      <a:close/>
                    </a:path>
                    <a:path w="21600" h="21600" extrusionOk="0">
                      <a:moveTo>
                        <a:pt x="4860" y="16971"/>
                      </a:moveTo>
                      <a:lnTo>
                        <a:pt x="4860" y="18514"/>
                      </a:lnTo>
                      <a:lnTo>
                        <a:pt x="7020" y="18514"/>
                      </a:lnTo>
                      <a:lnTo>
                        <a:pt x="7020" y="16971"/>
                      </a:lnTo>
                      <a:lnTo>
                        <a:pt x="4860" y="16971"/>
                      </a:lnTo>
                      <a:close/>
                    </a:path>
                    <a:path w="21600" h="21600" extrusionOk="0">
                      <a:moveTo>
                        <a:pt x="7020" y="16971"/>
                      </a:moveTo>
                      <a:lnTo>
                        <a:pt x="7020" y="18514"/>
                      </a:lnTo>
                      <a:lnTo>
                        <a:pt x="9180" y="18514"/>
                      </a:lnTo>
                      <a:lnTo>
                        <a:pt x="9180" y="16971"/>
                      </a:lnTo>
                      <a:lnTo>
                        <a:pt x="7020" y="16971"/>
                      </a:lnTo>
                      <a:close/>
                    </a:path>
                    <a:path w="21600" h="21600" extrusionOk="0">
                      <a:moveTo>
                        <a:pt x="9180" y="16971"/>
                      </a:moveTo>
                      <a:lnTo>
                        <a:pt x="9180" y="18514"/>
                      </a:lnTo>
                      <a:lnTo>
                        <a:pt x="11340" y="18514"/>
                      </a:lnTo>
                      <a:lnTo>
                        <a:pt x="11340" y="16971"/>
                      </a:lnTo>
                      <a:lnTo>
                        <a:pt x="9180" y="16971"/>
                      </a:lnTo>
                      <a:close/>
                    </a:path>
                    <a:path w="21600" h="21600" extrusionOk="0">
                      <a:moveTo>
                        <a:pt x="11340" y="16971"/>
                      </a:moveTo>
                      <a:lnTo>
                        <a:pt x="11340" y="18514"/>
                      </a:lnTo>
                      <a:lnTo>
                        <a:pt x="13500" y="18514"/>
                      </a:lnTo>
                      <a:lnTo>
                        <a:pt x="13500" y="16971"/>
                      </a:lnTo>
                      <a:lnTo>
                        <a:pt x="11340" y="16971"/>
                      </a:lnTo>
                      <a:close/>
                    </a:path>
                    <a:path w="21600" h="21600" extrusionOk="0">
                      <a:moveTo>
                        <a:pt x="13500" y="16971"/>
                      </a:moveTo>
                      <a:lnTo>
                        <a:pt x="13500" y="18514"/>
                      </a:lnTo>
                      <a:lnTo>
                        <a:pt x="15660" y="18514"/>
                      </a:lnTo>
                      <a:lnTo>
                        <a:pt x="15660" y="16971"/>
                      </a:lnTo>
                      <a:lnTo>
                        <a:pt x="13500" y="16971"/>
                      </a:lnTo>
                      <a:close/>
                    </a:path>
                    <a:path w="21600" h="21600" extrusionOk="0">
                      <a:moveTo>
                        <a:pt x="15660" y="16971"/>
                      </a:moveTo>
                      <a:lnTo>
                        <a:pt x="15660" y="18514"/>
                      </a:lnTo>
                      <a:lnTo>
                        <a:pt x="17820" y="18514"/>
                      </a:lnTo>
                      <a:lnTo>
                        <a:pt x="17820" y="16971"/>
                      </a:lnTo>
                      <a:lnTo>
                        <a:pt x="15660" y="16971"/>
                      </a:lnTo>
                      <a:close/>
                    </a:path>
                    <a:path w="21600" h="21600" extrusionOk="0">
                      <a:moveTo>
                        <a:pt x="17820" y="16971"/>
                      </a:moveTo>
                      <a:lnTo>
                        <a:pt x="17820" y="18514"/>
                      </a:lnTo>
                      <a:lnTo>
                        <a:pt x="19980" y="18514"/>
                      </a:lnTo>
                      <a:lnTo>
                        <a:pt x="19980" y="16971"/>
                      </a:lnTo>
                      <a:lnTo>
                        <a:pt x="17820" y="16971"/>
                      </a:lnTo>
                      <a:close/>
                    </a:path>
                    <a:path w="21600" h="21600" extrusionOk="0">
                      <a:moveTo>
                        <a:pt x="1620" y="18514"/>
                      </a:moveTo>
                      <a:lnTo>
                        <a:pt x="1620" y="20057"/>
                      </a:lnTo>
                      <a:lnTo>
                        <a:pt x="3779" y="20057"/>
                      </a:lnTo>
                      <a:lnTo>
                        <a:pt x="3779" y="18514"/>
                      </a:lnTo>
                      <a:lnTo>
                        <a:pt x="1620" y="18514"/>
                      </a:lnTo>
                      <a:close/>
                    </a:path>
                    <a:path w="21600" h="21600" extrusionOk="0">
                      <a:moveTo>
                        <a:pt x="3779" y="18514"/>
                      </a:moveTo>
                      <a:lnTo>
                        <a:pt x="3779" y="20057"/>
                      </a:lnTo>
                      <a:lnTo>
                        <a:pt x="5940" y="20057"/>
                      </a:lnTo>
                      <a:lnTo>
                        <a:pt x="5940" y="18514"/>
                      </a:lnTo>
                      <a:lnTo>
                        <a:pt x="3779" y="18514"/>
                      </a:lnTo>
                      <a:close/>
                    </a:path>
                    <a:path w="21600" h="21600" extrusionOk="0">
                      <a:moveTo>
                        <a:pt x="5940" y="18514"/>
                      </a:moveTo>
                      <a:lnTo>
                        <a:pt x="5940" y="20057"/>
                      </a:lnTo>
                      <a:lnTo>
                        <a:pt x="8100" y="20057"/>
                      </a:lnTo>
                      <a:lnTo>
                        <a:pt x="8100" y="18514"/>
                      </a:lnTo>
                      <a:lnTo>
                        <a:pt x="5940" y="18514"/>
                      </a:lnTo>
                      <a:close/>
                    </a:path>
                    <a:path w="21600" h="21600" extrusionOk="0">
                      <a:moveTo>
                        <a:pt x="8100" y="18514"/>
                      </a:moveTo>
                      <a:lnTo>
                        <a:pt x="8100" y="20057"/>
                      </a:lnTo>
                      <a:lnTo>
                        <a:pt x="10260" y="20057"/>
                      </a:lnTo>
                      <a:lnTo>
                        <a:pt x="10260" y="18514"/>
                      </a:lnTo>
                      <a:lnTo>
                        <a:pt x="8100" y="18514"/>
                      </a:lnTo>
                      <a:close/>
                    </a:path>
                    <a:path w="21600" h="21600" extrusionOk="0">
                      <a:moveTo>
                        <a:pt x="10260" y="18514"/>
                      </a:moveTo>
                      <a:lnTo>
                        <a:pt x="10260" y="20057"/>
                      </a:lnTo>
                      <a:lnTo>
                        <a:pt x="12419" y="20057"/>
                      </a:lnTo>
                      <a:lnTo>
                        <a:pt x="12419" y="18514"/>
                      </a:lnTo>
                      <a:lnTo>
                        <a:pt x="10260" y="18514"/>
                      </a:lnTo>
                      <a:close/>
                    </a:path>
                    <a:path w="21600" h="21600" extrusionOk="0">
                      <a:moveTo>
                        <a:pt x="12419" y="18514"/>
                      </a:moveTo>
                      <a:lnTo>
                        <a:pt x="12419" y="20057"/>
                      </a:lnTo>
                      <a:lnTo>
                        <a:pt x="14580" y="20057"/>
                      </a:lnTo>
                      <a:lnTo>
                        <a:pt x="14580" y="18514"/>
                      </a:lnTo>
                      <a:lnTo>
                        <a:pt x="12419" y="18514"/>
                      </a:lnTo>
                      <a:close/>
                    </a:path>
                    <a:path w="21600" h="21600" extrusionOk="0">
                      <a:moveTo>
                        <a:pt x="14580" y="18514"/>
                      </a:moveTo>
                      <a:lnTo>
                        <a:pt x="14580" y="20057"/>
                      </a:lnTo>
                      <a:lnTo>
                        <a:pt x="16740" y="20057"/>
                      </a:lnTo>
                      <a:lnTo>
                        <a:pt x="16740" y="18514"/>
                      </a:lnTo>
                      <a:lnTo>
                        <a:pt x="14580" y="18514"/>
                      </a:lnTo>
                      <a:close/>
                    </a:path>
                    <a:path w="21600" h="21600" extrusionOk="0">
                      <a:moveTo>
                        <a:pt x="16740" y="18514"/>
                      </a:moveTo>
                      <a:lnTo>
                        <a:pt x="16740" y="20057"/>
                      </a:lnTo>
                      <a:lnTo>
                        <a:pt x="18900" y="20057"/>
                      </a:lnTo>
                      <a:lnTo>
                        <a:pt x="18900" y="18514"/>
                      </a:lnTo>
                      <a:lnTo>
                        <a:pt x="16740" y="18514"/>
                      </a:lnTo>
                      <a:close/>
                    </a:path>
                    <a:path w="21600" h="21600" extrusionOk="0">
                      <a:moveTo>
                        <a:pt x="18900" y="18514"/>
                      </a:moveTo>
                      <a:lnTo>
                        <a:pt x="18900" y="20057"/>
                      </a:lnTo>
                      <a:lnTo>
                        <a:pt x="21060" y="20057"/>
                      </a:lnTo>
                      <a:lnTo>
                        <a:pt x="21060" y="18514"/>
                      </a:lnTo>
                      <a:lnTo>
                        <a:pt x="18900" y="18514"/>
                      </a:lnTo>
                      <a:close/>
                    </a:path>
                    <a:path w="21600" h="21600" extrusionOk="0">
                      <a:moveTo>
                        <a:pt x="540" y="20057"/>
                      </a:moveTo>
                      <a:lnTo>
                        <a:pt x="540" y="21600"/>
                      </a:lnTo>
                      <a:lnTo>
                        <a:pt x="2700" y="21600"/>
                      </a:lnTo>
                      <a:lnTo>
                        <a:pt x="2700" y="20057"/>
                      </a:lnTo>
                      <a:lnTo>
                        <a:pt x="540" y="20057"/>
                      </a:lnTo>
                      <a:close/>
                    </a:path>
                    <a:path w="21600" h="21600" extrusionOk="0">
                      <a:moveTo>
                        <a:pt x="2700" y="20057"/>
                      </a:moveTo>
                      <a:lnTo>
                        <a:pt x="2700" y="21600"/>
                      </a:lnTo>
                      <a:lnTo>
                        <a:pt x="4860" y="21600"/>
                      </a:lnTo>
                      <a:lnTo>
                        <a:pt x="4860" y="20057"/>
                      </a:lnTo>
                      <a:lnTo>
                        <a:pt x="2700" y="20057"/>
                      </a:lnTo>
                      <a:close/>
                    </a:path>
                    <a:path w="21600" h="21600" extrusionOk="0">
                      <a:moveTo>
                        <a:pt x="4860" y="20057"/>
                      </a:moveTo>
                      <a:lnTo>
                        <a:pt x="4860" y="21600"/>
                      </a:lnTo>
                      <a:lnTo>
                        <a:pt x="7020" y="21600"/>
                      </a:lnTo>
                      <a:lnTo>
                        <a:pt x="7020" y="20057"/>
                      </a:lnTo>
                      <a:lnTo>
                        <a:pt x="4860" y="20057"/>
                      </a:lnTo>
                      <a:close/>
                    </a:path>
                    <a:path w="21600" h="21600" extrusionOk="0">
                      <a:moveTo>
                        <a:pt x="7020" y="20057"/>
                      </a:moveTo>
                      <a:lnTo>
                        <a:pt x="7020" y="21600"/>
                      </a:lnTo>
                      <a:lnTo>
                        <a:pt x="9180" y="21600"/>
                      </a:lnTo>
                      <a:lnTo>
                        <a:pt x="9180" y="20057"/>
                      </a:lnTo>
                      <a:lnTo>
                        <a:pt x="7020" y="20057"/>
                      </a:lnTo>
                      <a:close/>
                    </a:path>
                    <a:path w="21600" h="21600" extrusionOk="0">
                      <a:moveTo>
                        <a:pt x="9180" y="20057"/>
                      </a:moveTo>
                      <a:lnTo>
                        <a:pt x="9180" y="21600"/>
                      </a:lnTo>
                      <a:lnTo>
                        <a:pt x="11340" y="21600"/>
                      </a:lnTo>
                      <a:lnTo>
                        <a:pt x="11340" y="20057"/>
                      </a:lnTo>
                      <a:lnTo>
                        <a:pt x="9180" y="20057"/>
                      </a:lnTo>
                      <a:close/>
                    </a:path>
                    <a:path w="21600" h="21600" extrusionOk="0">
                      <a:moveTo>
                        <a:pt x="11340" y="20057"/>
                      </a:moveTo>
                      <a:lnTo>
                        <a:pt x="11340" y="21600"/>
                      </a:lnTo>
                      <a:lnTo>
                        <a:pt x="13500" y="21600"/>
                      </a:lnTo>
                      <a:lnTo>
                        <a:pt x="13500" y="20057"/>
                      </a:lnTo>
                      <a:lnTo>
                        <a:pt x="11340" y="20057"/>
                      </a:lnTo>
                      <a:close/>
                    </a:path>
                    <a:path w="21600" h="21600" extrusionOk="0">
                      <a:moveTo>
                        <a:pt x="13500" y="20057"/>
                      </a:moveTo>
                      <a:lnTo>
                        <a:pt x="13500" y="21600"/>
                      </a:lnTo>
                      <a:lnTo>
                        <a:pt x="15660" y="21600"/>
                      </a:lnTo>
                      <a:lnTo>
                        <a:pt x="15660" y="20057"/>
                      </a:lnTo>
                      <a:lnTo>
                        <a:pt x="13500" y="20057"/>
                      </a:lnTo>
                      <a:close/>
                    </a:path>
                    <a:path w="21600" h="21600" extrusionOk="0">
                      <a:moveTo>
                        <a:pt x="15660" y="20057"/>
                      </a:moveTo>
                      <a:lnTo>
                        <a:pt x="15660" y="21600"/>
                      </a:lnTo>
                      <a:lnTo>
                        <a:pt x="17820" y="21600"/>
                      </a:lnTo>
                      <a:lnTo>
                        <a:pt x="17820" y="20057"/>
                      </a:lnTo>
                      <a:lnTo>
                        <a:pt x="15660" y="20057"/>
                      </a:lnTo>
                      <a:close/>
                    </a:path>
                    <a:path w="21600" h="21600" extrusionOk="0">
                      <a:moveTo>
                        <a:pt x="17820" y="20057"/>
                      </a:moveTo>
                      <a:lnTo>
                        <a:pt x="17820" y="21600"/>
                      </a:lnTo>
                      <a:lnTo>
                        <a:pt x="19980" y="21600"/>
                      </a:lnTo>
                      <a:lnTo>
                        <a:pt x="19980" y="20057"/>
                      </a:lnTo>
                      <a:lnTo>
                        <a:pt x="17820" y="20057"/>
                      </a:lnTo>
                      <a:close/>
                    </a:path>
                    <a:path w="21600" h="21600" extrusionOk="0">
                      <a:moveTo>
                        <a:pt x="19980" y="4628"/>
                      </a:moveTo>
                      <a:lnTo>
                        <a:pt x="21060" y="4628"/>
                      </a:lnTo>
                      <a:lnTo>
                        <a:pt x="21060" y="6171"/>
                      </a:lnTo>
                      <a:lnTo>
                        <a:pt x="19980" y="6171"/>
                      </a:lnTo>
                      <a:lnTo>
                        <a:pt x="19980" y="462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FFFFFF"/>
                    </a:gs>
                    <a:gs pos="100000">
                      <a:srgbClr val="999999"/>
                    </a:gs>
                  </a:gsLst>
                  <a:lin ang="5400000" scaled="1"/>
                </a:gradFill>
                <a:ln w="12700">
                  <a:solidFill>
                    <a:srgbClr val="666666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74" name="Rectangle 73"/>
              <p:cNvSpPr/>
              <p:nvPr/>
            </p:nvSpPr>
            <p:spPr>
              <a:xfrm>
                <a:off x="5353080" y="2143116"/>
                <a:ext cx="5334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w</a:t>
                </a:r>
                <a:endParaRPr lang="en-US" sz="24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7410480" y="2828916"/>
                <a:ext cx="1447800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w = w(x)</a:t>
                </a:r>
                <a:endParaRPr lang="en-US" sz="24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5" name="Group 88"/>
            <p:cNvGrpSpPr/>
            <p:nvPr/>
          </p:nvGrpSpPr>
          <p:grpSpPr>
            <a:xfrm>
              <a:off x="5657880" y="3895716"/>
              <a:ext cx="1143000" cy="528647"/>
              <a:chOff x="5657880" y="3895716"/>
              <a:chExt cx="1143000" cy="528647"/>
            </a:xfrm>
          </p:grpSpPr>
          <p:cxnSp>
            <p:nvCxnSpPr>
              <p:cNvPr id="47" name="AutoShape 27"/>
              <p:cNvCxnSpPr>
                <a:cxnSpLocks noChangeShapeType="1"/>
              </p:cNvCxnSpPr>
              <p:nvPr/>
            </p:nvCxnSpPr>
            <p:spPr bwMode="auto">
              <a:xfrm rot="16200000">
                <a:off x="6229380" y="3476616"/>
                <a:ext cx="0" cy="114300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49" name="AutoShape 28"/>
              <p:cNvCxnSpPr>
                <a:cxnSpLocks noChangeShapeType="1"/>
              </p:cNvCxnSpPr>
              <p:nvPr/>
            </p:nvCxnSpPr>
            <p:spPr bwMode="auto">
              <a:xfrm rot="16200000">
                <a:off x="6709440" y="3987156"/>
                <a:ext cx="182880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graphicFrame>
            <p:nvGraphicFramePr>
              <p:cNvPr id="45" name="Object 44"/>
              <p:cNvGraphicFramePr>
                <a:graphicFrameLocks noChangeAspect="1"/>
              </p:cNvGraphicFramePr>
              <p:nvPr/>
            </p:nvGraphicFramePr>
            <p:xfrm>
              <a:off x="6003925" y="4084638"/>
              <a:ext cx="439738" cy="339725"/>
            </p:xfrm>
            <a:graphic>
              <a:graphicData uri="http://schemas.openxmlformats.org/presentationml/2006/ole">
                <p:oleObj spid="_x0000_s28674" name="Equation" r:id="rId4" imgW="152280" imgH="177480" progId="Equation.3">
                  <p:embed/>
                </p:oleObj>
              </a:graphicData>
            </a:graphic>
          </p:graphicFrame>
        </p:grpSp>
        <p:cxnSp>
          <p:nvCxnSpPr>
            <p:cNvPr id="52" name="AutoShape 14"/>
            <p:cNvCxnSpPr>
              <a:cxnSpLocks noChangeShapeType="1"/>
            </p:cNvCxnSpPr>
            <p:nvPr/>
          </p:nvCxnSpPr>
          <p:spPr bwMode="auto">
            <a:xfrm>
              <a:off x="6800880" y="2295516"/>
              <a:ext cx="0" cy="1280160"/>
            </a:xfrm>
            <a:prstGeom prst="straightConnector1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stealth" w="lg" len="lg"/>
            </a:ln>
          </p:spPr>
        </p:cxnSp>
      </p:grpSp>
      <p:grpSp>
        <p:nvGrpSpPr>
          <p:cNvPr id="6" name="Group 91"/>
          <p:cNvGrpSpPr/>
          <p:nvPr/>
        </p:nvGrpSpPr>
        <p:grpSpPr>
          <a:xfrm>
            <a:off x="785786" y="3214686"/>
            <a:ext cx="4286280" cy="1754326"/>
            <a:chOff x="857224" y="3714752"/>
            <a:chExt cx="4286280" cy="1754326"/>
          </a:xfrm>
        </p:grpSpPr>
        <p:sp>
          <p:nvSpPr>
            <p:cNvPr id="91" name="Rectangle 90"/>
            <p:cNvSpPr/>
            <p:nvPr/>
          </p:nvSpPr>
          <p:spPr>
            <a:xfrm>
              <a:off x="857224" y="3714752"/>
              <a:ext cx="4286280" cy="175432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just"/>
              <a:endParaRPr lang="en-US" b="1" dirty="0" smtClean="0"/>
            </a:p>
            <a:p>
              <a:pPr algn="just"/>
              <a:endParaRPr lang="en-US" b="1" dirty="0" smtClean="0"/>
            </a:p>
            <a:p>
              <a:pPr algn="just"/>
              <a:endParaRPr lang="en-US" b="1" dirty="0" smtClean="0"/>
            </a:p>
            <a:p>
              <a:pPr algn="just"/>
              <a:endParaRPr lang="en-US" b="1" dirty="0" smtClean="0"/>
            </a:p>
            <a:p>
              <a:pPr algn="just"/>
              <a:endParaRPr lang="en-US" b="1" dirty="0" smtClean="0"/>
            </a:p>
            <a:p>
              <a:pPr algn="just"/>
              <a:endParaRPr lang="en-US" b="1" dirty="0" smtClean="0"/>
            </a:p>
          </p:txBody>
        </p:sp>
        <p:graphicFrame>
          <p:nvGraphicFramePr>
            <p:cNvPr id="8194" name="Object 2"/>
            <p:cNvGraphicFramePr>
              <a:graphicFrameLocks noChangeAspect="1"/>
            </p:cNvGraphicFramePr>
            <p:nvPr/>
          </p:nvGraphicFramePr>
          <p:xfrm>
            <a:off x="1011238" y="3762379"/>
            <a:ext cx="3908425" cy="1524000"/>
          </p:xfrm>
          <a:graphic>
            <a:graphicData uri="http://schemas.openxmlformats.org/presentationml/2006/ole">
              <p:oleObj spid="_x0000_s28675" name="Equation" r:id="rId5" imgW="1498320" imgH="583920" progId="Equation.3">
                <p:embed/>
              </p:oleObj>
            </a:graphicData>
          </a:graphic>
        </p:graphicFrame>
      </p:grpSp>
      <p:sp>
        <p:nvSpPr>
          <p:cNvPr id="37" name="Rectangle 36"/>
          <p:cNvSpPr/>
          <p:nvPr/>
        </p:nvSpPr>
        <p:spPr>
          <a:xfrm>
            <a:off x="857224" y="5140123"/>
            <a:ext cx="4286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For this stage, the location of the </a:t>
            </a:r>
            <a:r>
              <a:rPr lang="en-US" b="1" dirty="0" err="1" smtClean="0"/>
              <a:t>centroid</a:t>
            </a:r>
            <a:r>
              <a:rPr lang="en-US" b="1" dirty="0" smtClean="0"/>
              <a:t> for the given shape will be given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Analysis procedures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28662" y="1610040"/>
            <a:ext cx="7786742" cy="4745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/>
              <a:t>To analyze the distributed forces you have to follow the following procedures:</a:t>
            </a:r>
          </a:p>
          <a:p>
            <a:pPr algn="just"/>
            <a:r>
              <a:rPr lang="en-US" sz="2400" b="1" dirty="0" smtClean="0"/>
              <a:t>  </a:t>
            </a:r>
          </a:p>
          <a:p>
            <a:pPr lvl="1" algn="just">
              <a:lnSpc>
                <a:spcPct val="160000"/>
              </a:lnSpc>
              <a:buFont typeface="Wingdings" pitchFamily="2" charset="2"/>
              <a:buChar char="q"/>
            </a:pPr>
            <a:r>
              <a:rPr lang="en-US" sz="2400" b="1" dirty="0" smtClean="0"/>
              <a:t>distributed load is defined as function w = w(x) with unit of N/m or </a:t>
            </a:r>
            <a:r>
              <a:rPr lang="en-US" sz="2400" b="1" dirty="0" err="1" smtClean="0"/>
              <a:t>lbf</a:t>
            </a:r>
            <a:r>
              <a:rPr lang="en-US" sz="2400" b="1" dirty="0" smtClean="0"/>
              <a:t>/ft. </a:t>
            </a:r>
          </a:p>
          <a:p>
            <a:pPr lvl="1" algn="just">
              <a:lnSpc>
                <a:spcPct val="160000"/>
              </a:lnSpc>
              <a:buFont typeface="Wingdings" pitchFamily="2" charset="2"/>
              <a:buChar char="q"/>
            </a:pPr>
            <a:r>
              <a:rPr lang="en-US" sz="2400" b="1" dirty="0" smtClean="0"/>
              <a:t>The effect of distributed load is simplified by single concentrated force acts at certain point in the body </a:t>
            </a:r>
          </a:p>
          <a:p>
            <a:pPr lvl="1" algn="just">
              <a:lnSpc>
                <a:spcPct val="160000"/>
              </a:lnSpc>
              <a:buFont typeface="Wingdings" pitchFamily="2" charset="2"/>
              <a:buChar char="q"/>
            </a:pPr>
            <a:r>
              <a:rPr lang="en-US" sz="2400" b="1" dirty="0" smtClean="0"/>
              <a:t>The resultant force equals the area under the loading diagram and acts on the </a:t>
            </a:r>
            <a:r>
              <a:rPr lang="en-US" sz="2400" b="1" dirty="0" err="1" smtClean="0"/>
              <a:t>centroid</a:t>
            </a:r>
            <a:r>
              <a:rPr lang="en-US" sz="2400" b="1" dirty="0" smtClean="0"/>
              <a:t> of this area 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bg1"/>
                </a:solidFill>
              </a:rPr>
              <a:t>Example 1: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28662" y="1610040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b="1" dirty="0" smtClean="0"/>
          </a:p>
        </p:txBody>
      </p:sp>
      <p:grpSp>
        <p:nvGrpSpPr>
          <p:cNvPr id="12" name="Group 11"/>
          <p:cNvGrpSpPr/>
          <p:nvPr/>
        </p:nvGrpSpPr>
        <p:grpSpPr>
          <a:xfrm>
            <a:off x="928662" y="3224210"/>
            <a:ext cx="3581400" cy="2867020"/>
            <a:chOff x="457200" y="3352800"/>
            <a:chExt cx="3581400" cy="2867020"/>
          </a:xfrm>
        </p:grpSpPr>
        <p:grpSp>
          <p:nvGrpSpPr>
            <p:cNvPr id="13" name="Group 31"/>
            <p:cNvGrpSpPr/>
            <p:nvPr/>
          </p:nvGrpSpPr>
          <p:grpSpPr>
            <a:xfrm>
              <a:off x="457200" y="3352800"/>
              <a:ext cx="3581400" cy="2438400"/>
              <a:chOff x="4572000" y="3429000"/>
              <a:chExt cx="3581400" cy="2438400"/>
            </a:xfrm>
          </p:grpSpPr>
          <p:grpSp>
            <p:nvGrpSpPr>
              <p:cNvPr id="31" name="Group 27"/>
              <p:cNvGrpSpPr/>
              <p:nvPr/>
            </p:nvGrpSpPr>
            <p:grpSpPr>
              <a:xfrm>
                <a:off x="4572000" y="3429000"/>
                <a:ext cx="3581400" cy="2097088"/>
                <a:chOff x="4572000" y="3429000"/>
                <a:chExt cx="3581400" cy="2097088"/>
              </a:xfrm>
            </p:grpSpPr>
            <p:grpSp>
              <p:nvGrpSpPr>
                <p:cNvPr id="36" name="Group 97"/>
                <p:cNvGrpSpPr/>
                <p:nvPr/>
              </p:nvGrpSpPr>
              <p:grpSpPr>
                <a:xfrm>
                  <a:off x="4572000" y="3429000"/>
                  <a:ext cx="3581400" cy="2097088"/>
                  <a:chOff x="4953000" y="2438400"/>
                  <a:chExt cx="3581400" cy="2097088"/>
                </a:xfrm>
              </p:grpSpPr>
              <p:grpSp>
                <p:nvGrpSpPr>
                  <p:cNvPr id="38" name="Group 67"/>
                  <p:cNvGrpSpPr/>
                  <p:nvPr/>
                </p:nvGrpSpPr>
                <p:grpSpPr>
                  <a:xfrm>
                    <a:off x="4953000" y="2438400"/>
                    <a:ext cx="3581400" cy="2097088"/>
                    <a:chOff x="685800" y="2438400"/>
                    <a:chExt cx="3581400" cy="2097088"/>
                  </a:xfrm>
                </p:grpSpPr>
                <p:grpSp>
                  <p:nvGrpSpPr>
                    <p:cNvPr id="40" name="Group 29"/>
                    <p:cNvGrpSpPr/>
                    <p:nvPr/>
                  </p:nvGrpSpPr>
                  <p:grpSpPr>
                    <a:xfrm>
                      <a:off x="685800" y="2895600"/>
                      <a:ext cx="3159125" cy="1639888"/>
                      <a:chOff x="3429000" y="5226050"/>
                      <a:chExt cx="3159125" cy="1639888"/>
                    </a:xfrm>
                  </p:grpSpPr>
                  <p:grpSp>
                    <p:nvGrpSpPr>
                      <p:cNvPr id="43" name="Group 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879850" y="6238875"/>
                        <a:ext cx="2514844" cy="266700"/>
                        <a:chOff x="5629" y="7035"/>
                        <a:chExt cx="4559" cy="420"/>
                      </a:xfrm>
                    </p:grpSpPr>
                    <p:sp>
                      <p:nvSpPr>
                        <p:cNvPr id="47" name="Rectangle 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629" y="7035"/>
                          <a:ext cx="4559" cy="420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BFBFBF">
                                <a:gamma/>
                                <a:shade val="46275"/>
                                <a:invGamma/>
                              </a:srgbClr>
                            </a:gs>
                            <a:gs pos="50000">
                              <a:srgbClr val="BFBFBF"/>
                            </a:gs>
                            <a:gs pos="100000">
                              <a:srgbClr val="BFBFBF">
                                <a:gamma/>
                                <a:shade val="46275"/>
                                <a:invGamma/>
                              </a:srgbClr>
                            </a:gs>
                          </a:gsLst>
                          <a:lin ang="5400000" scaled="1"/>
                        </a:gradFill>
                        <a:ln w="0">
                          <a:solidFill>
                            <a:srgbClr val="A5A5A5"/>
                          </a:solidFill>
                          <a:miter lim="800000"/>
                          <a:headEnd/>
                          <a:tailEnd type="none" w="lg" len="lg"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8" name="Rectangle 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629" y="7035"/>
                          <a:ext cx="4559" cy="57"/>
                        </a:xfrm>
                        <a:prstGeom prst="rect">
                          <a:avLst/>
                        </a:prstGeom>
                        <a:solidFill>
                          <a:srgbClr val="F2F2F2"/>
                        </a:solidFill>
                        <a:ln w="0">
                          <a:solidFill>
                            <a:srgbClr val="000000"/>
                          </a:solidFill>
                          <a:miter lim="800000"/>
                          <a:headEnd/>
                          <a:tailEnd type="none" w="lg" len="lg"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9" name="Rectangle 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629" y="7395"/>
                          <a:ext cx="4559" cy="57"/>
                        </a:xfrm>
                        <a:prstGeom prst="rect">
                          <a:avLst/>
                        </a:prstGeom>
                        <a:solidFill>
                          <a:srgbClr val="F2F2F2"/>
                        </a:solidFill>
                        <a:ln w="0">
                          <a:solidFill>
                            <a:srgbClr val="000000"/>
                          </a:solidFill>
                          <a:miter lim="800000"/>
                          <a:headEnd/>
                          <a:tailEnd type="none" w="lg" len="lg"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cxnSp>
                    <p:nvCxnSpPr>
                      <p:cNvPr id="44" name="AutoShape 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6407150" y="6248400"/>
                        <a:ext cx="180975" cy="0"/>
                      </a:xfrm>
                      <a:prstGeom prst="straightConnector1">
                        <a:avLst/>
                      </a:prstGeom>
                      <a:noFill/>
                      <a:ln w="0">
                        <a:solidFill>
                          <a:srgbClr val="000000"/>
                        </a:solidFill>
                        <a:round/>
                        <a:headEnd/>
                        <a:tailEnd type="none" w="lg" len="lg"/>
                      </a:ln>
                    </p:spPr>
                  </p:cxnSp>
                  <p:cxnSp>
                    <p:nvCxnSpPr>
                      <p:cNvPr id="45" name="AutoShape 7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-5400000">
                        <a:off x="3806031" y="5315744"/>
                        <a:ext cx="179388" cy="0"/>
                      </a:xfrm>
                      <a:prstGeom prst="straightConnector1">
                        <a:avLst/>
                      </a:prstGeom>
                      <a:noFill/>
                      <a:ln w="0">
                        <a:solidFill>
                          <a:srgbClr val="000000"/>
                        </a:solidFill>
                        <a:round/>
                        <a:headEnd/>
                        <a:tailEnd type="none" w="lg" len="lg"/>
                      </a:ln>
                    </p:spPr>
                  </p:cxnSp>
                  <p:sp>
                    <p:nvSpPr>
                      <p:cNvPr id="46" name="AutoShape 26"/>
                      <p:cNvSpPr>
                        <a:spLocks noEditPoints="1" noChangeArrowheads="1"/>
                      </p:cNvSpPr>
                      <p:nvPr/>
                    </p:nvSpPr>
                    <p:spPr bwMode="auto">
                      <a:xfrm rot="5400000">
                        <a:off x="3169443" y="6155532"/>
                        <a:ext cx="969963" cy="450850"/>
                      </a:xfrm>
                      <a:custGeom>
                        <a:avLst/>
                        <a:gdLst>
                          <a:gd name="T0" fmla="*/ 0 w 21600"/>
                          <a:gd name="T1" fmla="*/ 0 h 21600"/>
                          <a:gd name="T2" fmla="*/ 10800 w 21600"/>
                          <a:gd name="T3" fmla="*/ 0 h 21600"/>
                          <a:gd name="T4" fmla="*/ 21600 w 21600"/>
                          <a:gd name="T5" fmla="*/ 0 h 21600"/>
                          <a:gd name="T6" fmla="*/ 21060 w 21600"/>
                          <a:gd name="T7" fmla="*/ 10800 h 21600"/>
                          <a:gd name="T8" fmla="*/ 21060 w 21600"/>
                          <a:gd name="T9" fmla="*/ 21600 h 21600"/>
                          <a:gd name="T10" fmla="*/ 10800 w 21600"/>
                          <a:gd name="T11" fmla="*/ 21600 h 21600"/>
                          <a:gd name="T12" fmla="*/ 540 w 21600"/>
                          <a:gd name="T13" fmla="*/ 21600 h 21600"/>
                          <a:gd name="T14" fmla="*/ 540 w 21600"/>
                          <a:gd name="T15" fmla="*/ 10800 h 21600"/>
                          <a:gd name="T16" fmla="*/ 761 w 21600"/>
                          <a:gd name="T17" fmla="*/ 22454 h 21600"/>
                          <a:gd name="T18" fmla="*/ 21069 w 21600"/>
                          <a:gd name="T19" fmla="*/ 32282 h 216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</a:cxnLst>
                        <a:rect l="T16" t="T17" r="T18" b="T19"/>
                        <a:pathLst>
                          <a:path w="21600" h="21600" extrusionOk="0">
                            <a:moveTo>
                              <a:pt x="540" y="4628"/>
                            </a:moveTo>
                            <a:lnTo>
                              <a:pt x="0" y="4628"/>
                            </a:lnTo>
                            <a:lnTo>
                              <a:pt x="0" y="0"/>
                            </a:lnTo>
                            <a:lnTo>
                              <a:pt x="21600" y="0"/>
                            </a:lnTo>
                            <a:lnTo>
                              <a:pt x="21600" y="4628"/>
                            </a:lnTo>
                            <a:lnTo>
                              <a:pt x="21060" y="4628"/>
                            </a:lnTo>
                            <a:lnTo>
                              <a:pt x="21060" y="21600"/>
                            </a:lnTo>
                            <a:lnTo>
                              <a:pt x="540" y="21600"/>
                            </a:lnTo>
                            <a:lnTo>
                              <a:pt x="540" y="4628"/>
                            </a:lnTo>
                            <a:close/>
                          </a:path>
                          <a:path w="21600" h="21600" extrusionOk="0">
                            <a:moveTo>
                              <a:pt x="540" y="4628"/>
                            </a:moveTo>
                            <a:lnTo>
                              <a:pt x="540" y="6171"/>
                            </a:lnTo>
                            <a:lnTo>
                              <a:pt x="2700" y="6171"/>
                            </a:lnTo>
                            <a:lnTo>
                              <a:pt x="2700" y="4628"/>
                            </a:lnTo>
                            <a:lnTo>
                              <a:pt x="540" y="4628"/>
                            </a:lnTo>
                            <a:close/>
                          </a:path>
                          <a:path w="21600" h="21600" extrusionOk="0">
                            <a:moveTo>
                              <a:pt x="2700" y="4628"/>
                            </a:moveTo>
                            <a:lnTo>
                              <a:pt x="2700" y="6171"/>
                            </a:lnTo>
                            <a:lnTo>
                              <a:pt x="4860" y="6171"/>
                            </a:lnTo>
                            <a:lnTo>
                              <a:pt x="4860" y="4628"/>
                            </a:lnTo>
                            <a:lnTo>
                              <a:pt x="2700" y="4628"/>
                            </a:lnTo>
                            <a:close/>
                          </a:path>
                          <a:path w="21600" h="21600" extrusionOk="0">
                            <a:moveTo>
                              <a:pt x="4860" y="4628"/>
                            </a:moveTo>
                            <a:lnTo>
                              <a:pt x="4860" y="6171"/>
                            </a:lnTo>
                            <a:lnTo>
                              <a:pt x="7020" y="6171"/>
                            </a:lnTo>
                            <a:lnTo>
                              <a:pt x="7020" y="4628"/>
                            </a:lnTo>
                            <a:lnTo>
                              <a:pt x="4860" y="4628"/>
                            </a:lnTo>
                            <a:close/>
                          </a:path>
                          <a:path w="21600" h="21600" extrusionOk="0">
                            <a:moveTo>
                              <a:pt x="7020" y="4628"/>
                            </a:moveTo>
                            <a:lnTo>
                              <a:pt x="7020" y="6171"/>
                            </a:lnTo>
                            <a:lnTo>
                              <a:pt x="9180" y="6171"/>
                            </a:lnTo>
                            <a:lnTo>
                              <a:pt x="9180" y="4628"/>
                            </a:lnTo>
                            <a:lnTo>
                              <a:pt x="7020" y="4628"/>
                            </a:lnTo>
                            <a:close/>
                          </a:path>
                          <a:path w="21600" h="21600" extrusionOk="0">
                            <a:moveTo>
                              <a:pt x="9180" y="4628"/>
                            </a:moveTo>
                            <a:lnTo>
                              <a:pt x="9180" y="6171"/>
                            </a:lnTo>
                            <a:lnTo>
                              <a:pt x="11340" y="6171"/>
                            </a:lnTo>
                            <a:lnTo>
                              <a:pt x="11340" y="4628"/>
                            </a:lnTo>
                            <a:lnTo>
                              <a:pt x="9180" y="4628"/>
                            </a:lnTo>
                            <a:close/>
                          </a:path>
                          <a:path w="21600" h="21600" extrusionOk="0">
                            <a:moveTo>
                              <a:pt x="11340" y="4628"/>
                            </a:moveTo>
                            <a:lnTo>
                              <a:pt x="11340" y="6171"/>
                            </a:lnTo>
                            <a:lnTo>
                              <a:pt x="13500" y="6171"/>
                            </a:lnTo>
                            <a:lnTo>
                              <a:pt x="13500" y="4628"/>
                            </a:lnTo>
                            <a:lnTo>
                              <a:pt x="11340" y="4628"/>
                            </a:lnTo>
                            <a:close/>
                          </a:path>
                          <a:path w="21600" h="21600" extrusionOk="0">
                            <a:moveTo>
                              <a:pt x="13500" y="4628"/>
                            </a:moveTo>
                            <a:lnTo>
                              <a:pt x="13500" y="6171"/>
                            </a:lnTo>
                            <a:lnTo>
                              <a:pt x="15660" y="6171"/>
                            </a:lnTo>
                            <a:lnTo>
                              <a:pt x="15660" y="4628"/>
                            </a:lnTo>
                            <a:lnTo>
                              <a:pt x="13500" y="4628"/>
                            </a:lnTo>
                            <a:close/>
                          </a:path>
                          <a:path w="21600" h="21600" extrusionOk="0">
                            <a:moveTo>
                              <a:pt x="15660" y="4628"/>
                            </a:moveTo>
                            <a:lnTo>
                              <a:pt x="15660" y="6171"/>
                            </a:lnTo>
                            <a:lnTo>
                              <a:pt x="17820" y="6171"/>
                            </a:lnTo>
                            <a:lnTo>
                              <a:pt x="17820" y="4628"/>
                            </a:lnTo>
                            <a:lnTo>
                              <a:pt x="15660" y="4628"/>
                            </a:lnTo>
                            <a:close/>
                          </a:path>
                          <a:path w="21600" h="21600" extrusionOk="0">
                            <a:moveTo>
                              <a:pt x="17820" y="4628"/>
                            </a:moveTo>
                            <a:lnTo>
                              <a:pt x="17820" y="6171"/>
                            </a:lnTo>
                            <a:lnTo>
                              <a:pt x="19980" y="6171"/>
                            </a:lnTo>
                            <a:lnTo>
                              <a:pt x="19980" y="4628"/>
                            </a:lnTo>
                            <a:lnTo>
                              <a:pt x="17820" y="4628"/>
                            </a:lnTo>
                            <a:close/>
                          </a:path>
                          <a:path w="21600" h="21600" extrusionOk="0">
                            <a:moveTo>
                              <a:pt x="1620" y="6171"/>
                            </a:moveTo>
                            <a:lnTo>
                              <a:pt x="1620" y="7714"/>
                            </a:lnTo>
                            <a:lnTo>
                              <a:pt x="3779" y="7714"/>
                            </a:lnTo>
                            <a:lnTo>
                              <a:pt x="3779" y="6171"/>
                            </a:lnTo>
                            <a:lnTo>
                              <a:pt x="1620" y="6171"/>
                            </a:lnTo>
                            <a:close/>
                          </a:path>
                          <a:path w="21600" h="21600" extrusionOk="0">
                            <a:moveTo>
                              <a:pt x="3779" y="6171"/>
                            </a:moveTo>
                            <a:lnTo>
                              <a:pt x="3779" y="7714"/>
                            </a:lnTo>
                            <a:lnTo>
                              <a:pt x="5940" y="7714"/>
                            </a:lnTo>
                            <a:lnTo>
                              <a:pt x="5940" y="6171"/>
                            </a:lnTo>
                            <a:lnTo>
                              <a:pt x="3779" y="6171"/>
                            </a:lnTo>
                            <a:close/>
                          </a:path>
                          <a:path w="21600" h="21600" extrusionOk="0">
                            <a:moveTo>
                              <a:pt x="5940" y="6171"/>
                            </a:moveTo>
                            <a:lnTo>
                              <a:pt x="5940" y="7714"/>
                            </a:lnTo>
                            <a:lnTo>
                              <a:pt x="8100" y="7714"/>
                            </a:lnTo>
                            <a:lnTo>
                              <a:pt x="8100" y="6171"/>
                            </a:lnTo>
                            <a:lnTo>
                              <a:pt x="5940" y="6171"/>
                            </a:lnTo>
                            <a:close/>
                          </a:path>
                          <a:path w="21600" h="21600" extrusionOk="0">
                            <a:moveTo>
                              <a:pt x="8100" y="6171"/>
                            </a:moveTo>
                            <a:lnTo>
                              <a:pt x="8100" y="7714"/>
                            </a:lnTo>
                            <a:lnTo>
                              <a:pt x="10260" y="7714"/>
                            </a:lnTo>
                            <a:lnTo>
                              <a:pt x="10260" y="6171"/>
                            </a:lnTo>
                            <a:lnTo>
                              <a:pt x="8100" y="6171"/>
                            </a:lnTo>
                            <a:close/>
                          </a:path>
                          <a:path w="21600" h="21600" extrusionOk="0">
                            <a:moveTo>
                              <a:pt x="10260" y="6171"/>
                            </a:moveTo>
                            <a:lnTo>
                              <a:pt x="10260" y="7714"/>
                            </a:lnTo>
                            <a:lnTo>
                              <a:pt x="12419" y="7714"/>
                            </a:lnTo>
                            <a:lnTo>
                              <a:pt x="12419" y="6171"/>
                            </a:lnTo>
                            <a:lnTo>
                              <a:pt x="10260" y="6171"/>
                            </a:lnTo>
                            <a:close/>
                          </a:path>
                          <a:path w="21600" h="21600" extrusionOk="0">
                            <a:moveTo>
                              <a:pt x="12419" y="6171"/>
                            </a:moveTo>
                            <a:lnTo>
                              <a:pt x="12419" y="7714"/>
                            </a:lnTo>
                            <a:lnTo>
                              <a:pt x="14580" y="7714"/>
                            </a:lnTo>
                            <a:lnTo>
                              <a:pt x="14580" y="6171"/>
                            </a:lnTo>
                            <a:lnTo>
                              <a:pt x="12419" y="6171"/>
                            </a:lnTo>
                            <a:close/>
                          </a:path>
                          <a:path w="21600" h="21600" extrusionOk="0">
                            <a:moveTo>
                              <a:pt x="14580" y="6171"/>
                            </a:moveTo>
                            <a:lnTo>
                              <a:pt x="14580" y="7714"/>
                            </a:lnTo>
                            <a:lnTo>
                              <a:pt x="16740" y="7714"/>
                            </a:lnTo>
                            <a:lnTo>
                              <a:pt x="16740" y="6171"/>
                            </a:lnTo>
                            <a:lnTo>
                              <a:pt x="14580" y="6171"/>
                            </a:lnTo>
                            <a:close/>
                          </a:path>
                          <a:path w="21600" h="21600" extrusionOk="0">
                            <a:moveTo>
                              <a:pt x="16740" y="6171"/>
                            </a:moveTo>
                            <a:lnTo>
                              <a:pt x="16740" y="7714"/>
                            </a:lnTo>
                            <a:lnTo>
                              <a:pt x="18900" y="7714"/>
                            </a:lnTo>
                            <a:lnTo>
                              <a:pt x="18900" y="6171"/>
                            </a:lnTo>
                            <a:lnTo>
                              <a:pt x="16740" y="6171"/>
                            </a:lnTo>
                            <a:close/>
                          </a:path>
                          <a:path w="21600" h="21600" extrusionOk="0">
                            <a:moveTo>
                              <a:pt x="18900" y="6171"/>
                            </a:moveTo>
                            <a:lnTo>
                              <a:pt x="18900" y="7714"/>
                            </a:lnTo>
                            <a:lnTo>
                              <a:pt x="21060" y="7714"/>
                            </a:lnTo>
                            <a:lnTo>
                              <a:pt x="21060" y="6171"/>
                            </a:lnTo>
                            <a:lnTo>
                              <a:pt x="18900" y="6171"/>
                            </a:lnTo>
                            <a:close/>
                          </a:path>
                          <a:path w="21600" h="21600" extrusionOk="0">
                            <a:moveTo>
                              <a:pt x="540" y="7714"/>
                            </a:moveTo>
                            <a:lnTo>
                              <a:pt x="540" y="9257"/>
                            </a:lnTo>
                            <a:lnTo>
                              <a:pt x="2700" y="9257"/>
                            </a:lnTo>
                            <a:lnTo>
                              <a:pt x="2700" y="7714"/>
                            </a:lnTo>
                            <a:lnTo>
                              <a:pt x="540" y="7714"/>
                            </a:lnTo>
                            <a:close/>
                          </a:path>
                          <a:path w="21600" h="21600" extrusionOk="0">
                            <a:moveTo>
                              <a:pt x="2700" y="7714"/>
                            </a:moveTo>
                            <a:lnTo>
                              <a:pt x="2700" y="9257"/>
                            </a:lnTo>
                            <a:lnTo>
                              <a:pt x="4860" y="9257"/>
                            </a:lnTo>
                            <a:lnTo>
                              <a:pt x="4860" y="7714"/>
                            </a:lnTo>
                            <a:lnTo>
                              <a:pt x="2700" y="7714"/>
                            </a:lnTo>
                            <a:close/>
                          </a:path>
                          <a:path w="21600" h="21600" extrusionOk="0">
                            <a:moveTo>
                              <a:pt x="4860" y="7714"/>
                            </a:moveTo>
                            <a:lnTo>
                              <a:pt x="4860" y="9257"/>
                            </a:lnTo>
                            <a:lnTo>
                              <a:pt x="7020" y="9257"/>
                            </a:lnTo>
                            <a:lnTo>
                              <a:pt x="7020" y="7714"/>
                            </a:lnTo>
                            <a:lnTo>
                              <a:pt x="4860" y="7714"/>
                            </a:lnTo>
                            <a:close/>
                          </a:path>
                          <a:path w="21600" h="21600" extrusionOk="0">
                            <a:moveTo>
                              <a:pt x="7020" y="7714"/>
                            </a:moveTo>
                            <a:lnTo>
                              <a:pt x="7020" y="9257"/>
                            </a:lnTo>
                            <a:lnTo>
                              <a:pt x="9180" y="9257"/>
                            </a:lnTo>
                            <a:lnTo>
                              <a:pt x="9180" y="7714"/>
                            </a:lnTo>
                            <a:lnTo>
                              <a:pt x="7020" y="7714"/>
                            </a:lnTo>
                            <a:close/>
                          </a:path>
                          <a:path w="21600" h="21600" extrusionOk="0">
                            <a:moveTo>
                              <a:pt x="9180" y="7714"/>
                            </a:moveTo>
                            <a:lnTo>
                              <a:pt x="9180" y="9257"/>
                            </a:lnTo>
                            <a:lnTo>
                              <a:pt x="11340" y="9257"/>
                            </a:lnTo>
                            <a:lnTo>
                              <a:pt x="11340" y="7714"/>
                            </a:lnTo>
                            <a:lnTo>
                              <a:pt x="9180" y="7714"/>
                            </a:lnTo>
                            <a:close/>
                          </a:path>
                          <a:path w="21600" h="21600" extrusionOk="0">
                            <a:moveTo>
                              <a:pt x="11340" y="7714"/>
                            </a:moveTo>
                            <a:lnTo>
                              <a:pt x="11340" y="9257"/>
                            </a:lnTo>
                            <a:lnTo>
                              <a:pt x="13500" y="9257"/>
                            </a:lnTo>
                            <a:lnTo>
                              <a:pt x="13500" y="7714"/>
                            </a:lnTo>
                            <a:lnTo>
                              <a:pt x="11340" y="7714"/>
                            </a:lnTo>
                            <a:close/>
                          </a:path>
                          <a:path w="21600" h="21600" extrusionOk="0">
                            <a:moveTo>
                              <a:pt x="13500" y="7714"/>
                            </a:moveTo>
                            <a:lnTo>
                              <a:pt x="13500" y="9257"/>
                            </a:lnTo>
                            <a:lnTo>
                              <a:pt x="15660" y="9257"/>
                            </a:lnTo>
                            <a:lnTo>
                              <a:pt x="15660" y="7714"/>
                            </a:lnTo>
                            <a:lnTo>
                              <a:pt x="13500" y="7714"/>
                            </a:lnTo>
                            <a:close/>
                          </a:path>
                          <a:path w="21600" h="21600" extrusionOk="0">
                            <a:moveTo>
                              <a:pt x="15660" y="7714"/>
                            </a:moveTo>
                            <a:lnTo>
                              <a:pt x="15660" y="9257"/>
                            </a:lnTo>
                            <a:lnTo>
                              <a:pt x="17820" y="9257"/>
                            </a:lnTo>
                            <a:lnTo>
                              <a:pt x="17820" y="7714"/>
                            </a:lnTo>
                            <a:lnTo>
                              <a:pt x="15660" y="7714"/>
                            </a:lnTo>
                            <a:close/>
                          </a:path>
                          <a:path w="21600" h="21600" extrusionOk="0">
                            <a:moveTo>
                              <a:pt x="17820" y="7714"/>
                            </a:moveTo>
                            <a:lnTo>
                              <a:pt x="17820" y="9257"/>
                            </a:lnTo>
                            <a:lnTo>
                              <a:pt x="19980" y="9257"/>
                            </a:lnTo>
                            <a:lnTo>
                              <a:pt x="19980" y="7714"/>
                            </a:lnTo>
                            <a:lnTo>
                              <a:pt x="17820" y="7714"/>
                            </a:lnTo>
                            <a:close/>
                          </a:path>
                          <a:path w="21600" h="21600" extrusionOk="0">
                            <a:moveTo>
                              <a:pt x="1620" y="9257"/>
                            </a:moveTo>
                            <a:lnTo>
                              <a:pt x="1620" y="10800"/>
                            </a:lnTo>
                            <a:lnTo>
                              <a:pt x="3779" y="10800"/>
                            </a:lnTo>
                            <a:lnTo>
                              <a:pt x="3779" y="9257"/>
                            </a:lnTo>
                            <a:lnTo>
                              <a:pt x="1620" y="9257"/>
                            </a:lnTo>
                            <a:close/>
                          </a:path>
                          <a:path w="21600" h="21600" extrusionOk="0">
                            <a:moveTo>
                              <a:pt x="3779" y="9257"/>
                            </a:moveTo>
                            <a:lnTo>
                              <a:pt x="3779" y="10800"/>
                            </a:lnTo>
                            <a:lnTo>
                              <a:pt x="5940" y="10800"/>
                            </a:lnTo>
                            <a:lnTo>
                              <a:pt x="5940" y="9257"/>
                            </a:lnTo>
                            <a:lnTo>
                              <a:pt x="3779" y="9257"/>
                            </a:lnTo>
                            <a:close/>
                          </a:path>
                          <a:path w="21600" h="21600" extrusionOk="0">
                            <a:moveTo>
                              <a:pt x="5940" y="9257"/>
                            </a:moveTo>
                            <a:lnTo>
                              <a:pt x="5940" y="10800"/>
                            </a:lnTo>
                            <a:lnTo>
                              <a:pt x="8100" y="10800"/>
                            </a:lnTo>
                            <a:lnTo>
                              <a:pt x="8100" y="9257"/>
                            </a:lnTo>
                            <a:lnTo>
                              <a:pt x="5940" y="9257"/>
                            </a:lnTo>
                            <a:close/>
                          </a:path>
                          <a:path w="21600" h="21600" extrusionOk="0">
                            <a:moveTo>
                              <a:pt x="8100" y="9257"/>
                            </a:moveTo>
                            <a:lnTo>
                              <a:pt x="8100" y="10800"/>
                            </a:lnTo>
                            <a:lnTo>
                              <a:pt x="10260" y="10800"/>
                            </a:lnTo>
                            <a:lnTo>
                              <a:pt x="10260" y="9257"/>
                            </a:lnTo>
                            <a:lnTo>
                              <a:pt x="8100" y="9257"/>
                            </a:lnTo>
                            <a:close/>
                          </a:path>
                          <a:path w="21600" h="21600" extrusionOk="0">
                            <a:moveTo>
                              <a:pt x="10260" y="9257"/>
                            </a:moveTo>
                            <a:lnTo>
                              <a:pt x="10260" y="10800"/>
                            </a:lnTo>
                            <a:lnTo>
                              <a:pt x="12419" y="10800"/>
                            </a:lnTo>
                            <a:lnTo>
                              <a:pt x="12419" y="9257"/>
                            </a:lnTo>
                            <a:lnTo>
                              <a:pt x="10260" y="9257"/>
                            </a:lnTo>
                            <a:close/>
                          </a:path>
                          <a:path w="21600" h="21600" extrusionOk="0">
                            <a:moveTo>
                              <a:pt x="12419" y="9257"/>
                            </a:moveTo>
                            <a:lnTo>
                              <a:pt x="12419" y="10800"/>
                            </a:lnTo>
                            <a:lnTo>
                              <a:pt x="14580" y="10800"/>
                            </a:lnTo>
                            <a:lnTo>
                              <a:pt x="14580" y="9257"/>
                            </a:lnTo>
                            <a:lnTo>
                              <a:pt x="12419" y="9257"/>
                            </a:lnTo>
                            <a:close/>
                          </a:path>
                          <a:path w="21600" h="21600" extrusionOk="0">
                            <a:moveTo>
                              <a:pt x="14580" y="9257"/>
                            </a:moveTo>
                            <a:lnTo>
                              <a:pt x="14580" y="10800"/>
                            </a:lnTo>
                            <a:lnTo>
                              <a:pt x="16740" y="10800"/>
                            </a:lnTo>
                            <a:lnTo>
                              <a:pt x="16740" y="9257"/>
                            </a:lnTo>
                            <a:lnTo>
                              <a:pt x="14580" y="9257"/>
                            </a:lnTo>
                            <a:close/>
                          </a:path>
                          <a:path w="21600" h="21600" extrusionOk="0">
                            <a:moveTo>
                              <a:pt x="16740" y="9257"/>
                            </a:moveTo>
                            <a:lnTo>
                              <a:pt x="16740" y="10800"/>
                            </a:lnTo>
                            <a:lnTo>
                              <a:pt x="18900" y="10800"/>
                            </a:lnTo>
                            <a:lnTo>
                              <a:pt x="18900" y="9257"/>
                            </a:lnTo>
                            <a:lnTo>
                              <a:pt x="16740" y="9257"/>
                            </a:lnTo>
                            <a:close/>
                          </a:path>
                          <a:path w="21600" h="21600" extrusionOk="0">
                            <a:moveTo>
                              <a:pt x="18900" y="9257"/>
                            </a:moveTo>
                            <a:lnTo>
                              <a:pt x="18900" y="10800"/>
                            </a:lnTo>
                            <a:lnTo>
                              <a:pt x="21060" y="10800"/>
                            </a:lnTo>
                            <a:lnTo>
                              <a:pt x="21060" y="9257"/>
                            </a:lnTo>
                            <a:lnTo>
                              <a:pt x="18900" y="9257"/>
                            </a:lnTo>
                            <a:close/>
                          </a:path>
                          <a:path w="21600" h="21600" extrusionOk="0">
                            <a:moveTo>
                              <a:pt x="540" y="10800"/>
                            </a:moveTo>
                            <a:lnTo>
                              <a:pt x="540" y="12342"/>
                            </a:lnTo>
                            <a:lnTo>
                              <a:pt x="2700" y="12342"/>
                            </a:lnTo>
                            <a:lnTo>
                              <a:pt x="2700" y="10800"/>
                            </a:lnTo>
                            <a:lnTo>
                              <a:pt x="540" y="10800"/>
                            </a:lnTo>
                            <a:close/>
                          </a:path>
                          <a:path w="21600" h="21600" extrusionOk="0">
                            <a:moveTo>
                              <a:pt x="2700" y="10800"/>
                            </a:moveTo>
                            <a:lnTo>
                              <a:pt x="2700" y="12342"/>
                            </a:lnTo>
                            <a:lnTo>
                              <a:pt x="4860" y="12342"/>
                            </a:lnTo>
                            <a:lnTo>
                              <a:pt x="4860" y="10800"/>
                            </a:lnTo>
                            <a:lnTo>
                              <a:pt x="2700" y="10800"/>
                            </a:lnTo>
                            <a:close/>
                          </a:path>
                          <a:path w="21600" h="21600" extrusionOk="0">
                            <a:moveTo>
                              <a:pt x="4860" y="10800"/>
                            </a:moveTo>
                            <a:lnTo>
                              <a:pt x="4860" y="12342"/>
                            </a:lnTo>
                            <a:lnTo>
                              <a:pt x="7020" y="12342"/>
                            </a:lnTo>
                            <a:lnTo>
                              <a:pt x="7020" y="10800"/>
                            </a:lnTo>
                            <a:lnTo>
                              <a:pt x="4860" y="10800"/>
                            </a:lnTo>
                            <a:close/>
                          </a:path>
                          <a:path w="21600" h="21600" extrusionOk="0">
                            <a:moveTo>
                              <a:pt x="7020" y="10800"/>
                            </a:moveTo>
                            <a:lnTo>
                              <a:pt x="7020" y="12342"/>
                            </a:lnTo>
                            <a:lnTo>
                              <a:pt x="9180" y="12342"/>
                            </a:lnTo>
                            <a:lnTo>
                              <a:pt x="9180" y="10800"/>
                            </a:lnTo>
                            <a:lnTo>
                              <a:pt x="7020" y="10800"/>
                            </a:lnTo>
                            <a:close/>
                          </a:path>
                          <a:path w="21600" h="21600" extrusionOk="0">
                            <a:moveTo>
                              <a:pt x="9180" y="10800"/>
                            </a:moveTo>
                            <a:lnTo>
                              <a:pt x="9180" y="12342"/>
                            </a:lnTo>
                            <a:lnTo>
                              <a:pt x="11340" y="12342"/>
                            </a:lnTo>
                            <a:lnTo>
                              <a:pt x="11340" y="10800"/>
                            </a:lnTo>
                            <a:lnTo>
                              <a:pt x="9180" y="10800"/>
                            </a:lnTo>
                            <a:close/>
                          </a:path>
                          <a:path w="21600" h="21600" extrusionOk="0">
                            <a:moveTo>
                              <a:pt x="11340" y="10800"/>
                            </a:moveTo>
                            <a:lnTo>
                              <a:pt x="11340" y="12342"/>
                            </a:lnTo>
                            <a:lnTo>
                              <a:pt x="13500" y="12342"/>
                            </a:lnTo>
                            <a:lnTo>
                              <a:pt x="13500" y="10800"/>
                            </a:lnTo>
                            <a:lnTo>
                              <a:pt x="11340" y="10800"/>
                            </a:lnTo>
                            <a:close/>
                          </a:path>
                          <a:path w="21600" h="21600" extrusionOk="0">
                            <a:moveTo>
                              <a:pt x="13500" y="10800"/>
                            </a:moveTo>
                            <a:lnTo>
                              <a:pt x="13500" y="12342"/>
                            </a:lnTo>
                            <a:lnTo>
                              <a:pt x="15660" y="12342"/>
                            </a:lnTo>
                            <a:lnTo>
                              <a:pt x="15660" y="10800"/>
                            </a:lnTo>
                            <a:lnTo>
                              <a:pt x="13500" y="10800"/>
                            </a:lnTo>
                            <a:close/>
                          </a:path>
                          <a:path w="21600" h="21600" extrusionOk="0">
                            <a:moveTo>
                              <a:pt x="15660" y="10800"/>
                            </a:moveTo>
                            <a:lnTo>
                              <a:pt x="15660" y="12342"/>
                            </a:lnTo>
                            <a:lnTo>
                              <a:pt x="17820" y="12342"/>
                            </a:lnTo>
                            <a:lnTo>
                              <a:pt x="17820" y="10800"/>
                            </a:lnTo>
                            <a:lnTo>
                              <a:pt x="15660" y="10800"/>
                            </a:lnTo>
                            <a:close/>
                          </a:path>
                          <a:path w="21600" h="21600" extrusionOk="0">
                            <a:moveTo>
                              <a:pt x="17820" y="10800"/>
                            </a:moveTo>
                            <a:lnTo>
                              <a:pt x="17820" y="12342"/>
                            </a:lnTo>
                            <a:lnTo>
                              <a:pt x="19980" y="12342"/>
                            </a:lnTo>
                            <a:lnTo>
                              <a:pt x="19980" y="10800"/>
                            </a:lnTo>
                            <a:lnTo>
                              <a:pt x="17820" y="10800"/>
                            </a:lnTo>
                            <a:close/>
                          </a:path>
                          <a:path w="21600" h="21600" extrusionOk="0">
                            <a:moveTo>
                              <a:pt x="1620" y="12342"/>
                            </a:moveTo>
                            <a:lnTo>
                              <a:pt x="1620" y="13885"/>
                            </a:lnTo>
                            <a:lnTo>
                              <a:pt x="3779" y="13885"/>
                            </a:lnTo>
                            <a:lnTo>
                              <a:pt x="3779" y="12342"/>
                            </a:lnTo>
                            <a:lnTo>
                              <a:pt x="1620" y="12342"/>
                            </a:lnTo>
                            <a:close/>
                          </a:path>
                          <a:path w="21600" h="21600" extrusionOk="0">
                            <a:moveTo>
                              <a:pt x="3779" y="12342"/>
                            </a:moveTo>
                            <a:lnTo>
                              <a:pt x="3779" y="13885"/>
                            </a:lnTo>
                            <a:lnTo>
                              <a:pt x="5940" y="13885"/>
                            </a:lnTo>
                            <a:lnTo>
                              <a:pt x="5940" y="12342"/>
                            </a:lnTo>
                            <a:lnTo>
                              <a:pt x="3779" y="12342"/>
                            </a:lnTo>
                            <a:close/>
                          </a:path>
                          <a:path w="21600" h="21600" extrusionOk="0">
                            <a:moveTo>
                              <a:pt x="5940" y="12342"/>
                            </a:moveTo>
                            <a:lnTo>
                              <a:pt x="5940" y="13885"/>
                            </a:lnTo>
                            <a:lnTo>
                              <a:pt x="8100" y="13885"/>
                            </a:lnTo>
                            <a:lnTo>
                              <a:pt x="8100" y="12342"/>
                            </a:lnTo>
                            <a:lnTo>
                              <a:pt x="5940" y="12342"/>
                            </a:lnTo>
                            <a:close/>
                          </a:path>
                          <a:path w="21600" h="21600" extrusionOk="0">
                            <a:moveTo>
                              <a:pt x="8100" y="12342"/>
                            </a:moveTo>
                            <a:lnTo>
                              <a:pt x="8100" y="13885"/>
                            </a:lnTo>
                            <a:lnTo>
                              <a:pt x="10260" y="13885"/>
                            </a:lnTo>
                            <a:lnTo>
                              <a:pt x="10260" y="12342"/>
                            </a:lnTo>
                            <a:lnTo>
                              <a:pt x="8100" y="12342"/>
                            </a:lnTo>
                            <a:close/>
                          </a:path>
                          <a:path w="21600" h="21600" extrusionOk="0">
                            <a:moveTo>
                              <a:pt x="10260" y="12342"/>
                            </a:moveTo>
                            <a:lnTo>
                              <a:pt x="10260" y="13885"/>
                            </a:lnTo>
                            <a:lnTo>
                              <a:pt x="12419" y="13885"/>
                            </a:lnTo>
                            <a:lnTo>
                              <a:pt x="12419" y="12342"/>
                            </a:lnTo>
                            <a:lnTo>
                              <a:pt x="10260" y="12342"/>
                            </a:lnTo>
                            <a:close/>
                          </a:path>
                          <a:path w="21600" h="21600" extrusionOk="0">
                            <a:moveTo>
                              <a:pt x="12419" y="12342"/>
                            </a:moveTo>
                            <a:lnTo>
                              <a:pt x="12419" y="13885"/>
                            </a:lnTo>
                            <a:lnTo>
                              <a:pt x="14580" y="13885"/>
                            </a:lnTo>
                            <a:lnTo>
                              <a:pt x="14580" y="12342"/>
                            </a:lnTo>
                            <a:lnTo>
                              <a:pt x="12419" y="12342"/>
                            </a:lnTo>
                            <a:close/>
                          </a:path>
                          <a:path w="21600" h="21600" extrusionOk="0">
                            <a:moveTo>
                              <a:pt x="14580" y="12342"/>
                            </a:moveTo>
                            <a:lnTo>
                              <a:pt x="14580" y="13885"/>
                            </a:lnTo>
                            <a:lnTo>
                              <a:pt x="16740" y="13885"/>
                            </a:lnTo>
                            <a:lnTo>
                              <a:pt x="16740" y="12342"/>
                            </a:lnTo>
                            <a:lnTo>
                              <a:pt x="14580" y="12342"/>
                            </a:lnTo>
                            <a:close/>
                          </a:path>
                          <a:path w="21600" h="21600" extrusionOk="0">
                            <a:moveTo>
                              <a:pt x="16740" y="12342"/>
                            </a:moveTo>
                            <a:lnTo>
                              <a:pt x="16740" y="13885"/>
                            </a:lnTo>
                            <a:lnTo>
                              <a:pt x="18900" y="13885"/>
                            </a:lnTo>
                            <a:lnTo>
                              <a:pt x="18900" y="12342"/>
                            </a:lnTo>
                            <a:lnTo>
                              <a:pt x="16740" y="12342"/>
                            </a:lnTo>
                            <a:close/>
                          </a:path>
                          <a:path w="21600" h="21600" extrusionOk="0">
                            <a:moveTo>
                              <a:pt x="18900" y="12342"/>
                            </a:moveTo>
                            <a:lnTo>
                              <a:pt x="18900" y="13885"/>
                            </a:lnTo>
                            <a:lnTo>
                              <a:pt x="21060" y="13885"/>
                            </a:lnTo>
                            <a:lnTo>
                              <a:pt x="21060" y="12342"/>
                            </a:lnTo>
                            <a:lnTo>
                              <a:pt x="18900" y="12342"/>
                            </a:lnTo>
                            <a:close/>
                          </a:path>
                          <a:path w="21600" h="21600" extrusionOk="0">
                            <a:moveTo>
                              <a:pt x="540" y="13885"/>
                            </a:moveTo>
                            <a:lnTo>
                              <a:pt x="540" y="15428"/>
                            </a:lnTo>
                            <a:lnTo>
                              <a:pt x="2700" y="15428"/>
                            </a:lnTo>
                            <a:lnTo>
                              <a:pt x="2700" y="13885"/>
                            </a:lnTo>
                            <a:lnTo>
                              <a:pt x="540" y="13885"/>
                            </a:lnTo>
                            <a:close/>
                          </a:path>
                          <a:path w="21600" h="21600" extrusionOk="0">
                            <a:moveTo>
                              <a:pt x="2700" y="13885"/>
                            </a:moveTo>
                            <a:lnTo>
                              <a:pt x="2700" y="15428"/>
                            </a:lnTo>
                            <a:lnTo>
                              <a:pt x="4860" y="15428"/>
                            </a:lnTo>
                            <a:lnTo>
                              <a:pt x="4860" y="13885"/>
                            </a:lnTo>
                            <a:lnTo>
                              <a:pt x="2700" y="13885"/>
                            </a:lnTo>
                            <a:close/>
                          </a:path>
                          <a:path w="21600" h="21600" extrusionOk="0">
                            <a:moveTo>
                              <a:pt x="4860" y="13885"/>
                            </a:moveTo>
                            <a:lnTo>
                              <a:pt x="4860" y="15428"/>
                            </a:lnTo>
                            <a:lnTo>
                              <a:pt x="7020" y="15428"/>
                            </a:lnTo>
                            <a:lnTo>
                              <a:pt x="7020" y="13885"/>
                            </a:lnTo>
                            <a:lnTo>
                              <a:pt x="4860" y="13885"/>
                            </a:lnTo>
                            <a:close/>
                          </a:path>
                          <a:path w="21600" h="21600" extrusionOk="0">
                            <a:moveTo>
                              <a:pt x="7020" y="13885"/>
                            </a:moveTo>
                            <a:lnTo>
                              <a:pt x="7020" y="15428"/>
                            </a:lnTo>
                            <a:lnTo>
                              <a:pt x="9180" y="15428"/>
                            </a:lnTo>
                            <a:lnTo>
                              <a:pt x="9180" y="13885"/>
                            </a:lnTo>
                            <a:lnTo>
                              <a:pt x="7020" y="13885"/>
                            </a:lnTo>
                            <a:close/>
                          </a:path>
                          <a:path w="21600" h="21600" extrusionOk="0">
                            <a:moveTo>
                              <a:pt x="9180" y="13885"/>
                            </a:moveTo>
                            <a:lnTo>
                              <a:pt x="9180" y="15428"/>
                            </a:lnTo>
                            <a:lnTo>
                              <a:pt x="11340" y="15428"/>
                            </a:lnTo>
                            <a:lnTo>
                              <a:pt x="11340" y="13885"/>
                            </a:lnTo>
                            <a:lnTo>
                              <a:pt x="9180" y="13885"/>
                            </a:lnTo>
                            <a:close/>
                          </a:path>
                          <a:path w="21600" h="21600" extrusionOk="0">
                            <a:moveTo>
                              <a:pt x="11340" y="13885"/>
                            </a:moveTo>
                            <a:lnTo>
                              <a:pt x="11340" y="15428"/>
                            </a:lnTo>
                            <a:lnTo>
                              <a:pt x="13500" y="15428"/>
                            </a:lnTo>
                            <a:lnTo>
                              <a:pt x="13500" y="13885"/>
                            </a:lnTo>
                            <a:lnTo>
                              <a:pt x="11340" y="13885"/>
                            </a:lnTo>
                            <a:close/>
                          </a:path>
                          <a:path w="21600" h="21600" extrusionOk="0">
                            <a:moveTo>
                              <a:pt x="13500" y="13885"/>
                            </a:moveTo>
                            <a:lnTo>
                              <a:pt x="13500" y="15428"/>
                            </a:lnTo>
                            <a:lnTo>
                              <a:pt x="15660" y="15428"/>
                            </a:lnTo>
                            <a:lnTo>
                              <a:pt x="15660" y="13885"/>
                            </a:lnTo>
                            <a:lnTo>
                              <a:pt x="13500" y="13885"/>
                            </a:lnTo>
                            <a:close/>
                          </a:path>
                          <a:path w="21600" h="21600" extrusionOk="0">
                            <a:moveTo>
                              <a:pt x="15660" y="13885"/>
                            </a:moveTo>
                            <a:lnTo>
                              <a:pt x="15660" y="15428"/>
                            </a:lnTo>
                            <a:lnTo>
                              <a:pt x="17820" y="15428"/>
                            </a:lnTo>
                            <a:lnTo>
                              <a:pt x="17820" y="13885"/>
                            </a:lnTo>
                            <a:lnTo>
                              <a:pt x="15660" y="13885"/>
                            </a:lnTo>
                            <a:close/>
                          </a:path>
                          <a:path w="21600" h="21600" extrusionOk="0">
                            <a:moveTo>
                              <a:pt x="17820" y="13885"/>
                            </a:moveTo>
                            <a:lnTo>
                              <a:pt x="17820" y="15428"/>
                            </a:lnTo>
                            <a:lnTo>
                              <a:pt x="19980" y="15428"/>
                            </a:lnTo>
                            <a:lnTo>
                              <a:pt x="19980" y="13885"/>
                            </a:lnTo>
                            <a:lnTo>
                              <a:pt x="17820" y="13885"/>
                            </a:lnTo>
                            <a:close/>
                          </a:path>
                          <a:path w="21600" h="21600" extrusionOk="0">
                            <a:moveTo>
                              <a:pt x="1620" y="15428"/>
                            </a:moveTo>
                            <a:lnTo>
                              <a:pt x="1620" y="16971"/>
                            </a:lnTo>
                            <a:lnTo>
                              <a:pt x="3779" y="16971"/>
                            </a:lnTo>
                            <a:lnTo>
                              <a:pt x="3779" y="15428"/>
                            </a:lnTo>
                            <a:lnTo>
                              <a:pt x="1620" y="15428"/>
                            </a:lnTo>
                            <a:close/>
                          </a:path>
                          <a:path w="21600" h="21600" extrusionOk="0">
                            <a:moveTo>
                              <a:pt x="3779" y="15428"/>
                            </a:moveTo>
                            <a:lnTo>
                              <a:pt x="3779" y="16971"/>
                            </a:lnTo>
                            <a:lnTo>
                              <a:pt x="5940" y="16971"/>
                            </a:lnTo>
                            <a:lnTo>
                              <a:pt x="5940" y="15428"/>
                            </a:lnTo>
                            <a:lnTo>
                              <a:pt x="3779" y="15428"/>
                            </a:lnTo>
                            <a:close/>
                          </a:path>
                          <a:path w="21600" h="21600" extrusionOk="0">
                            <a:moveTo>
                              <a:pt x="5940" y="15428"/>
                            </a:moveTo>
                            <a:lnTo>
                              <a:pt x="5940" y="16971"/>
                            </a:lnTo>
                            <a:lnTo>
                              <a:pt x="8100" y="16971"/>
                            </a:lnTo>
                            <a:lnTo>
                              <a:pt x="8100" y="15428"/>
                            </a:lnTo>
                            <a:lnTo>
                              <a:pt x="5940" y="15428"/>
                            </a:lnTo>
                            <a:close/>
                          </a:path>
                          <a:path w="21600" h="21600" extrusionOk="0">
                            <a:moveTo>
                              <a:pt x="8100" y="15428"/>
                            </a:moveTo>
                            <a:lnTo>
                              <a:pt x="8100" y="16971"/>
                            </a:lnTo>
                            <a:lnTo>
                              <a:pt x="10260" y="16971"/>
                            </a:lnTo>
                            <a:lnTo>
                              <a:pt x="10260" y="15428"/>
                            </a:lnTo>
                            <a:lnTo>
                              <a:pt x="8100" y="15428"/>
                            </a:lnTo>
                            <a:close/>
                          </a:path>
                          <a:path w="21600" h="21600" extrusionOk="0">
                            <a:moveTo>
                              <a:pt x="10260" y="15428"/>
                            </a:moveTo>
                            <a:lnTo>
                              <a:pt x="10260" y="16971"/>
                            </a:lnTo>
                            <a:lnTo>
                              <a:pt x="12419" y="16971"/>
                            </a:lnTo>
                            <a:lnTo>
                              <a:pt x="12419" y="15428"/>
                            </a:lnTo>
                            <a:lnTo>
                              <a:pt x="10260" y="15428"/>
                            </a:lnTo>
                            <a:close/>
                          </a:path>
                          <a:path w="21600" h="21600" extrusionOk="0">
                            <a:moveTo>
                              <a:pt x="12419" y="15428"/>
                            </a:moveTo>
                            <a:lnTo>
                              <a:pt x="12419" y="16971"/>
                            </a:lnTo>
                            <a:lnTo>
                              <a:pt x="14580" y="16971"/>
                            </a:lnTo>
                            <a:lnTo>
                              <a:pt x="14580" y="15428"/>
                            </a:lnTo>
                            <a:lnTo>
                              <a:pt x="12419" y="15428"/>
                            </a:lnTo>
                            <a:close/>
                          </a:path>
                          <a:path w="21600" h="21600" extrusionOk="0">
                            <a:moveTo>
                              <a:pt x="14580" y="15428"/>
                            </a:moveTo>
                            <a:lnTo>
                              <a:pt x="14580" y="16971"/>
                            </a:lnTo>
                            <a:lnTo>
                              <a:pt x="16740" y="16971"/>
                            </a:lnTo>
                            <a:lnTo>
                              <a:pt x="16740" y="15428"/>
                            </a:lnTo>
                            <a:lnTo>
                              <a:pt x="14580" y="15428"/>
                            </a:lnTo>
                            <a:close/>
                          </a:path>
                          <a:path w="21600" h="21600" extrusionOk="0">
                            <a:moveTo>
                              <a:pt x="16740" y="15428"/>
                            </a:moveTo>
                            <a:lnTo>
                              <a:pt x="16740" y="16971"/>
                            </a:lnTo>
                            <a:lnTo>
                              <a:pt x="18900" y="16971"/>
                            </a:lnTo>
                            <a:lnTo>
                              <a:pt x="18900" y="15428"/>
                            </a:lnTo>
                            <a:lnTo>
                              <a:pt x="16740" y="15428"/>
                            </a:lnTo>
                            <a:close/>
                          </a:path>
                          <a:path w="21600" h="21600" extrusionOk="0">
                            <a:moveTo>
                              <a:pt x="18900" y="15428"/>
                            </a:moveTo>
                            <a:lnTo>
                              <a:pt x="18900" y="16971"/>
                            </a:lnTo>
                            <a:lnTo>
                              <a:pt x="21060" y="16971"/>
                            </a:lnTo>
                            <a:lnTo>
                              <a:pt x="21060" y="15428"/>
                            </a:lnTo>
                            <a:lnTo>
                              <a:pt x="18900" y="15428"/>
                            </a:lnTo>
                            <a:close/>
                          </a:path>
                          <a:path w="21600" h="21600" extrusionOk="0">
                            <a:moveTo>
                              <a:pt x="540" y="16971"/>
                            </a:moveTo>
                            <a:lnTo>
                              <a:pt x="540" y="18514"/>
                            </a:lnTo>
                            <a:lnTo>
                              <a:pt x="2700" y="18514"/>
                            </a:lnTo>
                            <a:lnTo>
                              <a:pt x="2700" y="16971"/>
                            </a:lnTo>
                            <a:lnTo>
                              <a:pt x="540" y="16971"/>
                            </a:lnTo>
                            <a:close/>
                          </a:path>
                          <a:path w="21600" h="21600" extrusionOk="0">
                            <a:moveTo>
                              <a:pt x="2700" y="16971"/>
                            </a:moveTo>
                            <a:lnTo>
                              <a:pt x="2700" y="18514"/>
                            </a:lnTo>
                            <a:lnTo>
                              <a:pt x="4860" y="18514"/>
                            </a:lnTo>
                            <a:lnTo>
                              <a:pt x="4860" y="16971"/>
                            </a:lnTo>
                            <a:lnTo>
                              <a:pt x="2700" y="16971"/>
                            </a:lnTo>
                            <a:close/>
                          </a:path>
                          <a:path w="21600" h="21600" extrusionOk="0">
                            <a:moveTo>
                              <a:pt x="4860" y="16971"/>
                            </a:moveTo>
                            <a:lnTo>
                              <a:pt x="4860" y="18514"/>
                            </a:lnTo>
                            <a:lnTo>
                              <a:pt x="7020" y="18514"/>
                            </a:lnTo>
                            <a:lnTo>
                              <a:pt x="7020" y="16971"/>
                            </a:lnTo>
                            <a:lnTo>
                              <a:pt x="4860" y="16971"/>
                            </a:lnTo>
                            <a:close/>
                          </a:path>
                          <a:path w="21600" h="21600" extrusionOk="0">
                            <a:moveTo>
                              <a:pt x="7020" y="16971"/>
                            </a:moveTo>
                            <a:lnTo>
                              <a:pt x="7020" y="18514"/>
                            </a:lnTo>
                            <a:lnTo>
                              <a:pt x="9180" y="18514"/>
                            </a:lnTo>
                            <a:lnTo>
                              <a:pt x="9180" y="16971"/>
                            </a:lnTo>
                            <a:lnTo>
                              <a:pt x="7020" y="16971"/>
                            </a:lnTo>
                            <a:close/>
                          </a:path>
                          <a:path w="21600" h="21600" extrusionOk="0">
                            <a:moveTo>
                              <a:pt x="9180" y="16971"/>
                            </a:moveTo>
                            <a:lnTo>
                              <a:pt x="9180" y="18514"/>
                            </a:lnTo>
                            <a:lnTo>
                              <a:pt x="11340" y="18514"/>
                            </a:lnTo>
                            <a:lnTo>
                              <a:pt x="11340" y="16971"/>
                            </a:lnTo>
                            <a:lnTo>
                              <a:pt x="9180" y="16971"/>
                            </a:lnTo>
                            <a:close/>
                          </a:path>
                          <a:path w="21600" h="21600" extrusionOk="0">
                            <a:moveTo>
                              <a:pt x="11340" y="16971"/>
                            </a:moveTo>
                            <a:lnTo>
                              <a:pt x="11340" y="18514"/>
                            </a:lnTo>
                            <a:lnTo>
                              <a:pt x="13500" y="18514"/>
                            </a:lnTo>
                            <a:lnTo>
                              <a:pt x="13500" y="16971"/>
                            </a:lnTo>
                            <a:lnTo>
                              <a:pt x="11340" y="16971"/>
                            </a:lnTo>
                            <a:close/>
                          </a:path>
                          <a:path w="21600" h="21600" extrusionOk="0">
                            <a:moveTo>
                              <a:pt x="13500" y="16971"/>
                            </a:moveTo>
                            <a:lnTo>
                              <a:pt x="13500" y="18514"/>
                            </a:lnTo>
                            <a:lnTo>
                              <a:pt x="15660" y="18514"/>
                            </a:lnTo>
                            <a:lnTo>
                              <a:pt x="15660" y="16971"/>
                            </a:lnTo>
                            <a:lnTo>
                              <a:pt x="13500" y="16971"/>
                            </a:lnTo>
                            <a:close/>
                          </a:path>
                          <a:path w="21600" h="21600" extrusionOk="0">
                            <a:moveTo>
                              <a:pt x="15660" y="16971"/>
                            </a:moveTo>
                            <a:lnTo>
                              <a:pt x="15660" y="18514"/>
                            </a:lnTo>
                            <a:lnTo>
                              <a:pt x="17820" y="18514"/>
                            </a:lnTo>
                            <a:lnTo>
                              <a:pt x="17820" y="16971"/>
                            </a:lnTo>
                            <a:lnTo>
                              <a:pt x="15660" y="16971"/>
                            </a:lnTo>
                            <a:close/>
                          </a:path>
                          <a:path w="21600" h="21600" extrusionOk="0">
                            <a:moveTo>
                              <a:pt x="17820" y="16971"/>
                            </a:moveTo>
                            <a:lnTo>
                              <a:pt x="17820" y="18514"/>
                            </a:lnTo>
                            <a:lnTo>
                              <a:pt x="19980" y="18514"/>
                            </a:lnTo>
                            <a:lnTo>
                              <a:pt x="19980" y="16971"/>
                            </a:lnTo>
                            <a:lnTo>
                              <a:pt x="17820" y="16971"/>
                            </a:lnTo>
                            <a:close/>
                          </a:path>
                          <a:path w="21600" h="21600" extrusionOk="0">
                            <a:moveTo>
                              <a:pt x="1620" y="18514"/>
                            </a:moveTo>
                            <a:lnTo>
                              <a:pt x="1620" y="20057"/>
                            </a:lnTo>
                            <a:lnTo>
                              <a:pt x="3779" y="20057"/>
                            </a:lnTo>
                            <a:lnTo>
                              <a:pt x="3779" y="18514"/>
                            </a:lnTo>
                            <a:lnTo>
                              <a:pt x="1620" y="18514"/>
                            </a:lnTo>
                            <a:close/>
                          </a:path>
                          <a:path w="21600" h="21600" extrusionOk="0">
                            <a:moveTo>
                              <a:pt x="3779" y="18514"/>
                            </a:moveTo>
                            <a:lnTo>
                              <a:pt x="3779" y="20057"/>
                            </a:lnTo>
                            <a:lnTo>
                              <a:pt x="5940" y="20057"/>
                            </a:lnTo>
                            <a:lnTo>
                              <a:pt x="5940" y="18514"/>
                            </a:lnTo>
                            <a:lnTo>
                              <a:pt x="3779" y="18514"/>
                            </a:lnTo>
                            <a:close/>
                          </a:path>
                          <a:path w="21600" h="21600" extrusionOk="0">
                            <a:moveTo>
                              <a:pt x="5940" y="18514"/>
                            </a:moveTo>
                            <a:lnTo>
                              <a:pt x="5940" y="20057"/>
                            </a:lnTo>
                            <a:lnTo>
                              <a:pt x="8100" y="20057"/>
                            </a:lnTo>
                            <a:lnTo>
                              <a:pt x="8100" y="18514"/>
                            </a:lnTo>
                            <a:lnTo>
                              <a:pt x="5940" y="18514"/>
                            </a:lnTo>
                            <a:close/>
                          </a:path>
                          <a:path w="21600" h="21600" extrusionOk="0">
                            <a:moveTo>
                              <a:pt x="8100" y="18514"/>
                            </a:moveTo>
                            <a:lnTo>
                              <a:pt x="8100" y="20057"/>
                            </a:lnTo>
                            <a:lnTo>
                              <a:pt x="10260" y="20057"/>
                            </a:lnTo>
                            <a:lnTo>
                              <a:pt x="10260" y="18514"/>
                            </a:lnTo>
                            <a:lnTo>
                              <a:pt x="8100" y="18514"/>
                            </a:lnTo>
                            <a:close/>
                          </a:path>
                          <a:path w="21600" h="21600" extrusionOk="0">
                            <a:moveTo>
                              <a:pt x="10260" y="18514"/>
                            </a:moveTo>
                            <a:lnTo>
                              <a:pt x="10260" y="20057"/>
                            </a:lnTo>
                            <a:lnTo>
                              <a:pt x="12419" y="20057"/>
                            </a:lnTo>
                            <a:lnTo>
                              <a:pt x="12419" y="18514"/>
                            </a:lnTo>
                            <a:lnTo>
                              <a:pt x="10260" y="18514"/>
                            </a:lnTo>
                            <a:close/>
                          </a:path>
                          <a:path w="21600" h="21600" extrusionOk="0">
                            <a:moveTo>
                              <a:pt x="12419" y="18514"/>
                            </a:moveTo>
                            <a:lnTo>
                              <a:pt x="12419" y="20057"/>
                            </a:lnTo>
                            <a:lnTo>
                              <a:pt x="14580" y="20057"/>
                            </a:lnTo>
                            <a:lnTo>
                              <a:pt x="14580" y="18514"/>
                            </a:lnTo>
                            <a:lnTo>
                              <a:pt x="12419" y="18514"/>
                            </a:lnTo>
                            <a:close/>
                          </a:path>
                          <a:path w="21600" h="21600" extrusionOk="0">
                            <a:moveTo>
                              <a:pt x="14580" y="18514"/>
                            </a:moveTo>
                            <a:lnTo>
                              <a:pt x="14580" y="20057"/>
                            </a:lnTo>
                            <a:lnTo>
                              <a:pt x="16740" y="20057"/>
                            </a:lnTo>
                            <a:lnTo>
                              <a:pt x="16740" y="18514"/>
                            </a:lnTo>
                            <a:lnTo>
                              <a:pt x="14580" y="18514"/>
                            </a:lnTo>
                            <a:close/>
                          </a:path>
                          <a:path w="21600" h="21600" extrusionOk="0">
                            <a:moveTo>
                              <a:pt x="16740" y="18514"/>
                            </a:moveTo>
                            <a:lnTo>
                              <a:pt x="16740" y="20057"/>
                            </a:lnTo>
                            <a:lnTo>
                              <a:pt x="18900" y="20057"/>
                            </a:lnTo>
                            <a:lnTo>
                              <a:pt x="18900" y="18514"/>
                            </a:lnTo>
                            <a:lnTo>
                              <a:pt x="16740" y="18514"/>
                            </a:lnTo>
                            <a:close/>
                          </a:path>
                          <a:path w="21600" h="21600" extrusionOk="0">
                            <a:moveTo>
                              <a:pt x="18900" y="18514"/>
                            </a:moveTo>
                            <a:lnTo>
                              <a:pt x="18900" y="20057"/>
                            </a:lnTo>
                            <a:lnTo>
                              <a:pt x="21060" y="20057"/>
                            </a:lnTo>
                            <a:lnTo>
                              <a:pt x="21060" y="18514"/>
                            </a:lnTo>
                            <a:lnTo>
                              <a:pt x="18900" y="18514"/>
                            </a:lnTo>
                            <a:close/>
                          </a:path>
                          <a:path w="21600" h="21600" extrusionOk="0">
                            <a:moveTo>
                              <a:pt x="540" y="20057"/>
                            </a:moveTo>
                            <a:lnTo>
                              <a:pt x="540" y="21600"/>
                            </a:lnTo>
                            <a:lnTo>
                              <a:pt x="2700" y="21600"/>
                            </a:lnTo>
                            <a:lnTo>
                              <a:pt x="2700" y="20057"/>
                            </a:lnTo>
                            <a:lnTo>
                              <a:pt x="540" y="20057"/>
                            </a:lnTo>
                            <a:close/>
                          </a:path>
                          <a:path w="21600" h="21600" extrusionOk="0">
                            <a:moveTo>
                              <a:pt x="2700" y="20057"/>
                            </a:moveTo>
                            <a:lnTo>
                              <a:pt x="2700" y="21600"/>
                            </a:lnTo>
                            <a:lnTo>
                              <a:pt x="4860" y="21600"/>
                            </a:lnTo>
                            <a:lnTo>
                              <a:pt x="4860" y="20057"/>
                            </a:lnTo>
                            <a:lnTo>
                              <a:pt x="2700" y="20057"/>
                            </a:lnTo>
                            <a:close/>
                          </a:path>
                          <a:path w="21600" h="21600" extrusionOk="0">
                            <a:moveTo>
                              <a:pt x="4860" y="20057"/>
                            </a:moveTo>
                            <a:lnTo>
                              <a:pt x="4860" y="21600"/>
                            </a:lnTo>
                            <a:lnTo>
                              <a:pt x="7020" y="21600"/>
                            </a:lnTo>
                            <a:lnTo>
                              <a:pt x="7020" y="20057"/>
                            </a:lnTo>
                            <a:lnTo>
                              <a:pt x="4860" y="20057"/>
                            </a:lnTo>
                            <a:close/>
                          </a:path>
                          <a:path w="21600" h="21600" extrusionOk="0">
                            <a:moveTo>
                              <a:pt x="7020" y="20057"/>
                            </a:moveTo>
                            <a:lnTo>
                              <a:pt x="7020" y="21600"/>
                            </a:lnTo>
                            <a:lnTo>
                              <a:pt x="9180" y="21600"/>
                            </a:lnTo>
                            <a:lnTo>
                              <a:pt x="9180" y="20057"/>
                            </a:lnTo>
                            <a:lnTo>
                              <a:pt x="7020" y="20057"/>
                            </a:lnTo>
                            <a:close/>
                          </a:path>
                          <a:path w="21600" h="21600" extrusionOk="0">
                            <a:moveTo>
                              <a:pt x="9180" y="20057"/>
                            </a:moveTo>
                            <a:lnTo>
                              <a:pt x="9180" y="21600"/>
                            </a:lnTo>
                            <a:lnTo>
                              <a:pt x="11340" y="21600"/>
                            </a:lnTo>
                            <a:lnTo>
                              <a:pt x="11340" y="20057"/>
                            </a:lnTo>
                            <a:lnTo>
                              <a:pt x="9180" y="20057"/>
                            </a:lnTo>
                            <a:close/>
                          </a:path>
                          <a:path w="21600" h="21600" extrusionOk="0">
                            <a:moveTo>
                              <a:pt x="11340" y="20057"/>
                            </a:moveTo>
                            <a:lnTo>
                              <a:pt x="11340" y="21600"/>
                            </a:lnTo>
                            <a:lnTo>
                              <a:pt x="13500" y="21600"/>
                            </a:lnTo>
                            <a:lnTo>
                              <a:pt x="13500" y="20057"/>
                            </a:lnTo>
                            <a:lnTo>
                              <a:pt x="11340" y="20057"/>
                            </a:lnTo>
                            <a:close/>
                          </a:path>
                          <a:path w="21600" h="21600" extrusionOk="0">
                            <a:moveTo>
                              <a:pt x="13500" y="20057"/>
                            </a:moveTo>
                            <a:lnTo>
                              <a:pt x="13500" y="21600"/>
                            </a:lnTo>
                            <a:lnTo>
                              <a:pt x="15660" y="21600"/>
                            </a:lnTo>
                            <a:lnTo>
                              <a:pt x="15660" y="20057"/>
                            </a:lnTo>
                            <a:lnTo>
                              <a:pt x="13500" y="20057"/>
                            </a:lnTo>
                            <a:close/>
                          </a:path>
                          <a:path w="21600" h="21600" extrusionOk="0">
                            <a:moveTo>
                              <a:pt x="15660" y="20057"/>
                            </a:moveTo>
                            <a:lnTo>
                              <a:pt x="15660" y="21600"/>
                            </a:lnTo>
                            <a:lnTo>
                              <a:pt x="17820" y="21600"/>
                            </a:lnTo>
                            <a:lnTo>
                              <a:pt x="17820" y="20057"/>
                            </a:lnTo>
                            <a:lnTo>
                              <a:pt x="15660" y="20057"/>
                            </a:lnTo>
                            <a:close/>
                          </a:path>
                          <a:path w="21600" h="21600" extrusionOk="0">
                            <a:moveTo>
                              <a:pt x="17820" y="20057"/>
                            </a:moveTo>
                            <a:lnTo>
                              <a:pt x="17820" y="21600"/>
                            </a:lnTo>
                            <a:lnTo>
                              <a:pt x="19980" y="21600"/>
                            </a:lnTo>
                            <a:lnTo>
                              <a:pt x="19980" y="20057"/>
                            </a:lnTo>
                            <a:lnTo>
                              <a:pt x="17820" y="20057"/>
                            </a:lnTo>
                            <a:close/>
                          </a:path>
                          <a:path w="21600" h="21600" extrusionOk="0">
                            <a:moveTo>
                              <a:pt x="19980" y="4628"/>
                            </a:moveTo>
                            <a:lnTo>
                              <a:pt x="21060" y="4628"/>
                            </a:lnTo>
                            <a:lnTo>
                              <a:pt x="21060" y="6171"/>
                            </a:lnTo>
                            <a:lnTo>
                              <a:pt x="19980" y="6171"/>
                            </a:lnTo>
                            <a:lnTo>
                              <a:pt x="19980" y="4628"/>
                            </a:lnTo>
                            <a:close/>
                          </a:path>
                        </a:pathLst>
                      </a:custGeom>
                      <a:gradFill rotWithShape="0">
                        <a:gsLst>
                          <a:gs pos="0">
                            <a:srgbClr val="FFFFFF"/>
                          </a:gs>
                          <a:gs pos="100000">
                            <a:srgbClr val="999999"/>
                          </a:gs>
                        </a:gsLst>
                        <a:lin ang="5400000" scaled="1"/>
                      </a:gradFill>
                      <a:ln w="12700">
                        <a:solidFill>
                          <a:srgbClr val="666666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41" name="Rectangle 40"/>
                    <p:cNvSpPr/>
                    <p:nvPr/>
                  </p:nvSpPr>
                  <p:spPr>
                    <a:xfrm>
                      <a:off x="3733800" y="3581400"/>
                      <a:ext cx="533400" cy="457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24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US" sz="24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42" name="Rectangle 16"/>
                    <p:cNvSpPr/>
                    <p:nvPr/>
                  </p:nvSpPr>
                  <p:spPr>
                    <a:xfrm>
                      <a:off x="838200" y="2438400"/>
                      <a:ext cx="533400" cy="457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24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en-US" sz="24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39" name="Rectangle 38"/>
                  <p:cNvSpPr/>
                  <p:nvPr/>
                </p:nvSpPr>
                <p:spPr>
                  <a:xfrm>
                    <a:off x="7086600" y="2743200"/>
                    <a:ext cx="1447800" cy="457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4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200 N/m</a:t>
                    </a:r>
                    <a:endParaRPr lang="en-US" sz="2400" b="1" i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37" name="Rectangle 36"/>
                <p:cNvSpPr/>
                <p:nvPr/>
              </p:nvSpPr>
              <p:spPr>
                <a:xfrm>
                  <a:off x="5029200" y="4191000"/>
                  <a:ext cx="2514600" cy="685800"/>
                </a:xfrm>
                <a:prstGeom prst="rect">
                  <a:avLst/>
                </a:prstGeom>
                <a:ln/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5715000" y="5410200"/>
                <a:ext cx="838199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2m</a:t>
                </a:r>
                <a:endParaRPr lang="en-US" sz="24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33" name="AutoShape 27"/>
              <p:cNvCxnSpPr>
                <a:cxnSpLocks noChangeShapeType="1"/>
              </p:cNvCxnSpPr>
              <p:nvPr/>
            </p:nvCxnSpPr>
            <p:spPr bwMode="auto">
              <a:xfrm rot="16200000">
                <a:off x="6263640" y="4177346"/>
                <a:ext cx="0" cy="246888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35" name="AutoShape 28"/>
              <p:cNvCxnSpPr>
                <a:cxnSpLocks noChangeShapeType="1"/>
              </p:cNvCxnSpPr>
              <p:nvPr/>
            </p:nvCxnSpPr>
            <p:spPr bwMode="auto">
              <a:xfrm rot="16200000">
                <a:off x="7346155" y="5379244"/>
                <a:ext cx="395287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</p:grpSp>
        <p:sp>
          <p:nvSpPr>
            <p:cNvPr id="14" name="Rectangle 13"/>
            <p:cNvSpPr/>
            <p:nvPr/>
          </p:nvSpPr>
          <p:spPr>
            <a:xfrm>
              <a:off x="1447800" y="5762620"/>
              <a:ext cx="12192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(a)</a:t>
              </a:r>
              <a:endPara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5" name="Group 73"/>
            <p:cNvGrpSpPr/>
            <p:nvPr/>
          </p:nvGrpSpPr>
          <p:grpSpPr>
            <a:xfrm>
              <a:off x="1066800" y="4114800"/>
              <a:ext cx="2362200" cy="685800"/>
              <a:chOff x="1066800" y="4114800"/>
              <a:chExt cx="2362200" cy="685800"/>
            </a:xfrm>
          </p:grpSpPr>
          <p:cxnSp>
            <p:nvCxnSpPr>
              <p:cNvPr id="16" name="AutoShape 10"/>
              <p:cNvCxnSpPr>
                <a:cxnSpLocks noChangeShapeType="1"/>
              </p:cNvCxnSpPr>
              <p:nvPr/>
            </p:nvCxnSpPr>
            <p:spPr bwMode="auto">
              <a:xfrm>
                <a:off x="10668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17" name="AutoShape 10"/>
              <p:cNvCxnSpPr>
                <a:cxnSpLocks noChangeShapeType="1"/>
              </p:cNvCxnSpPr>
              <p:nvPr/>
            </p:nvCxnSpPr>
            <p:spPr bwMode="auto">
              <a:xfrm>
                <a:off x="12954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18" name="AutoShape 10"/>
              <p:cNvCxnSpPr>
                <a:cxnSpLocks noChangeShapeType="1"/>
              </p:cNvCxnSpPr>
              <p:nvPr/>
            </p:nvCxnSpPr>
            <p:spPr bwMode="auto">
              <a:xfrm>
                <a:off x="15240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19" name="AutoShape 10"/>
              <p:cNvCxnSpPr>
                <a:cxnSpLocks noChangeShapeType="1"/>
              </p:cNvCxnSpPr>
              <p:nvPr/>
            </p:nvCxnSpPr>
            <p:spPr bwMode="auto">
              <a:xfrm>
                <a:off x="17526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1" name="AutoShape 10"/>
              <p:cNvCxnSpPr>
                <a:cxnSpLocks noChangeShapeType="1"/>
              </p:cNvCxnSpPr>
              <p:nvPr/>
            </p:nvCxnSpPr>
            <p:spPr bwMode="auto">
              <a:xfrm>
                <a:off x="19812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3" name="AutoShape 10"/>
              <p:cNvCxnSpPr>
                <a:cxnSpLocks noChangeShapeType="1"/>
              </p:cNvCxnSpPr>
              <p:nvPr/>
            </p:nvCxnSpPr>
            <p:spPr bwMode="auto">
              <a:xfrm>
                <a:off x="22098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5" name="AutoShape 10"/>
              <p:cNvCxnSpPr>
                <a:cxnSpLocks noChangeShapeType="1"/>
              </p:cNvCxnSpPr>
              <p:nvPr/>
            </p:nvCxnSpPr>
            <p:spPr bwMode="auto">
              <a:xfrm>
                <a:off x="24384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6" name="AutoShape 10"/>
              <p:cNvCxnSpPr>
                <a:cxnSpLocks noChangeShapeType="1"/>
              </p:cNvCxnSpPr>
              <p:nvPr/>
            </p:nvCxnSpPr>
            <p:spPr bwMode="auto">
              <a:xfrm>
                <a:off x="26670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7" name="AutoShape 10"/>
              <p:cNvCxnSpPr>
                <a:cxnSpLocks noChangeShapeType="1"/>
              </p:cNvCxnSpPr>
              <p:nvPr/>
            </p:nvCxnSpPr>
            <p:spPr bwMode="auto">
              <a:xfrm>
                <a:off x="28956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8" name="AutoShape 10"/>
              <p:cNvCxnSpPr>
                <a:cxnSpLocks noChangeShapeType="1"/>
              </p:cNvCxnSpPr>
              <p:nvPr/>
            </p:nvCxnSpPr>
            <p:spPr bwMode="auto">
              <a:xfrm>
                <a:off x="32004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9" name="AutoShape 10"/>
              <p:cNvCxnSpPr>
                <a:cxnSpLocks noChangeShapeType="1"/>
              </p:cNvCxnSpPr>
              <p:nvPr/>
            </p:nvCxnSpPr>
            <p:spPr bwMode="auto">
              <a:xfrm>
                <a:off x="34290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</p:grpSp>
      </p:grpSp>
      <p:grpSp>
        <p:nvGrpSpPr>
          <p:cNvPr id="50" name="Group 49"/>
          <p:cNvGrpSpPr/>
          <p:nvPr/>
        </p:nvGrpSpPr>
        <p:grpSpPr>
          <a:xfrm>
            <a:off x="5272062" y="3071810"/>
            <a:ext cx="3581400" cy="3019420"/>
            <a:chOff x="4800600" y="3200400"/>
            <a:chExt cx="3581400" cy="3019420"/>
          </a:xfrm>
        </p:grpSpPr>
        <p:grpSp>
          <p:nvGrpSpPr>
            <p:cNvPr id="51" name="Group 53"/>
            <p:cNvGrpSpPr/>
            <p:nvPr/>
          </p:nvGrpSpPr>
          <p:grpSpPr>
            <a:xfrm>
              <a:off x="4800600" y="3200400"/>
              <a:ext cx="3581400" cy="2590800"/>
              <a:chOff x="4800600" y="3581400"/>
              <a:chExt cx="3581400" cy="2590800"/>
            </a:xfrm>
          </p:grpSpPr>
          <p:grpSp>
            <p:nvGrpSpPr>
              <p:cNvPr id="61" name="Group 32"/>
              <p:cNvGrpSpPr/>
              <p:nvPr/>
            </p:nvGrpSpPr>
            <p:grpSpPr>
              <a:xfrm>
                <a:off x="4800600" y="3581400"/>
                <a:ext cx="3581400" cy="2590800"/>
                <a:chOff x="4572000" y="3276600"/>
                <a:chExt cx="3581400" cy="2590800"/>
              </a:xfrm>
            </p:grpSpPr>
            <p:grpSp>
              <p:nvGrpSpPr>
                <p:cNvPr id="63" name="Group 97"/>
                <p:cNvGrpSpPr/>
                <p:nvPr/>
              </p:nvGrpSpPr>
              <p:grpSpPr>
                <a:xfrm>
                  <a:off x="4572000" y="3276600"/>
                  <a:ext cx="3581400" cy="2249488"/>
                  <a:chOff x="4953000" y="2286000"/>
                  <a:chExt cx="3581400" cy="2249488"/>
                </a:xfrm>
              </p:grpSpPr>
              <p:grpSp>
                <p:nvGrpSpPr>
                  <p:cNvPr id="67" name="Group 67"/>
                  <p:cNvGrpSpPr/>
                  <p:nvPr/>
                </p:nvGrpSpPr>
                <p:grpSpPr>
                  <a:xfrm>
                    <a:off x="4953000" y="2438400"/>
                    <a:ext cx="3581400" cy="2097088"/>
                    <a:chOff x="685800" y="2438400"/>
                    <a:chExt cx="3581400" cy="2097088"/>
                  </a:xfrm>
                </p:grpSpPr>
                <p:grpSp>
                  <p:nvGrpSpPr>
                    <p:cNvPr id="69" name="Group 29"/>
                    <p:cNvGrpSpPr/>
                    <p:nvPr/>
                  </p:nvGrpSpPr>
                  <p:grpSpPr>
                    <a:xfrm>
                      <a:off x="685800" y="2895600"/>
                      <a:ext cx="3159125" cy="1639888"/>
                      <a:chOff x="3429000" y="5226050"/>
                      <a:chExt cx="3159125" cy="1639888"/>
                    </a:xfrm>
                  </p:grpSpPr>
                  <p:grpSp>
                    <p:nvGrpSpPr>
                      <p:cNvPr id="72" name="Group 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879850" y="6238875"/>
                        <a:ext cx="2514844" cy="266700"/>
                        <a:chOff x="5629" y="7035"/>
                        <a:chExt cx="4559" cy="420"/>
                      </a:xfrm>
                    </p:grpSpPr>
                    <p:sp>
                      <p:nvSpPr>
                        <p:cNvPr id="76" name="Rectangle 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629" y="7035"/>
                          <a:ext cx="4559" cy="420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BFBFBF">
                                <a:gamma/>
                                <a:shade val="46275"/>
                                <a:invGamma/>
                              </a:srgbClr>
                            </a:gs>
                            <a:gs pos="50000">
                              <a:srgbClr val="BFBFBF"/>
                            </a:gs>
                            <a:gs pos="100000">
                              <a:srgbClr val="BFBFBF">
                                <a:gamma/>
                                <a:shade val="46275"/>
                                <a:invGamma/>
                              </a:srgbClr>
                            </a:gs>
                          </a:gsLst>
                          <a:lin ang="5400000" scaled="1"/>
                        </a:gradFill>
                        <a:ln w="0">
                          <a:solidFill>
                            <a:srgbClr val="A5A5A5"/>
                          </a:solidFill>
                          <a:miter lim="800000"/>
                          <a:headEnd/>
                          <a:tailEnd type="none" w="lg" len="lg"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7" name="Rectangle 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629" y="7035"/>
                          <a:ext cx="4559" cy="57"/>
                        </a:xfrm>
                        <a:prstGeom prst="rect">
                          <a:avLst/>
                        </a:prstGeom>
                        <a:solidFill>
                          <a:srgbClr val="F2F2F2"/>
                        </a:solidFill>
                        <a:ln w="0">
                          <a:solidFill>
                            <a:srgbClr val="000000"/>
                          </a:solidFill>
                          <a:miter lim="800000"/>
                          <a:headEnd/>
                          <a:tailEnd type="none" w="lg" len="lg"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78" name="Rectangle 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629" y="7395"/>
                          <a:ext cx="4559" cy="57"/>
                        </a:xfrm>
                        <a:prstGeom prst="rect">
                          <a:avLst/>
                        </a:prstGeom>
                        <a:solidFill>
                          <a:srgbClr val="F2F2F2"/>
                        </a:solidFill>
                        <a:ln w="0">
                          <a:solidFill>
                            <a:srgbClr val="000000"/>
                          </a:solidFill>
                          <a:miter lim="800000"/>
                          <a:headEnd/>
                          <a:tailEnd type="none" w="lg" len="lg"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cxnSp>
                    <p:nvCxnSpPr>
                      <p:cNvPr id="73" name="AutoShape 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6407150" y="6248400"/>
                        <a:ext cx="180975" cy="0"/>
                      </a:xfrm>
                      <a:prstGeom prst="straightConnector1">
                        <a:avLst/>
                      </a:prstGeom>
                      <a:noFill/>
                      <a:ln w="0">
                        <a:solidFill>
                          <a:srgbClr val="000000"/>
                        </a:solidFill>
                        <a:round/>
                        <a:headEnd/>
                        <a:tailEnd type="none" w="lg" len="lg"/>
                      </a:ln>
                    </p:spPr>
                  </p:cxnSp>
                  <p:cxnSp>
                    <p:nvCxnSpPr>
                      <p:cNvPr id="74" name="AutoShape 7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-5400000">
                        <a:off x="3806031" y="5315744"/>
                        <a:ext cx="179388" cy="0"/>
                      </a:xfrm>
                      <a:prstGeom prst="straightConnector1">
                        <a:avLst/>
                      </a:prstGeom>
                      <a:noFill/>
                      <a:ln w="0">
                        <a:solidFill>
                          <a:srgbClr val="000000"/>
                        </a:solidFill>
                        <a:round/>
                        <a:headEnd/>
                        <a:tailEnd type="none" w="lg" len="lg"/>
                      </a:ln>
                    </p:spPr>
                  </p:cxnSp>
                  <p:sp>
                    <p:nvSpPr>
                      <p:cNvPr id="75" name="AutoShape 26"/>
                      <p:cNvSpPr>
                        <a:spLocks noEditPoints="1" noChangeArrowheads="1"/>
                      </p:cNvSpPr>
                      <p:nvPr/>
                    </p:nvSpPr>
                    <p:spPr bwMode="auto">
                      <a:xfrm rot="5400000">
                        <a:off x="3169443" y="6155532"/>
                        <a:ext cx="969963" cy="450850"/>
                      </a:xfrm>
                      <a:custGeom>
                        <a:avLst/>
                        <a:gdLst>
                          <a:gd name="T0" fmla="*/ 0 w 21600"/>
                          <a:gd name="T1" fmla="*/ 0 h 21600"/>
                          <a:gd name="T2" fmla="*/ 10800 w 21600"/>
                          <a:gd name="T3" fmla="*/ 0 h 21600"/>
                          <a:gd name="T4" fmla="*/ 21600 w 21600"/>
                          <a:gd name="T5" fmla="*/ 0 h 21600"/>
                          <a:gd name="T6" fmla="*/ 21060 w 21600"/>
                          <a:gd name="T7" fmla="*/ 10800 h 21600"/>
                          <a:gd name="T8" fmla="*/ 21060 w 21600"/>
                          <a:gd name="T9" fmla="*/ 21600 h 21600"/>
                          <a:gd name="T10" fmla="*/ 10800 w 21600"/>
                          <a:gd name="T11" fmla="*/ 21600 h 21600"/>
                          <a:gd name="T12" fmla="*/ 540 w 21600"/>
                          <a:gd name="T13" fmla="*/ 21600 h 21600"/>
                          <a:gd name="T14" fmla="*/ 540 w 21600"/>
                          <a:gd name="T15" fmla="*/ 10800 h 21600"/>
                          <a:gd name="T16" fmla="*/ 761 w 21600"/>
                          <a:gd name="T17" fmla="*/ 22454 h 21600"/>
                          <a:gd name="T18" fmla="*/ 21069 w 21600"/>
                          <a:gd name="T19" fmla="*/ 32282 h 216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</a:cxnLst>
                        <a:rect l="T16" t="T17" r="T18" b="T19"/>
                        <a:pathLst>
                          <a:path w="21600" h="21600" extrusionOk="0">
                            <a:moveTo>
                              <a:pt x="540" y="4628"/>
                            </a:moveTo>
                            <a:lnTo>
                              <a:pt x="0" y="4628"/>
                            </a:lnTo>
                            <a:lnTo>
                              <a:pt x="0" y="0"/>
                            </a:lnTo>
                            <a:lnTo>
                              <a:pt x="21600" y="0"/>
                            </a:lnTo>
                            <a:lnTo>
                              <a:pt x="21600" y="4628"/>
                            </a:lnTo>
                            <a:lnTo>
                              <a:pt x="21060" y="4628"/>
                            </a:lnTo>
                            <a:lnTo>
                              <a:pt x="21060" y="21600"/>
                            </a:lnTo>
                            <a:lnTo>
                              <a:pt x="540" y="21600"/>
                            </a:lnTo>
                            <a:lnTo>
                              <a:pt x="540" y="4628"/>
                            </a:lnTo>
                            <a:close/>
                          </a:path>
                          <a:path w="21600" h="21600" extrusionOk="0">
                            <a:moveTo>
                              <a:pt x="540" y="4628"/>
                            </a:moveTo>
                            <a:lnTo>
                              <a:pt x="540" y="6171"/>
                            </a:lnTo>
                            <a:lnTo>
                              <a:pt x="2700" y="6171"/>
                            </a:lnTo>
                            <a:lnTo>
                              <a:pt x="2700" y="4628"/>
                            </a:lnTo>
                            <a:lnTo>
                              <a:pt x="540" y="4628"/>
                            </a:lnTo>
                            <a:close/>
                          </a:path>
                          <a:path w="21600" h="21600" extrusionOk="0">
                            <a:moveTo>
                              <a:pt x="2700" y="4628"/>
                            </a:moveTo>
                            <a:lnTo>
                              <a:pt x="2700" y="6171"/>
                            </a:lnTo>
                            <a:lnTo>
                              <a:pt x="4860" y="6171"/>
                            </a:lnTo>
                            <a:lnTo>
                              <a:pt x="4860" y="4628"/>
                            </a:lnTo>
                            <a:lnTo>
                              <a:pt x="2700" y="4628"/>
                            </a:lnTo>
                            <a:close/>
                          </a:path>
                          <a:path w="21600" h="21600" extrusionOk="0">
                            <a:moveTo>
                              <a:pt x="4860" y="4628"/>
                            </a:moveTo>
                            <a:lnTo>
                              <a:pt x="4860" y="6171"/>
                            </a:lnTo>
                            <a:lnTo>
                              <a:pt x="7020" y="6171"/>
                            </a:lnTo>
                            <a:lnTo>
                              <a:pt x="7020" y="4628"/>
                            </a:lnTo>
                            <a:lnTo>
                              <a:pt x="4860" y="4628"/>
                            </a:lnTo>
                            <a:close/>
                          </a:path>
                          <a:path w="21600" h="21600" extrusionOk="0">
                            <a:moveTo>
                              <a:pt x="7020" y="4628"/>
                            </a:moveTo>
                            <a:lnTo>
                              <a:pt x="7020" y="6171"/>
                            </a:lnTo>
                            <a:lnTo>
                              <a:pt x="9180" y="6171"/>
                            </a:lnTo>
                            <a:lnTo>
                              <a:pt x="9180" y="4628"/>
                            </a:lnTo>
                            <a:lnTo>
                              <a:pt x="7020" y="4628"/>
                            </a:lnTo>
                            <a:close/>
                          </a:path>
                          <a:path w="21600" h="21600" extrusionOk="0">
                            <a:moveTo>
                              <a:pt x="9180" y="4628"/>
                            </a:moveTo>
                            <a:lnTo>
                              <a:pt x="9180" y="6171"/>
                            </a:lnTo>
                            <a:lnTo>
                              <a:pt x="11340" y="6171"/>
                            </a:lnTo>
                            <a:lnTo>
                              <a:pt x="11340" y="4628"/>
                            </a:lnTo>
                            <a:lnTo>
                              <a:pt x="9180" y="4628"/>
                            </a:lnTo>
                            <a:close/>
                          </a:path>
                          <a:path w="21600" h="21600" extrusionOk="0">
                            <a:moveTo>
                              <a:pt x="11340" y="4628"/>
                            </a:moveTo>
                            <a:lnTo>
                              <a:pt x="11340" y="6171"/>
                            </a:lnTo>
                            <a:lnTo>
                              <a:pt x="13500" y="6171"/>
                            </a:lnTo>
                            <a:lnTo>
                              <a:pt x="13500" y="4628"/>
                            </a:lnTo>
                            <a:lnTo>
                              <a:pt x="11340" y="4628"/>
                            </a:lnTo>
                            <a:close/>
                          </a:path>
                          <a:path w="21600" h="21600" extrusionOk="0">
                            <a:moveTo>
                              <a:pt x="13500" y="4628"/>
                            </a:moveTo>
                            <a:lnTo>
                              <a:pt x="13500" y="6171"/>
                            </a:lnTo>
                            <a:lnTo>
                              <a:pt x="15660" y="6171"/>
                            </a:lnTo>
                            <a:lnTo>
                              <a:pt x="15660" y="4628"/>
                            </a:lnTo>
                            <a:lnTo>
                              <a:pt x="13500" y="4628"/>
                            </a:lnTo>
                            <a:close/>
                          </a:path>
                          <a:path w="21600" h="21600" extrusionOk="0">
                            <a:moveTo>
                              <a:pt x="15660" y="4628"/>
                            </a:moveTo>
                            <a:lnTo>
                              <a:pt x="15660" y="6171"/>
                            </a:lnTo>
                            <a:lnTo>
                              <a:pt x="17820" y="6171"/>
                            </a:lnTo>
                            <a:lnTo>
                              <a:pt x="17820" y="4628"/>
                            </a:lnTo>
                            <a:lnTo>
                              <a:pt x="15660" y="4628"/>
                            </a:lnTo>
                            <a:close/>
                          </a:path>
                          <a:path w="21600" h="21600" extrusionOk="0">
                            <a:moveTo>
                              <a:pt x="17820" y="4628"/>
                            </a:moveTo>
                            <a:lnTo>
                              <a:pt x="17820" y="6171"/>
                            </a:lnTo>
                            <a:lnTo>
                              <a:pt x="19980" y="6171"/>
                            </a:lnTo>
                            <a:lnTo>
                              <a:pt x="19980" y="4628"/>
                            </a:lnTo>
                            <a:lnTo>
                              <a:pt x="17820" y="4628"/>
                            </a:lnTo>
                            <a:close/>
                          </a:path>
                          <a:path w="21600" h="21600" extrusionOk="0">
                            <a:moveTo>
                              <a:pt x="1620" y="6171"/>
                            </a:moveTo>
                            <a:lnTo>
                              <a:pt x="1620" y="7714"/>
                            </a:lnTo>
                            <a:lnTo>
                              <a:pt x="3779" y="7714"/>
                            </a:lnTo>
                            <a:lnTo>
                              <a:pt x="3779" y="6171"/>
                            </a:lnTo>
                            <a:lnTo>
                              <a:pt x="1620" y="6171"/>
                            </a:lnTo>
                            <a:close/>
                          </a:path>
                          <a:path w="21600" h="21600" extrusionOk="0">
                            <a:moveTo>
                              <a:pt x="3779" y="6171"/>
                            </a:moveTo>
                            <a:lnTo>
                              <a:pt x="3779" y="7714"/>
                            </a:lnTo>
                            <a:lnTo>
                              <a:pt x="5940" y="7714"/>
                            </a:lnTo>
                            <a:lnTo>
                              <a:pt x="5940" y="6171"/>
                            </a:lnTo>
                            <a:lnTo>
                              <a:pt x="3779" y="6171"/>
                            </a:lnTo>
                            <a:close/>
                          </a:path>
                          <a:path w="21600" h="21600" extrusionOk="0">
                            <a:moveTo>
                              <a:pt x="5940" y="6171"/>
                            </a:moveTo>
                            <a:lnTo>
                              <a:pt x="5940" y="7714"/>
                            </a:lnTo>
                            <a:lnTo>
                              <a:pt x="8100" y="7714"/>
                            </a:lnTo>
                            <a:lnTo>
                              <a:pt x="8100" y="6171"/>
                            </a:lnTo>
                            <a:lnTo>
                              <a:pt x="5940" y="6171"/>
                            </a:lnTo>
                            <a:close/>
                          </a:path>
                          <a:path w="21600" h="21600" extrusionOk="0">
                            <a:moveTo>
                              <a:pt x="8100" y="6171"/>
                            </a:moveTo>
                            <a:lnTo>
                              <a:pt x="8100" y="7714"/>
                            </a:lnTo>
                            <a:lnTo>
                              <a:pt x="10260" y="7714"/>
                            </a:lnTo>
                            <a:lnTo>
                              <a:pt x="10260" y="6171"/>
                            </a:lnTo>
                            <a:lnTo>
                              <a:pt x="8100" y="6171"/>
                            </a:lnTo>
                            <a:close/>
                          </a:path>
                          <a:path w="21600" h="21600" extrusionOk="0">
                            <a:moveTo>
                              <a:pt x="10260" y="6171"/>
                            </a:moveTo>
                            <a:lnTo>
                              <a:pt x="10260" y="7714"/>
                            </a:lnTo>
                            <a:lnTo>
                              <a:pt x="12419" y="7714"/>
                            </a:lnTo>
                            <a:lnTo>
                              <a:pt x="12419" y="6171"/>
                            </a:lnTo>
                            <a:lnTo>
                              <a:pt x="10260" y="6171"/>
                            </a:lnTo>
                            <a:close/>
                          </a:path>
                          <a:path w="21600" h="21600" extrusionOk="0">
                            <a:moveTo>
                              <a:pt x="12419" y="6171"/>
                            </a:moveTo>
                            <a:lnTo>
                              <a:pt x="12419" y="7714"/>
                            </a:lnTo>
                            <a:lnTo>
                              <a:pt x="14580" y="7714"/>
                            </a:lnTo>
                            <a:lnTo>
                              <a:pt x="14580" y="6171"/>
                            </a:lnTo>
                            <a:lnTo>
                              <a:pt x="12419" y="6171"/>
                            </a:lnTo>
                            <a:close/>
                          </a:path>
                          <a:path w="21600" h="21600" extrusionOk="0">
                            <a:moveTo>
                              <a:pt x="14580" y="6171"/>
                            </a:moveTo>
                            <a:lnTo>
                              <a:pt x="14580" y="7714"/>
                            </a:lnTo>
                            <a:lnTo>
                              <a:pt x="16740" y="7714"/>
                            </a:lnTo>
                            <a:lnTo>
                              <a:pt x="16740" y="6171"/>
                            </a:lnTo>
                            <a:lnTo>
                              <a:pt x="14580" y="6171"/>
                            </a:lnTo>
                            <a:close/>
                          </a:path>
                          <a:path w="21600" h="21600" extrusionOk="0">
                            <a:moveTo>
                              <a:pt x="16740" y="6171"/>
                            </a:moveTo>
                            <a:lnTo>
                              <a:pt x="16740" y="7714"/>
                            </a:lnTo>
                            <a:lnTo>
                              <a:pt x="18900" y="7714"/>
                            </a:lnTo>
                            <a:lnTo>
                              <a:pt x="18900" y="6171"/>
                            </a:lnTo>
                            <a:lnTo>
                              <a:pt x="16740" y="6171"/>
                            </a:lnTo>
                            <a:close/>
                          </a:path>
                          <a:path w="21600" h="21600" extrusionOk="0">
                            <a:moveTo>
                              <a:pt x="18900" y="6171"/>
                            </a:moveTo>
                            <a:lnTo>
                              <a:pt x="18900" y="7714"/>
                            </a:lnTo>
                            <a:lnTo>
                              <a:pt x="21060" y="7714"/>
                            </a:lnTo>
                            <a:lnTo>
                              <a:pt x="21060" y="6171"/>
                            </a:lnTo>
                            <a:lnTo>
                              <a:pt x="18900" y="6171"/>
                            </a:lnTo>
                            <a:close/>
                          </a:path>
                          <a:path w="21600" h="21600" extrusionOk="0">
                            <a:moveTo>
                              <a:pt x="540" y="7714"/>
                            </a:moveTo>
                            <a:lnTo>
                              <a:pt x="540" y="9257"/>
                            </a:lnTo>
                            <a:lnTo>
                              <a:pt x="2700" y="9257"/>
                            </a:lnTo>
                            <a:lnTo>
                              <a:pt x="2700" y="7714"/>
                            </a:lnTo>
                            <a:lnTo>
                              <a:pt x="540" y="7714"/>
                            </a:lnTo>
                            <a:close/>
                          </a:path>
                          <a:path w="21600" h="21600" extrusionOk="0">
                            <a:moveTo>
                              <a:pt x="2700" y="7714"/>
                            </a:moveTo>
                            <a:lnTo>
                              <a:pt x="2700" y="9257"/>
                            </a:lnTo>
                            <a:lnTo>
                              <a:pt x="4860" y="9257"/>
                            </a:lnTo>
                            <a:lnTo>
                              <a:pt x="4860" y="7714"/>
                            </a:lnTo>
                            <a:lnTo>
                              <a:pt x="2700" y="7714"/>
                            </a:lnTo>
                            <a:close/>
                          </a:path>
                          <a:path w="21600" h="21600" extrusionOk="0">
                            <a:moveTo>
                              <a:pt x="4860" y="7714"/>
                            </a:moveTo>
                            <a:lnTo>
                              <a:pt x="4860" y="9257"/>
                            </a:lnTo>
                            <a:lnTo>
                              <a:pt x="7020" y="9257"/>
                            </a:lnTo>
                            <a:lnTo>
                              <a:pt x="7020" y="7714"/>
                            </a:lnTo>
                            <a:lnTo>
                              <a:pt x="4860" y="7714"/>
                            </a:lnTo>
                            <a:close/>
                          </a:path>
                          <a:path w="21600" h="21600" extrusionOk="0">
                            <a:moveTo>
                              <a:pt x="7020" y="7714"/>
                            </a:moveTo>
                            <a:lnTo>
                              <a:pt x="7020" y="9257"/>
                            </a:lnTo>
                            <a:lnTo>
                              <a:pt x="9180" y="9257"/>
                            </a:lnTo>
                            <a:lnTo>
                              <a:pt x="9180" y="7714"/>
                            </a:lnTo>
                            <a:lnTo>
                              <a:pt x="7020" y="7714"/>
                            </a:lnTo>
                            <a:close/>
                          </a:path>
                          <a:path w="21600" h="21600" extrusionOk="0">
                            <a:moveTo>
                              <a:pt x="9180" y="7714"/>
                            </a:moveTo>
                            <a:lnTo>
                              <a:pt x="9180" y="9257"/>
                            </a:lnTo>
                            <a:lnTo>
                              <a:pt x="11340" y="9257"/>
                            </a:lnTo>
                            <a:lnTo>
                              <a:pt x="11340" y="7714"/>
                            </a:lnTo>
                            <a:lnTo>
                              <a:pt x="9180" y="7714"/>
                            </a:lnTo>
                            <a:close/>
                          </a:path>
                          <a:path w="21600" h="21600" extrusionOk="0">
                            <a:moveTo>
                              <a:pt x="11340" y="7714"/>
                            </a:moveTo>
                            <a:lnTo>
                              <a:pt x="11340" y="9257"/>
                            </a:lnTo>
                            <a:lnTo>
                              <a:pt x="13500" y="9257"/>
                            </a:lnTo>
                            <a:lnTo>
                              <a:pt x="13500" y="7714"/>
                            </a:lnTo>
                            <a:lnTo>
                              <a:pt x="11340" y="7714"/>
                            </a:lnTo>
                            <a:close/>
                          </a:path>
                          <a:path w="21600" h="21600" extrusionOk="0">
                            <a:moveTo>
                              <a:pt x="13500" y="7714"/>
                            </a:moveTo>
                            <a:lnTo>
                              <a:pt x="13500" y="9257"/>
                            </a:lnTo>
                            <a:lnTo>
                              <a:pt x="15660" y="9257"/>
                            </a:lnTo>
                            <a:lnTo>
                              <a:pt x="15660" y="7714"/>
                            </a:lnTo>
                            <a:lnTo>
                              <a:pt x="13500" y="7714"/>
                            </a:lnTo>
                            <a:close/>
                          </a:path>
                          <a:path w="21600" h="21600" extrusionOk="0">
                            <a:moveTo>
                              <a:pt x="15660" y="7714"/>
                            </a:moveTo>
                            <a:lnTo>
                              <a:pt x="15660" y="9257"/>
                            </a:lnTo>
                            <a:lnTo>
                              <a:pt x="17820" y="9257"/>
                            </a:lnTo>
                            <a:lnTo>
                              <a:pt x="17820" y="7714"/>
                            </a:lnTo>
                            <a:lnTo>
                              <a:pt x="15660" y="7714"/>
                            </a:lnTo>
                            <a:close/>
                          </a:path>
                          <a:path w="21600" h="21600" extrusionOk="0">
                            <a:moveTo>
                              <a:pt x="17820" y="7714"/>
                            </a:moveTo>
                            <a:lnTo>
                              <a:pt x="17820" y="9257"/>
                            </a:lnTo>
                            <a:lnTo>
                              <a:pt x="19980" y="9257"/>
                            </a:lnTo>
                            <a:lnTo>
                              <a:pt x="19980" y="7714"/>
                            </a:lnTo>
                            <a:lnTo>
                              <a:pt x="17820" y="7714"/>
                            </a:lnTo>
                            <a:close/>
                          </a:path>
                          <a:path w="21600" h="21600" extrusionOk="0">
                            <a:moveTo>
                              <a:pt x="1620" y="9257"/>
                            </a:moveTo>
                            <a:lnTo>
                              <a:pt x="1620" y="10800"/>
                            </a:lnTo>
                            <a:lnTo>
                              <a:pt x="3779" y="10800"/>
                            </a:lnTo>
                            <a:lnTo>
                              <a:pt x="3779" y="9257"/>
                            </a:lnTo>
                            <a:lnTo>
                              <a:pt x="1620" y="9257"/>
                            </a:lnTo>
                            <a:close/>
                          </a:path>
                          <a:path w="21600" h="21600" extrusionOk="0">
                            <a:moveTo>
                              <a:pt x="3779" y="9257"/>
                            </a:moveTo>
                            <a:lnTo>
                              <a:pt x="3779" y="10800"/>
                            </a:lnTo>
                            <a:lnTo>
                              <a:pt x="5940" y="10800"/>
                            </a:lnTo>
                            <a:lnTo>
                              <a:pt x="5940" y="9257"/>
                            </a:lnTo>
                            <a:lnTo>
                              <a:pt x="3779" y="9257"/>
                            </a:lnTo>
                            <a:close/>
                          </a:path>
                          <a:path w="21600" h="21600" extrusionOk="0">
                            <a:moveTo>
                              <a:pt x="5940" y="9257"/>
                            </a:moveTo>
                            <a:lnTo>
                              <a:pt x="5940" y="10800"/>
                            </a:lnTo>
                            <a:lnTo>
                              <a:pt x="8100" y="10800"/>
                            </a:lnTo>
                            <a:lnTo>
                              <a:pt x="8100" y="9257"/>
                            </a:lnTo>
                            <a:lnTo>
                              <a:pt x="5940" y="9257"/>
                            </a:lnTo>
                            <a:close/>
                          </a:path>
                          <a:path w="21600" h="21600" extrusionOk="0">
                            <a:moveTo>
                              <a:pt x="8100" y="9257"/>
                            </a:moveTo>
                            <a:lnTo>
                              <a:pt x="8100" y="10800"/>
                            </a:lnTo>
                            <a:lnTo>
                              <a:pt x="10260" y="10800"/>
                            </a:lnTo>
                            <a:lnTo>
                              <a:pt x="10260" y="9257"/>
                            </a:lnTo>
                            <a:lnTo>
                              <a:pt x="8100" y="9257"/>
                            </a:lnTo>
                            <a:close/>
                          </a:path>
                          <a:path w="21600" h="21600" extrusionOk="0">
                            <a:moveTo>
                              <a:pt x="10260" y="9257"/>
                            </a:moveTo>
                            <a:lnTo>
                              <a:pt x="10260" y="10800"/>
                            </a:lnTo>
                            <a:lnTo>
                              <a:pt x="12419" y="10800"/>
                            </a:lnTo>
                            <a:lnTo>
                              <a:pt x="12419" y="9257"/>
                            </a:lnTo>
                            <a:lnTo>
                              <a:pt x="10260" y="9257"/>
                            </a:lnTo>
                            <a:close/>
                          </a:path>
                          <a:path w="21600" h="21600" extrusionOk="0">
                            <a:moveTo>
                              <a:pt x="12419" y="9257"/>
                            </a:moveTo>
                            <a:lnTo>
                              <a:pt x="12419" y="10800"/>
                            </a:lnTo>
                            <a:lnTo>
                              <a:pt x="14580" y="10800"/>
                            </a:lnTo>
                            <a:lnTo>
                              <a:pt x="14580" y="9257"/>
                            </a:lnTo>
                            <a:lnTo>
                              <a:pt x="12419" y="9257"/>
                            </a:lnTo>
                            <a:close/>
                          </a:path>
                          <a:path w="21600" h="21600" extrusionOk="0">
                            <a:moveTo>
                              <a:pt x="14580" y="9257"/>
                            </a:moveTo>
                            <a:lnTo>
                              <a:pt x="14580" y="10800"/>
                            </a:lnTo>
                            <a:lnTo>
                              <a:pt x="16740" y="10800"/>
                            </a:lnTo>
                            <a:lnTo>
                              <a:pt x="16740" y="9257"/>
                            </a:lnTo>
                            <a:lnTo>
                              <a:pt x="14580" y="9257"/>
                            </a:lnTo>
                            <a:close/>
                          </a:path>
                          <a:path w="21600" h="21600" extrusionOk="0">
                            <a:moveTo>
                              <a:pt x="16740" y="9257"/>
                            </a:moveTo>
                            <a:lnTo>
                              <a:pt x="16740" y="10800"/>
                            </a:lnTo>
                            <a:lnTo>
                              <a:pt x="18900" y="10800"/>
                            </a:lnTo>
                            <a:lnTo>
                              <a:pt x="18900" y="9257"/>
                            </a:lnTo>
                            <a:lnTo>
                              <a:pt x="16740" y="9257"/>
                            </a:lnTo>
                            <a:close/>
                          </a:path>
                          <a:path w="21600" h="21600" extrusionOk="0">
                            <a:moveTo>
                              <a:pt x="18900" y="9257"/>
                            </a:moveTo>
                            <a:lnTo>
                              <a:pt x="18900" y="10800"/>
                            </a:lnTo>
                            <a:lnTo>
                              <a:pt x="21060" y="10800"/>
                            </a:lnTo>
                            <a:lnTo>
                              <a:pt x="21060" y="9257"/>
                            </a:lnTo>
                            <a:lnTo>
                              <a:pt x="18900" y="9257"/>
                            </a:lnTo>
                            <a:close/>
                          </a:path>
                          <a:path w="21600" h="21600" extrusionOk="0">
                            <a:moveTo>
                              <a:pt x="540" y="10800"/>
                            </a:moveTo>
                            <a:lnTo>
                              <a:pt x="540" y="12342"/>
                            </a:lnTo>
                            <a:lnTo>
                              <a:pt x="2700" y="12342"/>
                            </a:lnTo>
                            <a:lnTo>
                              <a:pt x="2700" y="10800"/>
                            </a:lnTo>
                            <a:lnTo>
                              <a:pt x="540" y="10800"/>
                            </a:lnTo>
                            <a:close/>
                          </a:path>
                          <a:path w="21600" h="21600" extrusionOk="0">
                            <a:moveTo>
                              <a:pt x="2700" y="10800"/>
                            </a:moveTo>
                            <a:lnTo>
                              <a:pt x="2700" y="12342"/>
                            </a:lnTo>
                            <a:lnTo>
                              <a:pt x="4860" y="12342"/>
                            </a:lnTo>
                            <a:lnTo>
                              <a:pt x="4860" y="10800"/>
                            </a:lnTo>
                            <a:lnTo>
                              <a:pt x="2700" y="10800"/>
                            </a:lnTo>
                            <a:close/>
                          </a:path>
                          <a:path w="21600" h="21600" extrusionOk="0">
                            <a:moveTo>
                              <a:pt x="4860" y="10800"/>
                            </a:moveTo>
                            <a:lnTo>
                              <a:pt x="4860" y="12342"/>
                            </a:lnTo>
                            <a:lnTo>
                              <a:pt x="7020" y="12342"/>
                            </a:lnTo>
                            <a:lnTo>
                              <a:pt x="7020" y="10800"/>
                            </a:lnTo>
                            <a:lnTo>
                              <a:pt x="4860" y="10800"/>
                            </a:lnTo>
                            <a:close/>
                          </a:path>
                          <a:path w="21600" h="21600" extrusionOk="0">
                            <a:moveTo>
                              <a:pt x="7020" y="10800"/>
                            </a:moveTo>
                            <a:lnTo>
                              <a:pt x="7020" y="12342"/>
                            </a:lnTo>
                            <a:lnTo>
                              <a:pt x="9180" y="12342"/>
                            </a:lnTo>
                            <a:lnTo>
                              <a:pt x="9180" y="10800"/>
                            </a:lnTo>
                            <a:lnTo>
                              <a:pt x="7020" y="10800"/>
                            </a:lnTo>
                            <a:close/>
                          </a:path>
                          <a:path w="21600" h="21600" extrusionOk="0">
                            <a:moveTo>
                              <a:pt x="9180" y="10800"/>
                            </a:moveTo>
                            <a:lnTo>
                              <a:pt x="9180" y="12342"/>
                            </a:lnTo>
                            <a:lnTo>
                              <a:pt x="11340" y="12342"/>
                            </a:lnTo>
                            <a:lnTo>
                              <a:pt x="11340" y="10800"/>
                            </a:lnTo>
                            <a:lnTo>
                              <a:pt x="9180" y="10800"/>
                            </a:lnTo>
                            <a:close/>
                          </a:path>
                          <a:path w="21600" h="21600" extrusionOk="0">
                            <a:moveTo>
                              <a:pt x="11340" y="10800"/>
                            </a:moveTo>
                            <a:lnTo>
                              <a:pt x="11340" y="12342"/>
                            </a:lnTo>
                            <a:lnTo>
                              <a:pt x="13500" y="12342"/>
                            </a:lnTo>
                            <a:lnTo>
                              <a:pt x="13500" y="10800"/>
                            </a:lnTo>
                            <a:lnTo>
                              <a:pt x="11340" y="10800"/>
                            </a:lnTo>
                            <a:close/>
                          </a:path>
                          <a:path w="21600" h="21600" extrusionOk="0">
                            <a:moveTo>
                              <a:pt x="13500" y="10800"/>
                            </a:moveTo>
                            <a:lnTo>
                              <a:pt x="13500" y="12342"/>
                            </a:lnTo>
                            <a:lnTo>
                              <a:pt x="15660" y="12342"/>
                            </a:lnTo>
                            <a:lnTo>
                              <a:pt x="15660" y="10800"/>
                            </a:lnTo>
                            <a:lnTo>
                              <a:pt x="13500" y="10800"/>
                            </a:lnTo>
                            <a:close/>
                          </a:path>
                          <a:path w="21600" h="21600" extrusionOk="0">
                            <a:moveTo>
                              <a:pt x="15660" y="10800"/>
                            </a:moveTo>
                            <a:lnTo>
                              <a:pt x="15660" y="12342"/>
                            </a:lnTo>
                            <a:lnTo>
                              <a:pt x="17820" y="12342"/>
                            </a:lnTo>
                            <a:lnTo>
                              <a:pt x="17820" y="10800"/>
                            </a:lnTo>
                            <a:lnTo>
                              <a:pt x="15660" y="10800"/>
                            </a:lnTo>
                            <a:close/>
                          </a:path>
                          <a:path w="21600" h="21600" extrusionOk="0">
                            <a:moveTo>
                              <a:pt x="17820" y="10800"/>
                            </a:moveTo>
                            <a:lnTo>
                              <a:pt x="17820" y="12342"/>
                            </a:lnTo>
                            <a:lnTo>
                              <a:pt x="19980" y="12342"/>
                            </a:lnTo>
                            <a:lnTo>
                              <a:pt x="19980" y="10800"/>
                            </a:lnTo>
                            <a:lnTo>
                              <a:pt x="17820" y="10800"/>
                            </a:lnTo>
                            <a:close/>
                          </a:path>
                          <a:path w="21600" h="21600" extrusionOk="0">
                            <a:moveTo>
                              <a:pt x="1620" y="12342"/>
                            </a:moveTo>
                            <a:lnTo>
                              <a:pt x="1620" y="13885"/>
                            </a:lnTo>
                            <a:lnTo>
                              <a:pt x="3779" y="13885"/>
                            </a:lnTo>
                            <a:lnTo>
                              <a:pt x="3779" y="12342"/>
                            </a:lnTo>
                            <a:lnTo>
                              <a:pt x="1620" y="12342"/>
                            </a:lnTo>
                            <a:close/>
                          </a:path>
                          <a:path w="21600" h="21600" extrusionOk="0">
                            <a:moveTo>
                              <a:pt x="3779" y="12342"/>
                            </a:moveTo>
                            <a:lnTo>
                              <a:pt x="3779" y="13885"/>
                            </a:lnTo>
                            <a:lnTo>
                              <a:pt x="5940" y="13885"/>
                            </a:lnTo>
                            <a:lnTo>
                              <a:pt x="5940" y="12342"/>
                            </a:lnTo>
                            <a:lnTo>
                              <a:pt x="3779" y="12342"/>
                            </a:lnTo>
                            <a:close/>
                          </a:path>
                          <a:path w="21600" h="21600" extrusionOk="0">
                            <a:moveTo>
                              <a:pt x="5940" y="12342"/>
                            </a:moveTo>
                            <a:lnTo>
                              <a:pt x="5940" y="13885"/>
                            </a:lnTo>
                            <a:lnTo>
                              <a:pt x="8100" y="13885"/>
                            </a:lnTo>
                            <a:lnTo>
                              <a:pt x="8100" y="12342"/>
                            </a:lnTo>
                            <a:lnTo>
                              <a:pt x="5940" y="12342"/>
                            </a:lnTo>
                            <a:close/>
                          </a:path>
                          <a:path w="21600" h="21600" extrusionOk="0">
                            <a:moveTo>
                              <a:pt x="8100" y="12342"/>
                            </a:moveTo>
                            <a:lnTo>
                              <a:pt x="8100" y="13885"/>
                            </a:lnTo>
                            <a:lnTo>
                              <a:pt x="10260" y="13885"/>
                            </a:lnTo>
                            <a:lnTo>
                              <a:pt x="10260" y="12342"/>
                            </a:lnTo>
                            <a:lnTo>
                              <a:pt x="8100" y="12342"/>
                            </a:lnTo>
                            <a:close/>
                          </a:path>
                          <a:path w="21600" h="21600" extrusionOk="0">
                            <a:moveTo>
                              <a:pt x="10260" y="12342"/>
                            </a:moveTo>
                            <a:lnTo>
                              <a:pt x="10260" y="13885"/>
                            </a:lnTo>
                            <a:lnTo>
                              <a:pt x="12419" y="13885"/>
                            </a:lnTo>
                            <a:lnTo>
                              <a:pt x="12419" y="12342"/>
                            </a:lnTo>
                            <a:lnTo>
                              <a:pt x="10260" y="12342"/>
                            </a:lnTo>
                            <a:close/>
                          </a:path>
                          <a:path w="21600" h="21600" extrusionOk="0">
                            <a:moveTo>
                              <a:pt x="12419" y="12342"/>
                            </a:moveTo>
                            <a:lnTo>
                              <a:pt x="12419" y="13885"/>
                            </a:lnTo>
                            <a:lnTo>
                              <a:pt x="14580" y="13885"/>
                            </a:lnTo>
                            <a:lnTo>
                              <a:pt x="14580" y="12342"/>
                            </a:lnTo>
                            <a:lnTo>
                              <a:pt x="12419" y="12342"/>
                            </a:lnTo>
                            <a:close/>
                          </a:path>
                          <a:path w="21600" h="21600" extrusionOk="0">
                            <a:moveTo>
                              <a:pt x="14580" y="12342"/>
                            </a:moveTo>
                            <a:lnTo>
                              <a:pt x="14580" y="13885"/>
                            </a:lnTo>
                            <a:lnTo>
                              <a:pt x="16740" y="13885"/>
                            </a:lnTo>
                            <a:lnTo>
                              <a:pt x="16740" y="12342"/>
                            </a:lnTo>
                            <a:lnTo>
                              <a:pt x="14580" y="12342"/>
                            </a:lnTo>
                            <a:close/>
                          </a:path>
                          <a:path w="21600" h="21600" extrusionOk="0">
                            <a:moveTo>
                              <a:pt x="16740" y="12342"/>
                            </a:moveTo>
                            <a:lnTo>
                              <a:pt x="16740" y="13885"/>
                            </a:lnTo>
                            <a:lnTo>
                              <a:pt x="18900" y="13885"/>
                            </a:lnTo>
                            <a:lnTo>
                              <a:pt x="18900" y="12342"/>
                            </a:lnTo>
                            <a:lnTo>
                              <a:pt x="16740" y="12342"/>
                            </a:lnTo>
                            <a:close/>
                          </a:path>
                          <a:path w="21600" h="21600" extrusionOk="0">
                            <a:moveTo>
                              <a:pt x="18900" y="12342"/>
                            </a:moveTo>
                            <a:lnTo>
                              <a:pt x="18900" y="13885"/>
                            </a:lnTo>
                            <a:lnTo>
                              <a:pt x="21060" y="13885"/>
                            </a:lnTo>
                            <a:lnTo>
                              <a:pt x="21060" y="12342"/>
                            </a:lnTo>
                            <a:lnTo>
                              <a:pt x="18900" y="12342"/>
                            </a:lnTo>
                            <a:close/>
                          </a:path>
                          <a:path w="21600" h="21600" extrusionOk="0">
                            <a:moveTo>
                              <a:pt x="540" y="13885"/>
                            </a:moveTo>
                            <a:lnTo>
                              <a:pt x="540" y="15428"/>
                            </a:lnTo>
                            <a:lnTo>
                              <a:pt x="2700" y="15428"/>
                            </a:lnTo>
                            <a:lnTo>
                              <a:pt x="2700" y="13885"/>
                            </a:lnTo>
                            <a:lnTo>
                              <a:pt x="540" y="13885"/>
                            </a:lnTo>
                            <a:close/>
                          </a:path>
                          <a:path w="21600" h="21600" extrusionOk="0">
                            <a:moveTo>
                              <a:pt x="2700" y="13885"/>
                            </a:moveTo>
                            <a:lnTo>
                              <a:pt x="2700" y="15428"/>
                            </a:lnTo>
                            <a:lnTo>
                              <a:pt x="4860" y="15428"/>
                            </a:lnTo>
                            <a:lnTo>
                              <a:pt x="4860" y="13885"/>
                            </a:lnTo>
                            <a:lnTo>
                              <a:pt x="2700" y="13885"/>
                            </a:lnTo>
                            <a:close/>
                          </a:path>
                          <a:path w="21600" h="21600" extrusionOk="0">
                            <a:moveTo>
                              <a:pt x="4860" y="13885"/>
                            </a:moveTo>
                            <a:lnTo>
                              <a:pt x="4860" y="15428"/>
                            </a:lnTo>
                            <a:lnTo>
                              <a:pt x="7020" y="15428"/>
                            </a:lnTo>
                            <a:lnTo>
                              <a:pt x="7020" y="13885"/>
                            </a:lnTo>
                            <a:lnTo>
                              <a:pt x="4860" y="13885"/>
                            </a:lnTo>
                            <a:close/>
                          </a:path>
                          <a:path w="21600" h="21600" extrusionOk="0">
                            <a:moveTo>
                              <a:pt x="7020" y="13885"/>
                            </a:moveTo>
                            <a:lnTo>
                              <a:pt x="7020" y="15428"/>
                            </a:lnTo>
                            <a:lnTo>
                              <a:pt x="9180" y="15428"/>
                            </a:lnTo>
                            <a:lnTo>
                              <a:pt x="9180" y="13885"/>
                            </a:lnTo>
                            <a:lnTo>
                              <a:pt x="7020" y="13885"/>
                            </a:lnTo>
                            <a:close/>
                          </a:path>
                          <a:path w="21600" h="21600" extrusionOk="0">
                            <a:moveTo>
                              <a:pt x="9180" y="13885"/>
                            </a:moveTo>
                            <a:lnTo>
                              <a:pt x="9180" y="15428"/>
                            </a:lnTo>
                            <a:lnTo>
                              <a:pt x="11340" y="15428"/>
                            </a:lnTo>
                            <a:lnTo>
                              <a:pt x="11340" y="13885"/>
                            </a:lnTo>
                            <a:lnTo>
                              <a:pt x="9180" y="13885"/>
                            </a:lnTo>
                            <a:close/>
                          </a:path>
                          <a:path w="21600" h="21600" extrusionOk="0">
                            <a:moveTo>
                              <a:pt x="11340" y="13885"/>
                            </a:moveTo>
                            <a:lnTo>
                              <a:pt x="11340" y="15428"/>
                            </a:lnTo>
                            <a:lnTo>
                              <a:pt x="13500" y="15428"/>
                            </a:lnTo>
                            <a:lnTo>
                              <a:pt x="13500" y="13885"/>
                            </a:lnTo>
                            <a:lnTo>
                              <a:pt x="11340" y="13885"/>
                            </a:lnTo>
                            <a:close/>
                          </a:path>
                          <a:path w="21600" h="21600" extrusionOk="0">
                            <a:moveTo>
                              <a:pt x="13500" y="13885"/>
                            </a:moveTo>
                            <a:lnTo>
                              <a:pt x="13500" y="15428"/>
                            </a:lnTo>
                            <a:lnTo>
                              <a:pt x="15660" y="15428"/>
                            </a:lnTo>
                            <a:lnTo>
                              <a:pt x="15660" y="13885"/>
                            </a:lnTo>
                            <a:lnTo>
                              <a:pt x="13500" y="13885"/>
                            </a:lnTo>
                            <a:close/>
                          </a:path>
                          <a:path w="21600" h="21600" extrusionOk="0">
                            <a:moveTo>
                              <a:pt x="15660" y="13885"/>
                            </a:moveTo>
                            <a:lnTo>
                              <a:pt x="15660" y="15428"/>
                            </a:lnTo>
                            <a:lnTo>
                              <a:pt x="17820" y="15428"/>
                            </a:lnTo>
                            <a:lnTo>
                              <a:pt x="17820" y="13885"/>
                            </a:lnTo>
                            <a:lnTo>
                              <a:pt x="15660" y="13885"/>
                            </a:lnTo>
                            <a:close/>
                          </a:path>
                          <a:path w="21600" h="21600" extrusionOk="0">
                            <a:moveTo>
                              <a:pt x="17820" y="13885"/>
                            </a:moveTo>
                            <a:lnTo>
                              <a:pt x="17820" y="15428"/>
                            </a:lnTo>
                            <a:lnTo>
                              <a:pt x="19980" y="15428"/>
                            </a:lnTo>
                            <a:lnTo>
                              <a:pt x="19980" y="13885"/>
                            </a:lnTo>
                            <a:lnTo>
                              <a:pt x="17820" y="13885"/>
                            </a:lnTo>
                            <a:close/>
                          </a:path>
                          <a:path w="21600" h="21600" extrusionOk="0">
                            <a:moveTo>
                              <a:pt x="1620" y="15428"/>
                            </a:moveTo>
                            <a:lnTo>
                              <a:pt x="1620" y="16971"/>
                            </a:lnTo>
                            <a:lnTo>
                              <a:pt x="3779" y="16971"/>
                            </a:lnTo>
                            <a:lnTo>
                              <a:pt x="3779" y="15428"/>
                            </a:lnTo>
                            <a:lnTo>
                              <a:pt x="1620" y="15428"/>
                            </a:lnTo>
                            <a:close/>
                          </a:path>
                          <a:path w="21600" h="21600" extrusionOk="0">
                            <a:moveTo>
                              <a:pt x="3779" y="15428"/>
                            </a:moveTo>
                            <a:lnTo>
                              <a:pt x="3779" y="16971"/>
                            </a:lnTo>
                            <a:lnTo>
                              <a:pt x="5940" y="16971"/>
                            </a:lnTo>
                            <a:lnTo>
                              <a:pt x="5940" y="15428"/>
                            </a:lnTo>
                            <a:lnTo>
                              <a:pt x="3779" y="15428"/>
                            </a:lnTo>
                            <a:close/>
                          </a:path>
                          <a:path w="21600" h="21600" extrusionOk="0">
                            <a:moveTo>
                              <a:pt x="5940" y="15428"/>
                            </a:moveTo>
                            <a:lnTo>
                              <a:pt x="5940" y="16971"/>
                            </a:lnTo>
                            <a:lnTo>
                              <a:pt x="8100" y="16971"/>
                            </a:lnTo>
                            <a:lnTo>
                              <a:pt x="8100" y="15428"/>
                            </a:lnTo>
                            <a:lnTo>
                              <a:pt x="5940" y="15428"/>
                            </a:lnTo>
                            <a:close/>
                          </a:path>
                          <a:path w="21600" h="21600" extrusionOk="0">
                            <a:moveTo>
                              <a:pt x="8100" y="15428"/>
                            </a:moveTo>
                            <a:lnTo>
                              <a:pt x="8100" y="16971"/>
                            </a:lnTo>
                            <a:lnTo>
                              <a:pt x="10260" y="16971"/>
                            </a:lnTo>
                            <a:lnTo>
                              <a:pt x="10260" y="15428"/>
                            </a:lnTo>
                            <a:lnTo>
                              <a:pt x="8100" y="15428"/>
                            </a:lnTo>
                            <a:close/>
                          </a:path>
                          <a:path w="21600" h="21600" extrusionOk="0">
                            <a:moveTo>
                              <a:pt x="10260" y="15428"/>
                            </a:moveTo>
                            <a:lnTo>
                              <a:pt x="10260" y="16971"/>
                            </a:lnTo>
                            <a:lnTo>
                              <a:pt x="12419" y="16971"/>
                            </a:lnTo>
                            <a:lnTo>
                              <a:pt x="12419" y="15428"/>
                            </a:lnTo>
                            <a:lnTo>
                              <a:pt x="10260" y="15428"/>
                            </a:lnTo>
                            <a:close/>
                          </a:path>
                          <a:path w="21600" h="21600" extrusionOk="0">
                            <a:moveTo>
                              <a:pt x="12419" y="15428"/>
                            </a:moveTo>
                            <a:lnTo>
                              <a:pt x="12419" y="16971"/>
                            </a:lnTo>
                            <a:lnTo>
                              <a:pt x="14580" y="16971"/>
                            </a:lnTo>
                            <a:lnTo>
                              <a:pt x="14580" y="15428"/>
                            </a:lnTo>
                            <a:lnTo>
                              <a:pt x="12419" y="15428"/>
                            </a:lnTo>
                            <a:close/>
                          </a:path>
                          <a:path w="21600" h="21600" extrusionOk="0">
                            <a:moveTo>
                              <a:pt x="14580" y="15428"/>
                            </a:moveTo>
                            <a:lnTo>
                              <a:pt x="14580" y="16971"/>
                            </a:lnTo>
                            <a:lnTo>
                              <a:pt x="16740" y="16971"/>
                            </a:lnTo>
                            <a:lnTo>
                              <a:pt x="16740" y="15428"/>
                            </a:lnTo>
                            <a:lnTo>
                              <a:pt x="14580" y="15428"/>
                            </a:lnTo>
                            <a:close/>
                          </a:path>
                          <a:path w="21600" h="21600" extrusionOk="0">
                            <a:moveTo>
                              <a:pt x="16740" y="15428"/>
                            </a:moveTo>
                            <a:lnTo>
                              <a:pt x="16740" y="16971"/>
                            </a:lnTo>
                            <a:lnTo>
                              <a:pt x="18900" y="16971"/>
                            </a:lnTo>
                            <a:lnTo>
                              <a:pt x="18900" y="15428"/>
                            </a:lnTo>
                            <a:lnTo>
                              <a:pt x="16740" y="15428"/>
                            </a:lnTo>
                            <a:close/>
                          </a:path>
                          <a:path w="21600" h="21600" extrusionOk="0">
                            <a:moveTo>
                              <a:pt x="18900" y="15428"/>
                            </a:moveTo>
                            <a:lnTo>
                              <a:pt x="18900" y="16971"/>
                            </a:lnTo>
                            <a:lnTo>
                              <a:pt x="21060" y="16971"/>
                            </a:lnTo>
                            <a:lnTo>
                              <a:pt x="21060" y="15428"/>
                            </a:lnTo>
                            <a:lnTo>
                              <a:pt x="18900" y="15428"/>
                            </a:lnTo>
                            <a:close/>
                          </a:path>
                          <a:path w="21600" h="21600" extrusionOk="0">
                            <a:moveTo>
                              <a:pt x="540" y="16971"/>
                            </a:moveTo>
                            <a:lnTo>
                              <a:pt x="540" y="18514"/>
                            </a:lnTo>
                            <a:lnTo>
                              <a:pt x="2700" y="18514"/>
                            </a:lnTo>
                            <a:lnTo>
                              <a:pt x="2700" y="16971"/>
                            </a:lnTo>
                            <a:lnTo>
                              <a:pt x="540" y="16971"/>
                            </a:lnTo>
                            <a:close/>
                          </a:path>
                          <a:path w="21600" h="21600" extrusionOk="0">
                            <a:moveTo>
                              <a:pt x="2700" y="16971"/>
                            </a:moveTo>
                            <a:lnTo>
                              <a:pt x="2700" y="18514"/>
                            </a:lnTo>
                            <a:lnTo>
                              <a:pt x="4860" y="18514"/>
                            </a:lnTo>
                            <a:lnTo>
                              <a:pt x="4860" y="16971"/>
                            </a:lnTo>
                            <a:lnTo>
                              <a:pt x="2700" y="16971"/>
                            </a:lnTo>
                            <a:close/>
                          </a:path>
                          <a:path w="21600" h="21600" extrusionOk="0">
                            <a:moveTo>
                              <a:pt x="4860" y="16971"/>
                            </a:moveTo>
                            <a:lnTo>
                              <a:pt x="4860" y="18514"/>
                            </a:lnTo>
                            <a:lnTo>
                              <a:pt x="7020" y="18514"/>
                            </a:lnTo>
                            <a:lnTo>
                              <a:pt x="7020" y="16971"/>
                            </a:lnTo>
                            <a:lnTo>
                              <a:pt x="4860" y="16971"/>
                            </a:lnTo>
                            <a:close/>
                          </a:path>
                          <a:path w="21600" h="21600" extrusionOk="0">
                            <a:moveTo>
                              <a:pt x="7020" y="16971"/>
                            </a:moveTo>
                            <a:lnTo>
                              <a:pt x="7020" y="18514"/>
                            </a:lnTo>
                            <a:lnTo>
                              <a:pt x="9180" y="18514"/>
                            </a:lnTo>
                            <a:lnTo>
                              <a:pt x="9180" y="16971"/>
                            </a:lnTo>
                            <a:lnTo>
                              <a:pt x="7020" y="16971"/>
                            </a:lnTo>
                            <a:close/>
                          </a:path>
                          <a:path w="21600" h="21600" extrusionOk="0">
                            <a:moveTo>
                              <a:pt x="9180" y="16971"/>
                            </a:moveTo>
                            <a:lnTo>
                              <a:pt x="9180" y="18514"/>
                            </a:lnTo>
                            <a:lnTo>
                              <a:pt x="11340" y="18514"/>
                            </a:lnTo>
                            <a:lnTo>
                              <a:pt x="11340" y="16971"/>
                            </a:lnTo>
                            <a:lnTo>
                              <a:pt x="9180" y="16971"/>
                            </a:lnTo>
                            <a:close/>
                          </a:path>
                          <a:path w="21600" h="21600" extrusionOk="0">
                            <a:moveTo>
                              <a:pt x="11340" y="16971"/>
                            </a:moveTo>
                            <a:lnTo>
                              <a:pt x="11340" y="18514"/>
                            </a:lnTo>
                            <a:lnTo>
                              <a:pt x="13500" y="18514"/>
                            </a:lnTo>
                            <a:lnTo>
                              <a:pt x="13500" y="16971"/>
                            </a:lnTo>
                            <a:lnTo>
                              <a:pt x="11340" y="16971"/>
                            </a:lnTo>
                            <a:close/>
                          </a:path>
                          <a:path w="21600" h="21600" extrusionOk="0">
                            <a:moveTo>
                              <a:pt x="13500" y="16971"/>
                            </a:moveTo>
                            <a:lnTo>
                              <a:pt x="13500" y="18514"/>
                            </a:lnTo>
                            <a:lnTo>
                              <a:pt x="15660" y="18514"/>
                            </a:lnTo>
                            <a:lnTo>
                              <a:pt x="15660" y="16971"/>
                            </a:lnTo>
                            <a:lnTo>
                              <a:pt x="13500" y="16971"/>
                            </a:lnTo>
                            <a:close/>
                          </a:path>
                          <a:path w="21600" h="21600" extrusionOk="0">
                            <a:moveTo>
                              <a:pt x="15660" y="16971"/>
                            </a:moveTo>
                            <a:lnTo>
                              <a:pt x="15660" y="18514"/>
                            </a:lnTo>
                            <a:lnTo>
                              <a:pt x="17820" y="18514"/>
                            </a:lnTo>
                            <a:lnTo>
                              <a:pt x="17820" y="16971"/>
                            </a:lnTo>
                            <a:lnTo>
                              <a:pt x="15660" y="16971"/>
                            </a:lnTo>
                            <a:close/>
                          </a:path>
                          <a:path w="21600" h="21600" extrusionOk="0">
                            <a:moveTo>
                              <a:pt x="17820" y="16971"/>
                            </a:moveTo>
                            <a:lnTo>
                              <a:pt x="17820" y="18514"/>
                            </a:lnTo>
                            <a:lnTo>
                              <a:pt x="19980" y="18514"/>
                            </a:lnTo>
                            <a:lnTo>
                              <a:pt x="19980" y="16971"/>
                            </a:lnTo>
                            <a:lnTo>
                              <a:pt x="17820" y="16971"/>
                            </a:lnTo>
                            <a:close/>
                          </a:path>
                          <a:path w="21600" h="21600" extrusionOk="0">
                            <a:moveTo>
                              <a:pt x="1620" y="18514"/>
                            </a:moveTo>
                            <a:lnTo>
                              <a:pt x="1620" y="20057"/>
                            </a:lnTo>
                            <a:lnTo>
                              <a:pt x="3779" y="20057"/>
                            </a:lnTo>
                            <a:lnTo>
                              <a:pt x="3779" y="18514"/>
                            </a:lnTo>
                            <a:lnTo>
                              <a:pt x="1620" y="18514"/>
                            </a:lnTo>
                            <a:close/>
                          </a:path>
                          <a:path w="21600" h="21600" extrusionOk="0">
                            <a:moveTo>
                              <a:pt x="3779" y="18514"/>
                            </a:moveTo>
                            <a:lnTo>
                              <a:pt x="3779" y="20057"/>
                            </a:lnTo>
                            <a:lnTo>
                              <a:pt x="5940" y="20057"/>
                            </a:lnTo>
                            <a:lnTo>
                              <a:pt x="5940" y="18514"/>
                            </a:lnTo>
                            <a:lnTo>
                              <a:pt x="3779" y="18514"/>
                            </a:lnTo>
                            <a:close/>
                          </a:path>
                          <a:path w="21600" h="21600" extrusionOk="0">
                            <a:moveTo>
                              <a:pt x="5940" y="18514"/>
                            </a:moveTo>
                            <a:lnTo>
                              <a:pt x="5940" y="20057"/>
                            </a:lnTo>
                            <a:lnTo>
                              <a:pt x="8100" y="20057"/>
                            </a:lnTo>
                            <a:lnTo>
                              <a:pt x="8100" y="18514"/>
                            </a:lnTo>
                            <a:lnTo>
                              <a:pt x="5940" y="18514"/>
                            </a:lnTo>
                            <a:close/>
                          </a:path>
                          <a:path w="21600" h="21600" extrusionOk="0">
                            <a:moveTo>
                              <a:pt x="8100" y="18514"/>
                            </a:moveTo>
                            <a:lnTo>
                              <a:pt x="8100" y="20057"/>
                            </a:lnTo>
                            <a:lnTo>
                              <a:pt x="10260" y="20057"/>
                            </a:lnTo>
                            <a:lnTo>
                              <a:pt x="10260" y="18514"/>
                            </a:lnTo>
                            <a:lnTo>
                              <a:pt x="8100" y="18514"/>
                            </a:lnTo>
                            <a:close/>
                          </a:path>
                          <a:path w="21600" h="21600" extrusionOk="0">
                            <a:moveTo>
                              <a:pt x="10260" y="18514"/>
                            </a:moveTo>
                            <a:lnTo>
                              <a:pt x="10260" y="20057"/>
                            </a:lnTo>
                            <a:lnTo>
                              <a:pt x="12419" y="20057"/>
                            </a:lnTo>
                            <a:lnTo>
                              <a:pt x="12419" y="18514"/>
                            </a:lnTo>
                            <a:lnTo>
                              <a:pt x="10260" y="18514"/>
                            </a:lnTo>
                            <a:close/>
                          </a:path>
                          <a:path w="21600" h="21600" extrusionOk="0">
                            <a:moveTo>
                              <a:pt x="12419" y="18514"/>
                            </a:moveTo>
                            <a:lnTo>
                              <a:pt x="12419" y="20057"/>
                            </a:lnTo>
                            <a:lnTo>
                              <a:pt x="14580" y="20057"/>
                            </a:lnTo>
                            <a:lnTo>
                              <a:pt x="14580" y="18514"/>
                            </a:lnTo>
                            <a:lnTo>
                              <a:pt x="12419" y="18514"/>
                            </a:lnTo>
                            <a:close/>
                          </a:path>
                          <a:path w="21600" h="21600" extrusionOk="0">
                            <a:moveTo>
                              <a:pt x="14580" y="18514"/>
                            </a:moveTo>
                            <a:lnTo>
                              <a:pt x="14580" y="20057"/>
                            </a:lnTo>
                            <a:lnTo>
                              <a:pt x="16740" y="20057"/>
                            </a:lnTo>
                            <a:lnTo>
                              <a:pt x="16740" y="18514"/>
                            </a:lnTo>
                            <a:lnTo>
                              <a:pt x="14580" y="18514"/>
                            </a:lnTo>
                            <a:close/>
                          </a:path>
                          <a:path w="21600" h="21600" extrusionOk="0">
                            <a:moveTo>
                              <a:pt x="16740" y="18514"/>
                            </a:moveTo>
                            <a:lnTo>
                              <a:pt x="16740" y="20057"/>
                            </a:lnTo>
                            <a:lnTo>
                              <a:pt x="18900" y="20057"/>
                            </a:lnTo>
                            <a:lnTo>
                              <a:pt x="18900" y="18514"/>
                            </a:lnTo>
                            <a:lnTo>
                              <a:pt x="16740" y="18514"/>
                            </a:lnTo>
                            <a:close/>
                          </a:path>
                          <a:path w="21600" h="21600" extrusionOk="0">
                            <a:moveTo>
                              <a:pt x="18900" y="18514"/>
                            </a:moveTo>
                            <a:lnTo>
                              <a:pt x="18900" y="20057"/>
                            </a:lnTo>
                            <a:lnTo>
                              <a:pt x="21060" y="20057"/>
                            </a:lnTo>
                            <a:lnTo>
                              <a:pt x="21060" y="18514"/>
                            </a:lnTo>
                            <a:lnTo>
                              <a:pt x="18900" y="18514"/>
                            </a:lnTo>
                            <a:close/>
                          </a:path>
                          <a:path w="21600" h="21600" extrusionOk="0">
                            <a:moveTo>
                              <a:pt x="540" y="20057"/>
                            </a:moveTo>
                            <a:lnTo>
                              <a:pt x="540" y="21600"/>
                            </a:lnTo>
                            <a:lnTo>
                              <a:pt x="2700" y="21600"/>
                            </a:lnTo>
                            <a:lnTo>
                              <a:pt x="2700" y="20057"/>
                            </a:lnTo>
                            <a:lnTo>
                              <a:pt x="540" y="20057"/>
                            </a:lnTo>
                            <a:close/>
                          </a:path>
                          <a:path w="21600" h="21600" extrusionOk="0">
                            <a:moveTo>
                              <a:pt x="2700" y="20057"/>
                            </a:moveTo>
                            <a:lnTo>
                              <a:pt x="2700" y="21600"/>
                            </a:lnTo>
                            <a:lnTo>
                              <a:pt x="4860" y="21600"/>
                            </a:lnTo>
                            <a:lnTo>
                              <a:pt x="4860" y="20057"/>
                            </a:lnTo>
                            <a:lnTo>
                              <a:pt x="2700" y="20057"/>
                            </a:lnTo>
                            <a:close/>
                          </a:path>
                          <a:path w="21600" h="21600" extrusionOk="0">
                            <a:moveTo>
                              <a:pt x="4860" y="20057"/>
                            </a:moveTo>
                            <a:lnTo>
                              <a:pt x="4860" y="21600"/>
                            </a:lnTo>
                            <a:lnTo>
                              <a:pt x="7020" y="21600"/>
                            </a:lnTo>
                            <a:lnTo>
                              <a:pt x="7020" y="20057"/>
                            </a:lnTo>
                            <a:lnTo>
                              <a:pt x="4860" y="20057"/>
                            </a:lnTo>
                            <a:close/>
                          </a:path>
                          <a:path w="21600" h="21600" extrusionOk="0">
                            <a:moveTo>
                              <a:pt x="7020" y="20057"/>
                            </a:moveTo>
                            <a:lnTo>
                              <a:pt x="7020" y="21600"/>
                            </a:lnTo>
                            <a:lnTo>
                              <a:pt x="9180" y="21600"/>
                            </a:lnTo>
                            <a:lnTo>
                              <a:pt x="9180" y="20057"/>
                            </a:lnTo>
                            <a:lnTo>
                              <a:pt x="7020" y="20057"/>
                            </a:lnTo>
                            <a:close/>
                          </a:path>
                          <a:path w="21600" h="21600" extrusionOk="0">
                            <a:moveTo>
                              <a:pt x="9180" y="20057"/>
                            </a:moveTo>
                            <a:lnTo>
                              <a:pt x="9180" y="21600"/>
                            </a:lnTo>
                            <a:lnTo>
                              <a:pt x="11340" y="21600"/>
                            </a:lnTo>
                            <a:lnTo>
                              <a:pt x="11340" y="20057"/>
                            </a:lnTo>
                            <a:lnTo>
                              <a:pt x="9180" y="20057"/>
                            </a:lnTo>
                            <a:close/>
                          </a:path>
                          <a:path w="21600" h="21600" extrusionOk="0">
                            <a:moveTo>
                              <a:pt x="11340" y="20057"/>
                            </a:moveTo>
                            <a:lnTo>
                              <a:pt x="11340" y="21600"/>
                            </a:lnTo>
                            <a:lnTo>
                              <a:pt x="13500" y="21600"/>
                            </a:lnTo>
                            <a:lnTo>
                              <a:pt x="13500" y="20057"/>
                            </a:lnTo>
                            <a:lnTo>
                              <a:pt x="11340" y="20057"/>
                            </a:lnTo>
                            <a:close/>
                          </a:path>
                          <a:path w="21600" h="21600" extrusionOk="0">
                            <a:moveTo>
                              <a:pt x="13500" y="20057"/>
                            </a:moveTo>
                            <a:lnTo>
                              <a:pt x="13500" y="21600"/>
                            </a:lnTo>
                            <a:lnTo>
                              <a:pt x="15660" y="21600"/>
                            </a:lnTo>
                            <a:lnTo>
                              <a:pt x="15660" y="20057"/>
                            </a:lnTo>
                            <a:lnTo>
                              <a:pt x="13500" y="20057"/>
                            </a:lnTo>
                            <a:close/>
                          </a:path>
                          <a:path w="21600" h="21600" extrusionOk="0">
                            <a:moveTo>
                              <a:pt x="15660" y="20057"/>
                            </a:moveTo>
                            <a:lnTo>
                              <a:pt x="15660" y="21600"/>
                            </a:lnTo>
                            <a:lnTo>
                              <a:pt x="17820" y="21600"/>
                            </a:lnTo>
                            <a:lnTo>
                              <a:pt x="17820" y="20057"/>
                            </a:lnTo>
                            <a:lnTo>
                              <a:pt x="15660" y="20057"/>
                            </a:lnTo>
                            <a:close/>
                          </a:path>
                          <a:path w="21600" h="21600" extrusionOk="0">
                            <a:moveTo>
                              <a:pt x="17820" y="20057"/>
                            </a:moveTo>
                            <a:lnTo>
                              <a:pt x="17820" y="21600"/>
                            </a:lnTo>
                            <a:lnTo>
                              <a:pt x="19980" y="21600"/>
                            </a:lnTo>
                            <a:lnTo>
                              <a:pt x="19980" y="20057"/>
                            </a:lnTo>
                            <a:lnTo>
                              <a:pt x="17820" y="20057"/>
                            </a:lnTo>
                            <a:close/>
                          </a:path>
                          <a:path w="21600" h="21600" extrusionOk="0">
                            <a:moveTo>
                              <a:pt x="19980" y="4628"/>
                            </a:moveTo>
                            <a:lnTo>
                              <a:pt x="21060" y="4628"/>
                            </a:lnTo>
                            <a:lnTo>
                              <a:pt x="21060" y="6171"/>
                            </a:lnTo>
                            <a:lnTo>
                              <a:pt x="19980" y="6171"/>
                            </a:lnTo>
                            <a:lnTo>
                              <a:pt x="19980" y="4628"/>
                            </a:lnTo>
                            <a:close/>
                          </a:path>
                        </a:pathLst>
                      </a:custGeom>
                      <a:gradFill rotWithShape="0">
                        <a:gsLst>
                          <a:gs pos="0">
                            <a:srgbClr val="FFFFFF"/>
                          </a:gs>
                          <a:gs pos="100000">
                            <a:srgbClr val="999999"/>
                          </a:gs>
                        </a:gsLst>
                        <a:lin ang="5400000" scaled="1"/>
                      </a:gradFill>
                      <a:ln w="12700">
                        <a:solidFill>
                          <a:srgbClr val="666666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70" name="Rectangle 69"/>
                    <p:cNvSpPr/>
                    <p:nvPr/>
                  </p:nvSpPr>
                  <p:spPr>
                    <a:xfrm>
                      <a:off x="3733800" y="3581400"/>
                      <a:ext cx="533400" cy="457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24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US" sz="24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71" name="Rectangle 44"/>
                    <p:cNvSpPr/>
                    <p:nvPr/>
                  </p:nvSpPr>
                  <p:spPr>
                    <a:xfrm>
                      <a:off x="838200" y="2438400"/>
                      <a:ext cx="533400" cy="457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24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en-US" sz="24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68" name="Rectangle 67"/>
                  <p:cNvSpPr/>
                  <p:nvPr/>
                </p:nvSpPr>
                <p:spPr>
                  <a:xfrm>
                    <a:off x="7086600" y="2286000"/>
                    <a:ext cx="1447800" cy="457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4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200 N/m</a:t>
                    </a:r>
                    <a:endParaRPr lang="en-US" sz="2400" b="1" i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64" name="Rectangle 35"/>
                <p:cNvSpPr/>
                <p:nvPr/>
              </p:nvSpPr>
              <p:spPr>
                <a:xfrm>
                  <a:off x="5715000" y="5410200"/>
                  <a:ext cx="838199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3m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65" name="AutoShape 27"/>
                <p:cNvCxnSpPr>
                  <a:cxnSpLocks noChangeShapeType="1"/>
                </p:cNvCxnSpPr>
                <p:nvPr/>
              </p:nvCxnSpPr>
              <p:spPr bwMode="auto">
                <a:xfrm rot="16200000">
                  <a:off x="6263640" y="4177346"/>
                  <a:ext cx="0" cy="2468880"/>
                </a:xfrm>
                <a:prstGeom prst="straightConnector1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 type="stealth" w="med" len="lg"/>
                  <a:tailEnd type="stealth" w="med" len="lg"/>
                </a:ln>
              </p:spPr>
            </p:cxnSp>
            <p:cxnSp>
              <p:nvCxnSpPr>
                <p:cNvPr id="66" name="AutoShape 28"/>
                <p:cNvCxnSpPr>
                  <a:cxnSpLocks noChangeShapeType="1"/>
                </p:cNvCxnSpPr>
                <p:nvPr/>
              </p:nvCxnSpPr>
              <p:spPr bwMode="auto">
                <a:xfrm rot="16200000">
                  <a:off x="7346155" y="5379244"/>
                  <a:ext cx="395287" cy="0"/>
                </a:xfrm>
                <a:prstGeom prst="straightConnector1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 type="none" w="lg" len="lg"/>
                </a:ln>
              </p:spPr>
            </p:cxnSp>
          </p:grpSp>
          <p:sp>
            <p:nvSpPr>
              <p:cNvPr id="62" name="Isosceles Triangle 61"/>
              <p:cNvSpPr/>
              <p:nvPr/>
            </p:nvSpPr>
            <p:spPr>
              <a:xfrm>
                <a:off x="5257800" y="4038600"/>
                <a:ext cx="2514600" cy="1143000"/>
              </a:xfrm>
              <a:prstGeom prst="triangle">
                <a:avLst>
                  <a:gd name="adj" fmla="val 100000"/>
                </a:avLst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5734040" y="5762620"/>
              <a:ext cx="12192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(b)</a:t>
              </a:r>
              <a:endParaRPr lang="en-US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3" name="Group 74"/>
            <p:cNvGrpSpPr/>
            <p:nvPr/>
          </p:nvGrpSpPr>
          <p:grpSpPr>
            <a:xfrm>
              <a:off x="5791200" y="3657600"/>
              <a:ext cx="1981200" cy="1188720"/>
              <a:chOff x="5791200" y="3657600"/>
              <a:chExt cx="1981200" cy="1188720"/>
            </a:xfrm>
          </p:grpSpPr>
          <p:cxnSp>
            <p:nvCxnSpPr>
              <p:cNvPr id="54" name="AutoShape 10"/>
              <p:cNvCxnSpPr>
                <a:cxnSpLocks noChangeShapeType="1"/>
              </p:cNvCxnSpPr>
              <p:nvPr/>
            </p:nvCxnSpPr>
            <p:spPr bwMode="auto">
              <a:xfrm>
                <a:off x="7772400" y="3657600"/>
                <a:ext cx="0" cy="118872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55" name="AutoShape 10"/>
              <p:cNvCxnSpPr>
                <a:cxnSpLocks noChangeShapeType="1"/>
              </p:cNvCxnSpPr>
              <p:nvPr/>
            </p:nvCxnSpPr>
            <p:spPr bwMode="auto">
              <a:xfrm>
                <a:off x="7467600" y="3810000"/>
                <a:ext cx="0" cy="100584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56" name="AutoShape 10"/>
              <p:cNvCxnSpPr>
                <a:cxnSpLocks noChangeShapeType="1"/>
              </p:cNvCxnSpPr>
              <p:nvPr/>
            </p:nvCxnSpPr>
            <p:spPr bwMode="auto">
              <a:xfrm>
                <a:off x="7086600" y="3992880"/>
                <a:ext cx="0" cy="82296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57" name="AutoShape 10"/>
              <p:cNvCxnSpPr>
                <a:cxnSpLocks noChangeShapeType="1"/>
              </p:cNvCxnSpPr>
              <p:nvPr/>
            </p:nvCxnSpPr>
            <p:spPr bwMode="auto">
              <a:xfrm>
                <a:off x="6705600" y="4145280"/>
                <a:ext cx="0" cy="64008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58" name="AutoShape 10"/>
              <p:cNvCxnSpPr>
                <a:cxnSpLocks noChangeShapeType="1"/>
              </p:cNvCxnSpPr>
              <p:nvPr/>
            </p:nvCxnSpPr>
            <p:spPr bwMode="auto">
              <a:xfrm>
                <a:off x="6248400" y="4373880"/>
                <a:ext cx="0" cy="4572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59" name="AutoShape 10"/>
              <p:cNvCxnSpPr>
                <a:cxnSpLocks noChangeShapeType="1"/>
              </p:cNvCxnSpPr>
              <p:nvPr/>
            </p:nvCxnSpPr>
            <p:spPr bwMode="auto">
              <a:xfrm>
                <a:off x="5791200" y="4572000"/>
                <a:ext cx="0" cy="27432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</p:grpSp>
      </p:grpSp>
      <p:sp>
        <p:nvSpPr>
          <p:cNvPr id="79" name="Rectangle 78"/>
          <p:cNvSpPr/>
          <p:nvPr/>
        </p:nvSpPr>
        <p:spPr>
          <a:xfrm>
            <a:off x="857224" y="1928802"/>
            <a:ext cx="757242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Determine the magnitude and the location of the equivalent resultant force acting on the beam shown in the figures. 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bg1"/>
                </a:solidFill>
              </a:rPr>
              <a:t>Example 1: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28662" y="1610040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b="1" dirty="0" smtClean="0"/>
          </a:p>
        </p:txBody>
      </p:sp>
      <p:grpSp>
        <p:nvGrpSpPr>
          <p:cNvPr id="2" name="Group 11"/>
          <p:cNvGrpSpPr/>
          <p:nvPr/>
        </p:nvGrpSpPr>
        <p:grpSpPr>
          <a:xfrm>
            <a:off x="5143504" y="1928802"/>
            <a:ext cx="3581400" cy="2438400"/>
            <a:chOff x="457200" y="3352800"/>
            <a:chExt cx="3581400" cy="2438400"/>
          </a:xfrm>
        </p:grpSpPr>
        <p:grpSp>
          <p:nvGrpSpPr>
            <p:cNvPr id="3" name="Group 31"/>
            <p:cNvGrpSpPr/>
            <p:nvPr/>
          </p:nvGrpSpPr>
          <p:grpSpPr>
            <a:xfrm>
              <a:off x="457200" y="3352800"/>
              <a:ext cx="3581400" cy="2438400"/>
              <a:chOff x="4572000" y="3429000"/>
              <a:chExt cx="3581400" cy="2438400"/>
            </a:xfrm>
          </p:grpSpPr>
          <p:grpSp>
            <p:nvGrpSpPr>
              <p:cNvPr id="4" name="Group 27"/>
              <p:cNvGrpSpPr/>
              <p:nvPr/>
            </p:nvGrpSpPr>
            <p:grpSpPr>
              <a:xfrm>
                <a:off x="4572000" y="3429000"/>
                <a:ext cx="3581400" cy="2097088"/>
                <a:chOff x="4572000" y="3429000"/>
                <a:chExt cx="3581400" cy="2097088"/>
              </a:xfrm>
            </p:grpSpPr>
            <p:grpSp>
              <p:nvGrpSpPr>
                <p:cNvPr id="5" name="Group 97"/>
                <p:cNvGrpSpPr/>
                <p:nvPr/>
              </p:nvGrpSpPr>
              <p:grpSpPr>
                <a:xfrm>
                  <a:off x="4572000" y="3429000"/>
                  <a:ext cx="3581400" cy="2097088"/>
                  <a:chOff x="4953000" y="2438400"/>
                  <a:chExt cx="3581400" cy="2097088"/>
                </a:xfrm>
              </p:grpSpPr>
              <p:grpSp>
                <p:nvGrpSpPr>
                  <p:cNvPr id="6" name="Group 67"/>
                  <p:cNvGrpSpPr/>
                  <p:nvPr/>
                </p:nvGrpSpPr>
                <p:grpSpPr>
                  <a:xfrm>
                    <a:off x="4953000" y="2438400"/>
                    <a:ext cx="3581400" cy="2097088"/>
                    <a:chOff x="685800" y="2438400"/>
                    <a:chExt cx="3581400" cy="2097088"/>
                  </a:xfrm>
                </p:grpSpPr>
                <p:grpSp>
                  <p:nvGrpSpPr>
                    <p:cNvPr id="7" name="Group 29"/>
                    <p:cNvGrpSpPr/>
                    <p:nvPr/>
                  </p:nvGrpSpPr>
                  <p:grpSpPr>
                    <a:xfrm>
                      <a:off x="685800" y="2895600"/>
                      <a:ext cx="3159125" cy="1639888"/>
                      <a:chOff x="3429000" y="5226050"/>
                      <a:chExt cx="3159125" cy="1639888"/>
                    </a:xfrm>
                  </p:grpSpPr>
                  <p:grpSp>
                    <p:nvGrpSpPr>
                      <p:cNvPr id="8" name="Group 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879850" y="6238875"/>
                        <a:ext cx="2514844" cy="266700"/>
                        <a:chOff x="5629" y="7035"/>
                        <a:chExt cx="4559" cy="420"/>
                      </a:xfrm>
                    </p:grpSpPr>
                    <p:sp>
                      <p:nvSpPr>
                        <p:cNvPr id="47" name="Rectangle 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629" y="7035"/>
                          <a:ext cx="4559" cy="420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BFBFBF">
                                <a:gamma/>
                                <a:shade val="46275"/>
                                <a:invGamma/>
                              </a:srgbClr>
                            </a:gs>
                            <a:gs pos="50000">
                              <a:srgbClr val="BFBFBF"/>
                            </a:gs>
                            <a:gs pos="100000">
                              <a:srgbClr val="BFBFBF">
                                <a:gamma/>
                                <a:shade val="46275"/>
                                <a:invGamma/>
                              </a:srgbClr>
                            </a:gs>
                          </a:gsLst>
                          <a:lin ang="5400000" scaled="1"/>
                        </a:gradFill>
                        <a:ln w="0">
                          <a:solidFill>
                            <a:srgbClr val="A5A5A5"/>
                          </a:solidFill>
                          <a:miter lim="800000"/>
                          <a:headEnd/>
                          <a:tailEnd type="none" w="lg" len="lg"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8" name="Rectangle 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629" y="7035"/>
                          <a:ext cx="4559" cy="57"/>
                        </a:xfrm>
                        <a:prstGeom prst="rect">
                          <a:avLst/>
                        </a:prstGeom>
                        <a:solidFill>
                          <a:srgbClr val="F2F2F2"/>
                        </a:solidFill>
                        <a:ln w="0">
                          <a:solidFill>
                            <a:srgbClr val="000000"/>
                          </a:solidFill>
                          <a:miter lim="800000"/>
                          <a:headEnd/>
                          <a:tailEnd type="none" w="lg" len="lg"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9" name="Rectangle 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629" y="7395"/>
                          <a:ext cx="4559" cy="57"/>
                        </a:xfrm>
                        <a:prstGeom prst="rect">
                          <a:avLst/>
                        </a:prstGeom>
                        <a:solidFill>
                          <a:srgbClr val="F2F2F2"/>
                        </a:solidFill>
                        <a:ln w="0">
                          <a:solidFill>
                            <a:srgbClr val="000000"/>
                          </a:solidFill>
                          <a:miter lim="800000"/>
                          <a:headEnd/>
                          <a:tailEnd type="none" w="lg" len="lg"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cxnSp>
                    <p:nvCxnSpPr>
                      <p:cNvPr id="44" name="AutoShape 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6407150" y="6248400"/>
                        <a:ext cx="180975" cy="0"/>
                      </a:xfrm>
                      <a:prstGeom prst="straightConnector1">
                        <a:avLst/>
                      </a:prstGeom>
                      <a:noFill/>
                      <a:ln w="0">
                        <a:solidFill>
                          <a:srgbClr val="000000"/>
                        </a:solidFill>
                        <a:round/>
                        <a:headEnd/>
                        <a:tailEnd type="none" w="lg" len="lg"/>
                      </a:ln>
                    </p:spPr>
                  </p:cxnSp>
                  <p:cxnSp>
                    <p:nvCxnSpPr>
                      <p:cNvPr id="45" name="AutoShape 7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-5400000">
                        <a:off x="3806031" y="5315744"/>
                        <a:ext cx="179388" cy="0"/>
                      </a:xfrm>
                      <a:prstGeom prst="straightConnector1">
                        <a:avLst/>
                      </a:prstGeom>
                      <a:noFill/>
                      <a:ln w="0">
                        <a:solidFill>
                          <a:srgbClr val="000000"/>
                        </a:solidFill>
                        <a:round/>
                        <a:headEnd/>
                        <a:tailEnd type="none" w="lg" len="lg"/>
                      </a:ln>
                    </p:spPr>
                  </p:cxnSp>
                  <p:sp>
                    <p:nvSpPr>
                      <p:cNvPr id="46" name="AutoShape 26"/>
                      <p:cNvSpPr>
                        <a:spLocks noEditPoints="1" noChangeArrowheads="1"/>
                      </p:cNvSpPr>
                      <p:nvPr/>
                    </p:nvSpPr>
                    <p:spPr bwMode="auto">
                      <a:xfrm rot="5400000">
                        <a:off x="3169443" y="6155532"/>
                        <a:ext cx="969963" cy="450850"/>
                      </a:xfrm>
                      <a:custGeom>
                        <a:avLst/>
                        <a:gdLst>
                          <a:gd name="T0" fmla="*/ 0 w 21600"/>
                          <a:gd name="T1" fmla="*/ 0 h 21600"/>
                          <a:gd name="T2" fmla="*/ 10800 w 21600"/>
                          <a:gd name="T3" fmla="*/ 0 h 21600"/>
                          <a:gd name="T4" fmla="*/ 21600 w 21600"/>
                          <a:gd name="T5" fmla="*/ 0 h 21600"/>
                          <a:gd name="T6" fmla="*/ 21060 w 21600"/>
                          <a:gd name="T7" fmla="*/ 10800 h 21600"/>
                          <a:gd name="T8" fmla="*/ 21060 w 21600"/>
                          <a:gd name="T9" fmla="*/ 21600 h 21600"/>
                          <a:gd name="T10" fmla="*/ 10800 w 21600"/>
                          <a:gd name="T11" fmla="*/ 21600 h 21600"/>
                          <a:gd name="T12" fmla="*/ 540 w 21600"/>
                          <a:gd name="T13" fmla="*/ 21600 h 21600"/>
                          <a:gd name="T14" fmla="*/ 540 w 21600"/>
                          <a:gd name="T15" fmla="*/ 10800 h 21600"/>
                          <a:gd name="T16" fmla="*/ 761 w 21600"/>
                          <a:gd name="T17" fmla="*/ 22454 h 21600"/>
                          <a:gd name="T18" fmla="*/ 21069 w 21600"/>
                          <a:gd name="T19" fmla="*/ 32282 h 216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</a:cxnLst>
                        <a:rect l="T16" t="T17" r="T18" b="T19"/>
                        <a:pathLst>
                          <a:path w="21600" h="21600" extrusionOk="0">
                            <a:moveTo>
                              <a:pt x="540" y="4628"/>
                            </a:moveTo>
                            <a:lnTo>
                              <a:pt x="0" y="4628"/>
                            </a:lnTo>
                            <a:lnTo>
                              <a:pt x="0" y="0"/>
                            </a:lnTo>
                            <a:lnTo>
                              <a:pt x="21600" y="0"/>
                            </a:lnTo>
                            <a:lnTo>
                              <a:pt x="21600" y="4628"/>
                            </a:lnTo>
                            <a:lnTo>
                              <a:pt x="21060" y="4628"/>
                            </a:lnTo>
                            <a:lnTo>
                              <a:pt x="21060" y="21600"/>
                            </a:lnTo>
                            <a:lnTo>
                              <a:pt x="540" y="21600"/>
                            </a:lnTo>
                            <a:lnTo>
                              <a:pt x="540" y="4628"/>
                            </a:lnTo>
                            <a:close/>
                          </a:path>
                          <a:path w="21600" h="21600" extrusionOk="0">
                            <a:moveTo>
                              <a:pt x="540" y="4628"/>
                            </a:moveTo>
                            <a:lnTo>
                              <a:pt x="540" y="6171"/>
                            </a:lnTo>
                            <a:lnTo>
                              <a:pt x="2700" y="6171"/>
                            </a:lnTo>
                            <a:lnTo>
                              <a:pt x="2700" y="4628"/>
                            </a:lnTo>
                            <a:lnTo>
                              <a:pt x="540" y="4628"/>
                            </a:lnTo>
                            <a:close/>
                          </a:path>
                          <a:path w="21600" h="21600" extrusionOk="0">
                            <a:moveTo>
                              <a:pt x="2700" y="4628"/>
                            </a:moveTo>
                            <a:lnTo>
                              <a:pt x="2700" y="6171"/>
                            </a:lnTo>
                            <a:lnTo>
                              <a:pt x="4860" y="6171"/>
                            </a:lnTo>
                            <a:lnTo>
                              <a:pt x="4860" y="4628"/>
                            </a:lnTo>
                            <a:lnTo>
                              <a:pt x="2700" y="4628"/>
                            </a:lnTo>
                            <a:close/>
                          </a:path>
                          <a:path w="21600" h="21600" extrusionOk="0">
                            <a:moveTo>
                              <a:pt x="4860" y="4628"/>
                            </a:moveTo>
                            <a:lnTo>
                              <a:pt x="4860" y="6171"/>
                            </a:lnTo>
                            <a:lnTo>
                              <a:pt x="7020" y="6171"/>
                            </a:lnTo>
                            <a:lnTo>
                              <a:pt x="7020" y="4628"/>
                            </a:lnTo>
                            <a:lnTo>
                              <a:pt x="4860" y="4628"/>
                            </a:lnTo>
                            <a:close/>
                          </a:path>
                          <a:path w="21600" h="21600" extrusionOk="0">
                            <a:moveTo>
                              <a:pt x="7020" y="4628"/>
                            </a:moveTo>
                            <a:lnTo>
                              <a:pt x="7020" y="6171"/>
                            </a:lnTo>
                            <a:lnTo>
                              <a:pt x="9180" y="6171"/>
                            </a:lnTo>
                            <a:lnTo>
                              <a:pt x="9180" y="4628"/>
                            </a:lnTo>
                            <a:lnTo>
                              <a:pt x="7020" y="4628"/>
                            </a:lnTo>
                            <a:close/>
                          </a:path>
                          <a:path w="21600" h="21600" extrusionOk="0">
                            <a:moveTo>
                              <a:pt x="9180" y="4628"/>
                            </a:moveTo>
                            <a:lnTo>
                              <a:pt x="9180" y="6171"/>
                            </a:lnTo>
                            <a:lnTo>
                              <a:pt x="11340" y="6171"/>
                            </a:lnTo>
                            <a:lnTo>
                              <a:pt x="11340" y="4628"/>
                            </a:lnTo>
                            <a:lnTo>
                              <a:pt x="9180" y="4628"/>
                            </a:lnTo>
                            <a:close/>
                          </a:path>
                          <a:path w="21600" h="21600" extrusionOk="0">
                            <a:moveTo>
                              <a:pt x="11340" y="4628"/>
                            </a:moveTo>
                            <a:lnTo>
                              <a:pt x="11340" y="6171"/>
                            </a:lnTo>
                            <a:lnTo>
                              <a:pt x="13500" y="6171"/>
                            </a:lnTo>
                            <a:lnTo>
                              <a:pt x="13500" y="4628"/>
                            </a:lnTo>
                            <a:lnTo>
                              <a:pt x="11340" y="4628"/>
                            </a:lnTo>
                            <a:close/>
                          </a:path>
                          <a:path w="21600" h="21600" extrusionOk="0">
                            <a:moveTo>
                              <a:pt x="13500" y="4628"/>
                            </a:moveTo>
                            <a:lnTo>
                              <a:pt x="13500" y="6171"/>
                            </a:lnTo>
                            <a:lnTo>
                              <a:pt x="15660" y="6171"/>
                            </a:lnTo>
                            <a:lnTo>
                              <a:pt x="15660" y="4628"/>
                            </a:lnTo>
                            <a:lnTo>
                              <a:pt x="13500" y="4628"/>
                            </a:lnTo>
                            <a:close/>
                          </a:path>
                          <a:path w="21600" h="21600" extrusionOk="0">
                            <a:moveTo>
                              <a:pt x="15660" y="4628"/>
                            </a:moveTo>
                            <a:lnTo>
                              <a:pt x="15660" y="6171"/>
                            </a:lnTo>
                            <a:lnTo>
                              <a:pt x="17820" y="6171"/>
                            </a:lnTo>
                            <a:lnTo>
                              <a:pt x="17820" y="4628"/>
                            </a:lnTo>
                            <a:lnTo>
                              <a:pt x="15660" y="4628"/>
                            </a:lnTo>
                            <a:close/>
                          </a:path>
                          <a:path w="21600" h="21600" extrusionOk="0">
                            <a:moveTo>
                              <a:pt x="17820" y="4628"/>
                            </a:moveTo>
                            <a:lnTo>
                              <a:pt x="17820" y="6171"/>
                            </a:lnTo>
                            <a:lnTo>
                              <a:pt x="19980" y="6171"/>
                            </a:lnTo>
                            <a:lnTo>
                              <a:pt x="19980" y="4628"/>
                            </a:lnTo>
                            <a:lnTo>
                              <a:pt x="17820" y="4628"/>
                            </a:lnTo>
                            <a:close/>
                          </a:path>
                          <a:path w="21600" h="21600" extrusionOk="0">
                            <a:moveTo>
                              <a:pt x="1620" y="6171"/>
                            </a:moveTo>
                            <a:lnTo>
                              <a:pt x="1620" y="7714"/>
                            </a:lnTo>
                            <a:lnTo>
                              <a:pt x="3779" y="7714"/>
                            </a:lnTo>
                            <a:lnTo>
                              <a:pt x="3779" y="6171"/>
                            </a:lnTo>
                            <a:lnTo>
                              <a:pt x="1620" y="6171"/>
                            </a:lnTo>
                            <a:close/>
                          </a:path>
                          <a:path w="21600" h="21600" extrusionOk="0">
                            <a:moveTo>
                              <a:pt x="3779" y="6171"/>
                            </a:moveTo>
                            <a:lnTo>
                              <a:pt x="3779" y="7714"/>
                            </a:lnTo>
                            <a:lnTo>
                              <a:pt x="5940" y="7714"/>
                            </a:lnTo>
                            <a:lnTo>
                              <a:pt x="5940" y="6171"/>
                            </a:lnTo>
                            <a:lnTo>
                              <a:pt x="3779" y="6171"/>
                            </a:lnTo>
                            <a:close/>
                          </a:path>
                          <a:path w="21600" h="21600" extrusionOk="0">
                            <a:moveTo>
                              <a:pt x="5940" y="6171"/>
                            </a:moveTo>
                            <a:lnTo>
                              <a:pt x="5940" y="7714"/>
                            </a:lnTo>
                            <a:lnTo>
                              <a:pt x="8100" y="7714"/>
                            </a:lnTo>
                            <a:lnTo>
                              <a:pt x="8100" y="6171"/>
                            </a:lnTo>
                            <a:lnTo>
                              <a:pt x="5940" y="6171"/>
                            </a:lnTo>
                            <a:close/>
                          </a:path>
                          <a:path w="21600" h="21600" extrusionOk="0">
                            <a:moveTo>
                              <a:pt x="8100" y="6171"/>
                            </a:moveTo>
                            <a:lnTo>
                              <a:pt x="8100" y="7714"/>
                            </a:lnTo>
                            <a:lnTo>
                              <a:pt x="10260" y="7714"/>
                            </a:lnTo>
                            <a:lnTo>
                              <a:pt x="10260" y="6171"/>
                            </a:lnTo>
                            <a:lnTo>
                              <a:pt x="8100" y="6171"/>
                            </a:lnTo>
                            <a:close/>
                          </a:path>
                          <a:path w="21600" h="21600" extrusionOk="0">
                            <a:moveTo>
                              <a:pt x="10260" y="6171"/>
                            </a:moveTo>
                            <a:lnTo>
                              <a:pt x="10260" y="7714"/>
                            </a:lnTo>
                            <a:lnTo>
                              <a:pt x="12419" y="7714"/>
                            </a:lnTo>
                            <a:lnTo>
                              <a:pt x="12419" y="6171"/>
                            </a:lnTo>
                            <a:lnTo>
                              <a:pt x="10260" y="6171"/>
                            </a:lnTo>
                            <a:close/>
                          </a:path>
                          <a:path w="21600" h="21600" extrusionOk="0">
                            <a:moveTo>
                              <a:pt x="12419" y="6171"/>
                            </a:moveTo>
                            <a:lnTo>
                              <a:pt x="12419" y="7714"/>
                            </a:lnTo>
                            <a:lnTo>
                              <a:pt x="14580" y="7714"/>
                            </a:lnTo>
                            <a:lnTo>
                              <a:pt x="14580" y="6171"/>
                            </a:lnTo>
                            <a:lnTo>
                              <a:pt x="12419" y="6171"/>
                            </a:lnTo>
                            <a:close/>
                          </a:path>
                          <a:path w="21600" h="21600" extrusionOk="0">
                            <a:moveTo>
                              <a:pt x="14580" y="6171"/>
                            </a:moveTo>
                            <a:lnTo>
                              <a:pt x="14580" y="7714"/>
                            </a:lnTo>
                            <a:lnTo>
                              <a:pt x="16740" y="7714"/>
                            </a:lnTo>
                            <a:lnTo>
                              <a:pt x="16740" y="6171"/>
                            </a:lnTo>
                            <a:lnTo>
                              <a:pt x="14580" y="6171"/>
                            </a:lnTo>
                            <a:close/>
                          </a:path>
                          <a:path w="21600" h="21600" extrusionOk="0">
                            <a:moveTo>
                              <a:pt x="16740" y="6171"/>
                            </a:moveTo>
                            <a:lnTo>
                              <a:pt x="16740" y="7714"/>
                            </a:lnTo>
                            <a:lnTo>
                              <a:pt x="18900" y="7714"/>
                            </a:lnTo>
                            <a:lnTo>
                              <a:pt x="18900" y="6171"/>
                            </a:lnTo>
                            <a:lnTo>
                              <a:pt x="16740" y="6171"/>
                            </a:lnTo>
                            <a:close/>
                          </a:path>
                          <a:path w="21600" h="21600" extrusionOk="0">
                            <a:moveTo>
                              <a:pt x="18900" y="6171"/>
                            </a:moveTo>
                            <a:lnTo>
                              <a:pt x="18900" y="7714"/>
                            </a:lnTo>
                            <a:lnTo>
                              <a:pt x="21060" y="7714"/>
                            </a:lnTo>
                            <a:lnTo>
                              <a:pt x="21060" y="6171"/>
                            </a:lnTo>
                            <a:lnTo>
                              <a:pt x="18900" y="6171"/>
                            </a:lnTo>
                            <a:close/>
                          </a:path>
                          <a:path w="21600" h="21600" extrusionOk="0">
                            <a:moveTo>
                              <a:pt x="540" y="7714"/>
                            </a:moveTo>
                            <a:lnTo>
                              <a:pt x="540" y="9257"/>
                            </a:lnTo>
                            <a:lnTo>
                              <a:pt x="2700" y="9257"/>
                            </a:lnTo>
                            <a:lnTo>
                              <a:pt x="2700" y="7714"/>
                            </a:lnTo>
                            <a:lnTo>
                              <a:pt x="540" y="7714"/>
                            </a:lnTo>
                            <a:close/>
                          </a:path>
                          <a:path w="21600" h="21600" extrusionOk="0">
                            <a:moveTo>
                              <a:pt x="2700" y="7714"/>
                            </a:moveTo>
                            <a:lnTo>
                              <a:pt x="2700" y="9257"/>
                            </a:lnTo>
                            <a:lnTo>
                              <a:pt x="4860" y="9257"/>
                            </a:lnTo>
                            <a:lnTo>
                              <a:pt x="4860" y="7714"/>
                            </a:lnTo>
                            <a:lnTo>
                              <a:pt x="2700" y="7714"/>
                            </a:lnTo>
                            <a:close/>
                          </a:path>
                          <a:path w="21600" h="21600" extrusionOk="0">
                            <a:moveTo>
                              <a:pt x="4860" y="7714"/>
                            </a:moveTo>
                            <a:lnTo>
                              <a:pt x="4860" y="9257"/>
                            </a:lnTo>
                            <a:lnTo>
                              <a:pt x="7020" y="9257"/>
                            </a:lnTo>
                            <a:lnTo>
                              <a:pt x="7020" y="7714"/>
                            </a:lnTo>
                            <a:lnTo>
                              <a:pt x="4860" y="7714"/>
                            </a:lnTo>
                            <a:close/>
                          </a:path>
                          <a:path w="21600" h="21600" extrusionOk="0">
                            <a:moveTo>
                              <a:pt x="7020" y="7714"/>
                            </a:moveTo>
                            <a:lnTo>
                              <a:pt x="7020" y="9257"/>
                            </a:lnTo>
                            <a:lnTo>
                              <a:pt x="9180" y="9257"/>
                            </a:lnTo>
                            <a:lnTo>
                              <a:pt x="9180" y="7714"/>
                            </a:lnTo>
                            <a:lnTo>
                              <a:pt x="7020" y="7714"/>
                            </a:lnTo>
                            <a:close/>
                          </a:path>
                          <a:path w="21600" h="21600" extrusionOk="0">
                            <a:moveTo>
                              <a:pt x="9180" y="7714"/>
                            </a:moveTo>
                            <a:lnTo>
                              <a:pt x="9180" y="9257"/>
                            </a:lnTo>
                            <a:lnTo>
                              <a:pt x="11340" y="9257"/>
                            </a:lnTo>
                            <a:lnTo>
                              <a:pt x="11340" y="7714"/>
                            </a:lnTo>
                            <a:lnTo>
                              <a:pt x="9180" y="7714"/>
                            </a:lnTo>
                            <a:close/>
                          </a:path>
                          <a:path w="21600" h="21600" extrusionOk="0">
                            <a:moveTo>
                              <a:pt x="11340" y="7714"/>
                            </a:moveTo>
                            <a:lnTo>
                              <a:pt x="11340" y="9257"/>
                            </a:lnTo>
                            <a:lnTo>
                              <a:pt x="13500" y="9257"/>
                            </a:lnTo>
                            <a:lnTo>
                              <a:pt x="13500" y="7714"/>
                            </a:lnTo>
                            <a:lnTo>
                              <a:pt x="11340" y="7714"/>
                            </a:lnTo>
                            <a:close/>
                          </a:path>
                          <a:path w="21600" h="21600" extrusionOk="0">
                            <a:moveTo>
                              <a:pt x="13500" y="7714"/>
                            </a:moveTo>
                            <a:lnTo>
                              <a:pt x="13500" y="9257"/>
                            </a:lnTo>
                            <a:lnTo>
                              <a:pt x="15660" y="9257"/>
                            </a:lnTo>
                            <a:lnTo>
                              <a:pt x="15660" y="7714"/>
                            </a:lnTo>
                            <a:lnTo>
                              <a:pt x="13500" y="7714"/>
                            </a:lnTo>
                            <a:close/>
                          </a:path>
                          <a:path w="21600" h="21600" extrusionOk="0">
                            <a:moveTo>
                              <a:pt x="15660" y="7714"/>
                            </a:moveTo>
                            <a:lnTo>
                              <a:pt x="15660" y="9257"/>
                            </a:lnTo>
                            <a:lnTo>
                              <a:pt x="17820" y="9257"/>
                            </a:lnTo>
                            <a:lnTo>
                              <a:pt x="17820" y="7714"/>
                            </a:lnTo>
                            <a:lnTo>
                              <a:pt x="15660" y="7714"/>
                            </a:lnTo>
                            <a:close/>
                          </a:path>
                          <a:path w="21600" h="21600" extrusionOk="0">
                            <a:moveTo>
                              <a:pt x="17820" y="7714"/>
                            </a:moveTo>
                            <a:lnTo>
                              <a:pt x="17820" y="9257"/>
                            </a:lnTo>
                            <a:lnTo>
                              <a:pt x="19980" y="9257"/>
                            </a:lnTo>
                            <a:lnTo>
                              <a:pt x="19980" y="7714"/>
                            </a:lnTo>
                            <a:lnTo>
                              <a:pt x="17820" y="7714"/>
                            </a:lnTo>
                            <a:close/>
                          </a:path>
                          <a:path w="21600" h="21600" extrusionOk="0">
                            <a:moveTo>
                              <a:pt x="1620" y="9257"/>
                            </a:moveTo>
                            <a:lnTo>
                              <a:pt x="1620" y="10800"/>
                            </a:lnTo>
                            <a:lnTo>
                              <a:pt x="3779" y="10800"/>
                            </a:lnTo>
                            <a:lnTo>
                              <a:pt x="3779" y="9257"/>
                            </a:lnTo>
                            <a:lnTo>
                              <a:pt x="1620" y="9257"/>
                            </a:lnTo>
                            <a:close/>
                          </a:path>
                          <a:path w="21600" h="21600" extrusionOk="0">
                            <a:moveTo>
                              <a:pt x="3779" y="9257"/>
                            </a:moveTo>
                            <a:lnTo>
                              <a:pt x="3779" y="10800"/>
                            </a:lnTo>
                            <a:lnTo>
                              <a:pt x="5940" y="10800"/>
                            </a:lnTo>
                            <a:lnTo>
                              <a:pt x="5940" y="9257"/>
                            </a:lnTo>
                            <a:lnTo>
                              <a:pt x="3779" y="9257"/>
                            </a:lnTo>
                            <a:close/>
                          </a:path>
                          <a:path w="21600" h="21600" extrusionOk="0">
                            <a:moveTo>
                              <a:pt x="5940" y="9257"/>
                            </a:moveTo>
                            <a:lnTo>
                              <a:pt x="5940" y="10800"/>
                            </a:lnTo>
                            <a:lnTo>
                              <a:pt x="8100" y="10800"/>
                            </a:lnTo>
                            <a:lnTo>
                              <a:pt x="8100" y="9257"/>
                            </a:lnTo>
                            <a:lnTo>
                              <a:pt x="5940" y="9257"/>
                            </a:lnTo>
                            <a:close/>
                          </a:path>
                          <a:path w="21600" h="21600" extrusionOk="0">
                            <a:moveTo>
                              <a:pt x="8100" y="9257"/>
                            </a:moveTo>
                            <a:lnTo>
                              <a:pt x="8100" y="10800"/>
                            </a:lnTo>
                            <a:lnTo>
                              <a:pt x="10260" y="10800"/>
                            </a:lnTo>
                            <a:lnTo>
                              <a:pt x="10260" y="9257"/>
                            </a:lnTo>
                            <a:lnTo>
                              <a:pt x="8100" y="9257"/>
                            </a:lnTo>
                            <a:close/>
                          </a:path>
                          <a:path w="21600" h="21600" extrusionOk="0">
                            <a:moveTo>
                              <a:pt x="10260" y="9257"/>
                            </a:moveTo>
                            <a:lnTo>
                              <a:pt x="10260" y="10800"/>
                            </a:lnTo>
                            <a:lnTo>
                              <a:pt x="12419" y="10800"/>
                            </a:lnTo>
                            <a:lnTo>
                              <a:pt x="12419" y="9257"/>
                            </a:lnTo>
                            <a:lnTo>
                              <a:pt x="10260" y="9257"/>
                            </a:lnTo>
                            <a:close/>
                          </a:path>
                          <a:path w="21600" h="21600" extrusionOk="0">
                            <a:moveTo>
                              <a:pt x="12419" y="9257"/>
                            </a:moveTo>
                            <a:lnTo>
                              <a:pt x="12419" y="10800"/>
                            </a:lnTo>
                            <a:lnTo>
                              <a:pt x="14580" y="10800"/>
                            </a:lnTo>
                            <a:lnTo>
                              <a:pt x="14580" y="9257"/>
                            </a:lnTo>
                            <a:lnTo>
                              <a:pt x="12419" y="9257"/>
                            </a:lnTo>
                            <a:close/>
                          </a:path>
                          <a:path w="21600" h="21600" extrusionOk="0">
                            <a:moveTo>
                              <a:pt x="14580" y="9257"/>
                            </a:moveTo>
                            <a:lnTo>
                              <a:pt x="14580" y="10800"/>
                            </a:lnTo>
                            <a:lnTo>
                              <a:pt x="16740" y="10800"/>
                            </a:lnTo>
                            <a:lnTo>
                              <a:pt x="16740" y="9257"/>
                            </a:lnTo>
                            <a:lnTo>
                              <a:pt x="14580" y="9257"/>
                            </a:lnTo>
                            <a:close/>
                          </a:path>
                          <a:path w="21600" h="21600" extrusionOk="0">
                            <a:moveTo>
                              <a:pt x="16740" y="9257"/>
                            </a:moveTo>
                            <a:lnTo>
                              <a:pt x="16740" y="10800"/>
                            </a:lnTo>
                            <a:lnTo>
                              <a:pt x="18900" y="10800"/>
                            </a:lnTo>
                            <a:lnTo>
                              <a:pt x="18900" y="9257"/>
                            </a:lnTo>
                            <a:lnTo>
                              <a:pt x="16740" y="9257"/>
                            </a:lnTo>
                            <a:close/>
                          </a:path>
                          <a:path w="21600" h="21600" extrusionOk="0">
                            <a:moveTo>
                              <a:pt x="18900" y="9257"/>
                            </a:moveTo>
                            <a:lnTo>
                              <a:pt x="18900" y="10800"/>
                            </a:lnTo>
                            <a:lnTo>
                              <a:pt x="21060" y="10800"/>
                            </a:lnTo>
                            <a:lnTo>
                              <a:pt x="21060" y="9257"/>
                            </a:lnTo>
                            <a:lnTo>
                              <a:pt x="18900" y="9257"/>
                            </a:lnTo>
                            <a:close/>
                          </a:path>
                          <a:path w="21600" h="21600" extrusionOk="0">
                            <a:moveTo>
                              <a:pt x="540" y="10800"/>
                            </a:moveTo>
                            <a:lnTo>
                              <a:pt x="540" y="12342"/>
                            </a:lnTo>
                            <a:lnTo>
                              <a:pt x="2700" y="12342"/>
                            </a:lnTo>
                            <a:lnTo>
                              <a:pt x="2700" y="10800"/>
                            </a:lnTo>
                            <a:lnTo>
                              <a:pt x="540" y="10800"/>
                            </a:lnTo>
                            <a:close/>
                          </a:path>
                          <a:path w="21600" h="21600" extrusionOk="0">
                            <a:moveTo>
                              <a:pt x="2700" y="10800"/>
                            </a:moveTo>
                            <a:lnTo>
                              <a:pt x="2700" y="12342"/>
                            </a:lnTo>
                            <a:lnTo>
                              <a:pt x="4860" y="12342"/>
                            </a:lnTo>
                            <a:lnTo>
                              <a:pt x="4860" y="10800"/>
                            </a:lnTo>
                            <a:lnTo>
                              <a:pt x="2700" y="10800"/>
                            </a:lnTo>
                            <a:close/>
                          </a:path>
                          <a:path w="21600" h="21600" extrusionOk="0">
                            <a:moveTo>
                              <a:pt x="4860" y="10800"/>
                            </a:moveTo>
                            <a:lnTo>
                              <a:pt x="4860" y="12342"/>
                            </a:lnTo>
                            <a:lnTo>
                              <a:pt x="7020" y="12342"/>
                            </a:lnTo>
                            <a:lnTo>
                              <a:pt x="7020" y="10800"/>
                            </a:lnTo>
                            <a:lnTo>
                              <a:pt x="4860" y="10800"/>
                            </a:lnTo>
                            <a:close/>
                          </a:path>
                          <a:path w="21600" h="21600" extrusionOk="0">
                            <a:moveTo>
                              <a:pt x="7020" y="10800"/>
                            </a:moveTo>
                            <a:lnTo>
                              <a:pt x="7020" y="12342"/>
                            </a:lnTo>
                            <a:lnTo>
                              <a:pt x="9180" y="12342"/>
                            </a:lnTo>
                            <a:lnTo>
                              <a:pt x="9180" y="10800"/>
                            </a:lnTo>
                            <a:lnTo>
                              <a:pt x="7020" y="10800"/>
                            </a:lnTo>
                            <a:close/>
                          </a:path>
                          <a:path w="21600" h="21600" extrusionOk="0">
                            <a:moveTo>
                              <a:pt x="9180" y="10800"/>
                            </a:moveTo>
                            <a:lnTo>
                              <a:pt x="9180" y="12342"/>
                            </a:lnTo>
                            <a:lnTo>
                              <a:pt x="11340" y="12342"/>
                            </a:lnTo>
                            <a:lnTo>
                              <a:pt x="11340" y="10800"/>
                            </a:lnTo>
                            <a:lnTo>
                              <a:pt x="9180" y="10800"/>
                            </a:lnTo>
                            <a:close/>
                          </a:path>
                          <a:path w="21600" h="21600" extrusionOk="0">
                            <a:moveTo>
                              <a:pt x="11340" y="10800"/>
                            </a:moveTo>
                            <a:lnTo>
                              <a:pt x="11340" y="12342"/>
                            </a:lnTo>
                            <a:lnTo>
                              <a:pt x="13500" y="12342"/>
                            </a:lnTo>
                            <a:lnTo>
                              <a:pt x="13500" y="10800"/>
                            </a:lnTo>
                            <a:lnTo>
                              <a:pt x="11340" y="10800"/>
                            </a:lnTo>
                            <a:close/>
                          </a:path>
                          <a:path w="21600" h="21600" extrusionOk="0">
                            <a:moveTo>
                              <a:pt x="13500" y="10800"/>
                            </a:moveTo>
                            <a:lnTo>
                              <a:pt x="13500" y="12342"/>
                            </a:lnTo>
                            <a:lnTo>
                              <a:pt x="15660" y="12342"/>
                            </a:lnTo>
                            <a:lnTo>
                              <a:pt x="15660" y="10800"/>
                            </a:lnTo>
                            <a:lnTo>
                              <a:pt x="13500" y="10800"/>
                            </a:lnTo>
                            <a:close/>
                          </a:path>
                          <a:path w="21600" h="21600" extrusionOk="0">
                            <a:moveTo>
                              <a:pt x="15660" y="10800"/>
                            </a:moveTo>
                            <a:lnTo>
                              <a:pt x="15660" y="12342"/>
                            </a:lnTo>
                            <a:lnTo>
                              <a:pt x="17820" y="12342"/>
                            </a:lnTo>
                            <a:lnTo>
                              <a:pt x="17820" y="10800"/>
                            </a:lnTo>
                            <a:lnTo>
                              <a:pt x="15660" y="10800"/>
                            </a:lnTo>
                            <a:close/>
                          </a:path>
                          <a:path w="21600" h="21600" extrusionOk="0">
                            <a:moveTo>
                              <a:pt x="17820" y="10800"/>
                            </a:moveTo>
                            <a:lnTo>
                              <a:pt x="17820" y="12342"/>
                            </a:lnTo>
                            <a:lnTo>
                              <a:pt x="19980" y="12342"/>
                            </a:lnTo>
                            <a:lnTo>
                              <a:pt x="19980" y="10800"/>
                            </a:lnTo>
                            <a:lnTo>
                              <a:pt x="17820" y="10800"/>
                            </a:lnTo>
                            <a:close/>
                          </a:path>
                          <a:path w="21600" h="21600" extrusionOk="0">
                            <a:moveTo>
                              <a:pt x="1620" y="12342"/>
                            </a:moveTo>
                            <a:lnTo>
                              <a:pt x="1620" y="13885"/>
                            </a:lnTo>
                            <a:lnTo>
                              <a:pt x="3779" y="13885"/>
                            </a:lnTo>
                            <a:lnTo>
                              <a:pt x="3779" y="12342"/>
                            </a:lnTo>
                            <a:lnTo>
                              <a:pt x="1620" y="12342"/>
                            </a:lnTo>
                            <a:close/>
                          </a:path>
                          <a:path w="21600" h="21600" extrusionOk="0">
                            <a:moveTo>
                              <a:pt x="3779" y="12342"/>
                            </a:moveTo>
                            <a:lnTo>
                              <a:pt x="3779" y="13885"/>
                            </a:lnTo>
                            <a:lnTo>
                              <a:pt x="5940" y="13885"/>
                            </a:lnTo>
                            <a:lnTo>
                              <a:pt x="5940" y="12342"/>
                            </a:lnTo>
                            <a:lnTo>
                              <a:pt x="3779" y="12342"/>
                            </a:lnTo>
                            <a:close/>
                          </a:path>
                          <a:path w="21600" h="21600" extrusionOk="0">
                            <a:moveTo>
                              <a:pt x="5940" y="12342"/>
                            </a:moveTo>
                            <a:lnTo>
                              <a:pt x="5940" y="13885"/>
                            </a:lnTo>
                            <a:lnTo>
                              <a:pt x="8100" y="13885"/>
                            </a:lnTo>
                            <a:lnTo>
                              <a:pt x="8100" y="12342"/>
                            </a:lnTo>
                            <a:lnTo>
                              <a:pt x="5940" y="12342"/>
                            </a:lnTo>
                            <a:close/>
                          </a:path>
                          <a:path w="21600" h="21600" extrusionOk="0">
                            <a:moveTo>
                              <a:pt x="8100" y="12342"/>
                            </a:moveTo>
                            <a:lnTo>
                              <a:pt x="8100" y="13885"/>
                            </a:lnTo>
                            <a:lnTo>
                              <a:pt x="10260" y="13885"/>
                            </a:lnTo>
                            <a:lnTo>
                              <a:pt x="10260" y="12342"/>
                            </a:lnTo>
                            <a:lnTo>
                              <a:pt x="8100" y="12342"/>
                            </a:lnTo>
                            <a:close/>
                          </a:path>
                          <a:path w="21600" h="21600" extrusionOk="0">
                            <a:moveTo>
                              <a:pt x="10260" y="12342"/>
                            </a:moveTo>
                            <a:lnTo>
                              <a:pt x="10260" y="13885"/>
                            </a:lnTo>
                            <a:lnTo>
                              <a:pt x="12419" y="13885"/>
                            </a:lnTo>
                            <a:lnTo>
                              <a:pt x="12419" y="12342"/>
                            </a:lnTo>
                            <a:lnTo>
                              <a:pt x="10260" y="12342"/>
                            </a:lnTo>
                            <a:close/>
                          </a:path>
                          <a:path w="21600" h="21600" extrusionOk="0">
                            <a:moveTo>
                              <a:pt x="12419" y="12342"/>
                            </a:moveTo>
                            <a:lnTo>
                              <a:pt x="12419" y="13885"/>
                            </a:lnTo>
                            <a:lnTo>
                              <a:pt x="14580" y="13885"/>
                            </a:lnTo>
                            <a:lnTo>
                              <a:pt x="14580" y="12342"/>
                            </a:lnTo>
                            <a:lnTo>
                              <a:pt x="12419" y="12342"/>
                            </a:lnTo>
                            <a:close/>
                          </a:path>
                          <a:path w="21600" h="21600" extrusionOk="0">
                            <a:moveTo>
                              <a:pt x="14580" y="12342"/>
                            </a:moveTo>
                            <a:lnTo>
                              <a:pt x="14580" y="13885"/>
                            </a:lnTo>
                            <a:lnTo>
                              <a:pt x="16740" y="13885"/>
                            </a:lnTo>
                            <a:lnTo>
                              <a:pt x="16740" y="12342"/>
                            </a:lnTo>
                            <a:lnTo>
                              <a:pt x="14580" y="12342"/>
                            </a:lnTo>
                            <a:close/>
                          </a:path>
                          <a:path w="21600" h="21600" extrusionOk="0">
                            <a:moveTo>
                              <a:pt x="16740" y="12342"/>
                            </a:moveTo>
                            <a:lnTo>
                              <a:pt x="16740" y="13885"/>
                            </a:lnTo>
                            <a:lnTo>
                              <a:pt x="18900" y="13885"/>
                            </a:lnTo>
                            <a:lnTo>
                              <a:pt x="18900" y="12342"/>
                            </a:lnTo>
                            <a:lnTo>
                              <a:pt x="16740" y="12342"/>
                            </a:lnTo>
                            <a:close/>
                          </a:path>
                          <a:path w="21600" h="21600" extrusionOk="0">
                            <a:moveTo>
                              <a:pt x="18900" y="12342"/>
                            </a:moveTo>
                            <a:lnTo>
                              <a:pt x="18900" y="13885"/>
                            </a:lnTo>
                            <a:lnTo>
                              <a:pt x="21060" y="13885"/>
                            </a:lnTo>
                            <a:lnTo>
                              <a:pt x="21060" y="12342"/>
                            </a:lnTo>
                            <a:lnTo>
                              <a:pt x="18900" y="12342"/>
                            </a:lnTo>
                            <a:close/>
                          </a:path>
                          <a:path w="21600" h="21600" extrusionOk="0">
                            <a:moveTo>
                              <a:pt x="540" y="13885"/>
                            </a:moveTo>
                            <a:lnTo>
                              <a:pt x="540" y="15428"/>
                            </a:lnTo>
                            <a:lnTo>
                              <a:pt x="2700" y="15428"/>
                            </a:lnTo>
                            <a:lnTo>
                              <a:pt x="2700" y="13885"/>
                            </a:lnTo>
                            <a:lnTo>
                              <a:pt x="540" y="13885"/>
                            </a:lnTo>
                            <a:close/>
                          </a:path>
                          <a:path w="21600" h="21600" extrusionOk="0">
                            <a:moveTo>
                              <a:pt x="2700" y="13885"/>
                            </a:moveTo>
                            <a:lnTo>
                              <a:pt x="2700" y="15428"/>
                            </a:lnTo>
                            <a:lnTo>
                              <a:pt x="4860" y="15428"/>
                            </a:lnTo>
                            <a:lnTo>
                              <a:pt x="4860" y="13885"/>
                            </a:lnTo>
                            <a:lnTo>
                              <a:pt x="2700" y="13885"/>
                            </a:lnTo>
                            <a:close/>
                          </a:path>
                          <a:path w="21600" h="21600" extrusionOk="0">
                            <a:moveTo>
                              <a:pt x="4860" y="13885"/>
                            </a:moveTo>
                            <a:lnTo>
                              <a:pt x="4860" y="15428"/>
                            </a:lnTo>
                            <a:lnTo>
                              <a:pt x="7020" y="15428"/>
                            </a:lnTo>
                            <a:lnTo>
                              <a:pt x="7020" y="13885"/>
                            </a:lnTo>
                            <a:lnTo>
                              <a:pt x="4860" y="13885"/>
                            </a:lnTo>
                            <a:close/>
                          </a:path>
                          <a:path w="21600" h="21600" extrusionOk="0">
                            <a:moveTo>
                              <a:pt x="7020" y="13885"/>
                            </a:moveTo>
                            <a:lnTo>
                              <a:pt x="7020" y="15428"/>
                            </a:lnTo>
                            <a:lnTo>
                              <a:pt x="9180" y="15428"/>
                            </a:lnTo>
                            <a:lnTo>
                              <a:pt x="9180" y="13885"/>
                            </a:lnTo>
                            <a:lnTo>
                              <a:pt x="7020" y="13885"/>
                            </a:lnTo>
                            <a:close/>
                          </a:path>
                          <a:path w="21600" h="21600" extrusionOk="0">
                            <a:moveTo>
                              <a:pt x="9180" y="13885"/>
                            </a:moveTo>
                            <a:lnTo>
                              <a:pt x="9180" y="15428"/>
                            </a:lnTo>
                            <a:lnTo>
                              <a:pt x="11340" y="15428"/>
                            </a:lnTo>
                            <a:lnTo>
                              <a:pt x="11340" y="13885"/>
                            </a:lnTo>
                            <a:lnTo>
                              <a:pt x="9180" y="13885"/>
                            </a:lnTo>
                            <a:close/>
                          </a:path>
                          <a:path w="21600" h="21600" extrusionOk="0">
                            <a:moveTo>
                              <a:pt x="11340" y="13885"/>
                            </a:moveTo>
                            <a:lnTo>
                              <a:pt x="11340" y="15428"/>
                            </a:lnTo>
                            <a:lnTo>
                              <a:pt x="13500" y="15428"/>
                            </a:lnTo>
                            <a:lnTo>
                              <a:pt x="13500" y="13885"/>
                            </a:lnTo>
                            <a:lnTo>
                              <a:pt x="11340" y="13885"/>
                            </a:lnTo>
                            <a:close/>
                          </a:path>
                          <a:path w="21600" h="21600" extrusionOk="0">
                            <a:moveTo>
                              <a:pt x="13500" y="13885"/>
                            </a:moveTo>
                            <a:lnTo>
                              <a:pt x="13500" y="15428"/>
                            </a:lnTo>
                            <a:lnTo>
                              <a:pt x="15660" y="15428"/>
                            </a:lnTo>
                            <a:lnTo>
                              <a:pt x="15660" y="13885"/>
                            </a:lnTo>
                            <a:lnTo>
                              <a:pt x="13500" y="13885"/>
                            </a:lnTo>
                            <a:close/>
                          </a:path>
                          <a:path w="21600" h="21600" extrusionOk="0">
                            <a:moveTo>
                              <a:pt x="15660" y="13885"/>
                            </a:moveTo>
                            <a:lnTo>
                              <a:pt x="15660" y="15428"/>
                            </a:lnTo>
                            <a:lnTo>
                              <a:pt x="17820" y="15428"/>
                            </a:lnTo>
                            <a:lnTo>
                              <a:pt x="17820" y="13885"/>
                            </a:lnTo>
                            <a:lnTo>
                              <a:pt x="15660" y="13885"/>
                            </a:lnTo>
                            <a:close/>
                          </a:path>
                          <a:path w="21600" h="21600" extrusionOk="0">
                            <a:moveTo>
                              <a:pt x="17820" y="13885"/>
                            </a:moveTo>
                            <a:lnTo>
                              <a:pt x="17820" y="15428"/>
                            </a:lnTo>
                            <a:lnTo>
                              <a:pt x="19980" y="15428"/>
                            </a:lnTo>
                            <a:lnTo>
                              <a:pt x="19980" y="13885"/>
                            </a:lnTo>
                            <a:lnTo>
                              <a:pt x="17820" y="13885"/>
                            </a:lnTo>
                            <a:close/>
                          </a:path>
                          <a:path w="21600" h="21600" extrusionOk="0">
                            <a:moveTo>
                              <a:pt x="1620" y="15428"/>
                            </a:moveTo>
                            <a:lnTo>
                              <a:pt x="1620" y="16971"/>
                            </a:lnTo>
                            <a:lnTo>
                              <a:pt x="3779" y="16971"/>
                            </a:lnTo>
                            <a:lnTo>
                              <a:pt x="3779" y="15428"/>
                            </a:lnTo>
                            <a:lnTo>
                              <a:pt x="1620" y="15428"/>
                            </a:lnTo>
                            <a:close/>
                          </a:path>
                          <a:path w="21600" h="21600" extrusionOk="0">
                            <a:moveTo>
                              <a:pt x="3779" y="15428"/>
                            </a:moveTo>
                            <a:lnTo>
                              <a:pt x="3779" y="16971"/>
                            </a:lnTo>
                            <a:lnTo>
                              <a:pt x="5940" y="16971"/>
                            </a:lnTo>
                            <a:lnTo>
                              <a:pt x="5940" y="15428"/>
                            </a:lnTo>
                            <a:lnTo>
                              <a:pt x="3779" y="15428"/>
                            </a:lnTo>
                            <a:close/>
                          </a:path>
                          <a:path w="21600" h="21600" extrusionOk="0">
                            <a:moveTo>
                              <a:pt x="5940" y="15428"/>
                            </a:moveTo>
                            <a:lnTo>
                              <a:pt x="5940" y="16971"/>
                            </a:lnTo>
                            <a:lnTo>
                              <a:pt x="8100" y="16971"/>
                            </a:lnTo>
                            <a:lnTo>
                              <a:pt x="8100" y="15428"/>
                            </a:lnTo>
                            <a:lnTo>
                              <a:pt x="5940" y="15428"/>
                            </a:lnTo>
                            <a:close/>
                          </a:path>
                          <a:path w="21600" h="21600" extrusionOk="0">
                            <a:moveTo>
                              <a:pt x="8100" y="15428"/>
                            </a:moveTo>
                            <a:lnTo>
                              <a:pt x="8100" y="16971"/>
                            </a:lnTo>
                            <a:lnTo>
                              <a:pt x="10260" y="16971"/>
                            </a:lnTo>
                            <a:lnTo>
                              <a:pt x="10260" y="15428"/>
                            </a:lnTo>
                            <a:lnTo>
                              <a:pt x="8100" y="15428"/>
                            </a:lnTo>
                            <a:close/>
                          </a:path>
                          <a:path w="21600" h="21600" extrusionOk="0">
                            <a:moveTo>
                              <a:pt x="10260" y="15428"/>
                            </a:moveTo>
                            <a:lnTo>
                              <a:pt x="10260" y="16971"/>
                            </a:lnTo>
                            <a:lnTo>
                              <a:pt x="12419" y="16971"/>
                            </a:lnTo>
                            <a:lnTo>
                              <a:pt x="12419" y="15428"/>
                            </a:lnTo>
                            <a:lnTo>
                              <a:pt x="10260" y="15428"/>
                            </a:lnTo>
                            <a:close/>
                          </a:path>
                          <a:path w="21600" h="21600" extrusionOk="0">
                            <a:moveTo>
                              <a:pt x="12419" y="15428"/>
                            </a:moveTo>
                            <a:lnTo>
                              <a:pt x="12419" y="16971"/>
                            </a:lnTo>
                            <a:lnTo>
                              <a:pt x="14580" y="16971"/>
                            </a:lnTo>
                            <a:lnTo>
                              <a:pt x="14580" y="15428"/>
                            </a:lnTo>
                            <a:lnTo>
                              <a:pt x="12419" y="15428"/>
                            </a:lnTo>
                            <a:close/>
                          </a:path>
                          <a:path w="21600" h="21600" extrusionOk="0">
                            <a:moveTo>
                              <a:pt x="14580" y="15428"/>
                            </a:moveTo>
                            <a:lnTo>
                              <a:pt x="14580" y="16971"/>
                            </a:lnTo>
                            <a:lnTo>
                              <a:pt x="16740" y="16971"/>
                            </a:lnTo>
                            <a:lnTo>
                              <a:pt x="16740" y="15428"/>
                            </a:lnTo>
                            <a:lnTo>
                              <a:pt x="14580" y="15428"/>
                            </a:lnTo>
                            <a:close/>
                          </a:path>
                          <a:path w="21600" h="21600" extrusionOk="0">
                            <a:moveTo>
                              <a:pt x="16740" y="15428"/>
                            </a:moveTo>
                            <a:lnTo>
                              <a:pt x="16740" y="16971"/>
                            </a:lnTo>
                            <a:lnTo>
                              <a:pt x="18900" y="16971"/>
                            </a:lnTo>
                            <a:lnTo>
                              <a:pt x="18900" y="15428"/>
                            </a:lnTo>
                            <a:lnTo>
                              <a:pt x="16740" y="15428"/>
                            </a:lnTo>
                            <a:close/>
                          </a:path>
                          <a:path w="21600" h="21600" extrusionOk="0">
                            <a:moveTo>
                              <a:pt x="18900" y="15428"/>
                            </a:moveTo>
                            <a:lnTo>
                              <a:pt x="18900" y="16971"/>
                            </a:lnTo>
                            <a:lnTo>
                              <a:pt x="21060" y="16971"/>
                            </a:lnTo>
                            <a:lnTo>
                              <a:pt x="21060" y="15428"/>
                            </a:lnTo>
                            <a:lnTo>
                              <a:pt x="18900" y="15428"/>
                            </a:lnTo>
                            <a:close/>
                          </a:path>
                          <a:path w="21600" h="21600" extrusionOk="0">
                            <a:moveTo>
                              <a:pt x="540" y="16971"/>
                            </a:moveTo>
                            <a:lnTo>
                              <a:pt x="540" y="18514"/>
                            </a:lnTo>
                            <a:lnTo>
                              <a:pt x="2700" y="18514"/>
                            </a:lnTo>
                            <a:lnTo>
                              <a:pt x="2700" y="16971"/>
                            </a:lnTo>
                            <a:lnTo>
                              <a:pt x="540" y="16971"/>
                            </a:lnTo>
                            <a:close/>
                          </a:path>
                          <a:path w="21600" h="21600" extrusionOk="0">
                            <a:moveTo>
                              <a:pt x="2700" y="16971"/>
                            </a:moveTo>
                            <a:lnTo>
                              <a:pt x="2700" y="18514"/>
                            </a:lnTo>
                            <a:lnTo>
                              <a:pt x="4860" y="18514"/>
                            </a:lnTo>
                            <a:lnTo>
                              <a:pt x="4860" y="16971"/>
                            </a:lnTo>
                            <a:lnTo>
                              <a:pt x="2700" y="16971"/>
                            </a:lnTo>
                            <a:close/>
                          </a:path>
                          <a:path w="21600" h="21600" extrusionOk="0">
                            <a:moveTo>
                              <a:pt x="4860" y="16971"/>
                            </a:moveTo>
                            <a:lnTo>
                              <a:pt x="4860" y="18514"/>
                            </a:lnTo>
                            <a:lnTo>
                              <a:pt x="7020" y="18514"/>
                            </a:lnTo>
                            <a:lnTo>
                              <a:pt x="7020" y="16971"/>
                            </a:lnTo>
                            <a:lnTo>
                              <a:pt x="4860" y="16971"/>
                            </a:lnTo>
                            <a:close/>
                          </a:path>
                          <a:path w="21600" h="21600" extrusionOk="0">
                            <a:moveTo>
                              <a:pt x="7020" y="16971"/>
                            </a:moveTo>
                            <a:lnTo>
                              <a:pt x="7020" y="18514"/>
                            </a:lnTo>
                            <a:lnTo>
                              <a:pt x="9180" y="18514"/>
                            </a:lnTo>
                            <a:lnTo>
                              <a:pt x="9180" y="16971"/>
                            </a:lnTo>
                            <a:lnTo>
                              <a:pt x="7020" y="16971"/>
                            </a:lnTo>
                            <a:close/>
                          </a:path>
                          <a:path w="21600" h="21600" extrusionOk="0">
                            <a:moveTo>
                              <a:pt x="9180" y="16971"/>
                            </a:moveTo>
                            <a:lnTo>
                              <a:pt x="9180" y="18514"/>
                            </a:lnTo>
                            <a:lnTo>
                              <a:pt x="11340" y="18514"/>
                            </a:lnTo>
                            <a:lnTo>
                              <a:pt x="11340" y="16971"/>
                            </a:lnTo>
                            <a:lnTo>
                              <a:pt x="9180" y="16971"/>
                            </a:lnTo>
                            <a:close/>
                          </a:path>
                          <a:path w="21600" h="21600" extrusionOk="0">
                            <a:moveTo>
                              <a:pt x="11340" y="16971"/>
                            </a:moveTo>
                            <a:lnTo>
                              <a:pt x="11340" y="18514"/>
                            </a:lnTo>
                            <a:lnTo>
                              <a:pt x="13500" y="18514"/>
                            </a:lnTo>
                            <a:lnTo>
                              <a:pt x="13500" y="16971"/>
                            </a:lnTo>
                            <a:lnTo>
                              <a:pt x="11340" y="16971"/>
                            </a:lnTo>
                            <a:close/>
                          </a:path>
                          <a:path w="21600" h="21600" extrusionOk="0">
                            <a:moveTo>
                              <a:pt x="13500" y="16971"/>
                            </a:moveTo>
                            <a:lnTo>
                              <a:pt x="13500" y="18514"/>
                            </a:lnTo>
                            <a:lnTo>
                              <a:pt x="15660" y="18514"/>
                            </a:lnTo>
                            <a:lnTo>
                              <a:pt x="15660" y="16971"/>
                            </a:lnTo>
                            <a:lnTo>
                              <a:pt x="13500" y="16971"/>
                            </a:lnTo>
                            <a:close/>
                          </a:path>
                          <a:path w="21600" h="21600" extrusionOk="0">
                            <a:moveTo>
                              <a:pt x="15660" y="16971"/>
                            </a:moveTo>
                            <a:lnTo>
                              <a:pt x="15660" y="18514"/>
                            </a:lnTo>
                            <a:lnTo>
                              <a:pt x="17820" y="18514"/>
                            </a:lnTo>
                            <a:lnTo>
                              <a:pt x="17820" y="16971"/>
                            </a:lnTo>
                            <a:lnTo>
                              <a:pt x="15660" y="16971"/>
                            </a:lnTo>
                            <a:close/>
                          </a:path>
                          <a:path w="21600" h="21600" extrusionOk="0">
                            <a:moveTo>
                              <a:pt x="17820" y="16971"/>
                            </a:moveTo>
                            <a:lnTo>
                              <a:pt x="17820" y="18514"/>
                            </a:lnTo>
                            <a:lnTo>
                              <a:pt x="19980" y="18514"/>
                            </a:lnTo>
                            <a:lnTo>
                              <a:pt x="19980" y="16971"/>
                            </a:lnTo>
                            <a:lnTo>
                              <a:pt x="17820" y="16971"/>
                            </a:lnTo>
                            <a:close/>
                          </a:path>
                          <a:path w="21600" h="21600" extrusionOk="0">
                            <a:moveTo>
                              <a:pt x="1620" y="18514"/>
                            </a:moveTo>
                            <a:lnTo>
                              <a:pt x="1620" y="20057"/>
                            </a:lnTo>
                            <a:lnTo>
                              <a:pt x="3779" y="20057"/>
                            </a:lnTo>
                            <a:lnTo>
                              <a:pt x="3779" y="18514"/>
                            </a:lnTo>
                            <a:lnTo>
                              <a:pt x="1620" y="18514"/>
                            </a:lnTo>
                            <a:close/>
                          </a:path>
                          <a:path w="21600" h="21600" extrusionOk="0">
                            <a:moveTo>
                              <a:pt x="3779" y="18514"/>
                            </a:moveTo>
                            <a:lnTo>
                              <a:pt x="3779" y="20057"/>
                            </a:lnTo>
                            <a:lnTo>
                              <a:pt x="5940" y="20057"/>
                            </a:lnTo>
                            <a:lnTo>
                              <a:pt x="5940" y="18514"/>
                            </a:lnTo>
                            <a:lnTo>
                              <a:pt x="3779" y="18514"/>
                            </a:lnTo>
                            <a:close/>
                          </a:path>
                          <a:path w="21600" h="21600" extrusionOk="0">
                            <a:moveTo>
                              <a:pt x="5940" y="18514"/>
                            </a:moveTo>
                            <a:lnTo>
                              <a:pt x="5940" y="20057"/>
                            </a:lnTo>
                            <a:lnTo>
                              <a:pt x="8100" y="20057"/>
                            </a:lnTo>
                            <a:lnTo>
                              <a:pt x="8100" y="18514"/>
                            </a:lnTo>
                            <a:lnTo>
                              <a:pt x="5940" y="18514"/>
                            </a:lnTo>
                            <a:close/>
                          </a:path>
                          <a:path w="21600" h="21600" extrusionOk="0">
                            <a:moveTo>
                              <a:pt x="8100" y="18514"/>
                            </a:moveTo>
                            <a:lnTo>
                              <a:pt x="8100" y="20057"/>
                            </a:lnTo>
                            <a:lnTo>
                              <a:pt x="10260" y="20057"/>
                            </a:lnTo>
                            <a:lnTo>
                              <a:pt x="10260" y="18514"/>
                            </a:lnTo>
                            <a:lnTo>
                              <a:pt x="8100" y="18514"/>
                            </a:lnTo>
                            <a:close/>
                          </a:path>
                          <a:path w="21600" h="21600" extrusionOk="0">
                            <a:moveTo>
                              <a:pt x="10260" y="18514"/>
                            </a:moveTo>
                            <a:lnTo>
                              <a:pt x="10260" y="20057"/>
                            </a:lnTo>
                            <a:lnTo>
                              <a:pt x="12419" y="20057"/>
                            </a:lnTo>
                            <a:lnTo>
                              <a:pt x="12419" y="18514"/>
                            </a:lnTo>
                            <a:lnTo>
                              <a:pt x="10260" y="18514"/>
                            </a:lnTo>
                            <a:close/>
                          </a:path>
                          <a:path w="21600" h="21600" extrusionOk="0">
                            <a:moveTo>
                              <a:pt x="12419" y="18514"/>
                            </a:moveTo>
                            <a:lnTo>
                              <a:pt x="12419" y="20057"/>
                            </a:lnTo>
                            <a:lnTo>
                              <a:pt x="14580" y="20057"/>
                            </a:lnTo>
                            <a:lnTo>
                              <a:pt x="14580" y="18514"/>
                            </a:lnTo>
                            <a:lnTo>
                              <a:pt x="12419" y="18514"/>
                            </a:lnTo>
                            <a:close/>
                          </a:path>
                          <a:path w="21600" h="21600" extrusionOk="0">
                            <a:moveTo>
                              <a:pt x="14580" y="18514"/>
                            </a:moveTo>
                            <a:lnTo>
                              <a:pt x="14580" y="20057"/>
                            </a:lnTo>
                            <a:lnTo>
                              <a:pt x="16740" y="20057"/>
                            </a:lnTo>
                            <a:lnTo>
                              <a:pt x="16740" y="18514"/>
                            </a:lnTo>
                            <a:lnTo>
                              <a:pt x="14580" y="18514"/>
                            </a:lnTo>
                            <a:close/>
                          </a:path>
                          <a:path w="21600" h="21600" extrusionOk="0">
                            <a:moveTo>
                              <a:pt x="16740" y="18514"/>
                            </a:moveTo>
                            <a:lnTo>
                              <a:pt x="16740" y="20057"/>
                            </a:lnTo>
                            <a:lnTo>
                              <a:pt x="18900" y="20057"/>
                            </a:lnTo>
                            <a:lnTo>
                              <a:pt x="18900" y="18514"/>
                            </a:lnTo>
                            <a:lnTo>
                              <a:pt x="16740" y="18514"/>
                            </a:lnTo>
                            <a:close/>
                          </a:path>
                          <a:path w="21600" h="21600" extrusionOk="0">
                            <a:moveTo>
                              <a:pt x="18900" y="18514"/>
                            </a:moveTo>
                            <a:lnTo>
                              <a:pt x="18900" y="20057"/>
                            </a:lnTo>
                            <a:lnTo>
                              <a:pt x="21060" y="20057"/>
                            </a:lnTo>
                            <a:lnTo>
                              <a:pt x="21060" y="18514"/>
                            </a:lnTo>
                            <a:lnTo>
                              <a:pt x="18900" y="18514"/>
                            </a:lnTo>
                            <a:close/>
                          </a:path>
                          <a:path w="21600" h="21600" extrusionOk="0">
                            <a:moveTo>
                              <a:pt x="540" y="20057"/>
                            </a:moveTo>
                            <a:lnTo>
                              <a:pt x="540" y="21600"/>
                            </a:lnTo>
                            <a:lnTo>
                              <a:pt x="2700" y="21600"/>
                            </a:lnTo>
                            <a:lnTo>
                              <a:pt x="2700" y="20057"/>
                            </a:lnTo>
                            <a:lnTo>
                              <a:pt x="540" y="20057"/>
                            </a:lnTo>
                            <a:close/>
                          </a:path>
                          <a:path w="21600" h="21600" extrusionOk="0">
                            <a:moveTo>
                              <a:pt x="2700" y="20057"/>
                            </a:moveTo>
                            <a:lnTo>
                              <a:pt x="2700" y="21600"/>
                            </a:lnTo>
                            <a:lnTo>
                              <a:pt x="4860" y="21600"/>
                            </a:lnTo>
                            <a:lnTo>
                              <a:pt x="4860" y="20057"/>
                            </a:lnTo>
                            <a:lnTo>
                              <a:pt x="2700" y="20057"/>
                            </a:lnTo>
                            <a:close/>
                          </a:path>
                          <a:path w="21600" h="21600" extrusionOk="0">
                            <a:moveTo>
                              <a:pt x="4860" y="20057"/>
                            </a:moveTo>
                            <a:lnTo>
                              <a:pt x="4860" y="21600"/>
                            </a:lnTo>
                            <a:lnTo>
                              <a:pt x="7020" y="21600"/>
                            </a:lnTo>
                            <a:lnTo>
                              <a:pt x="7020" y="20057"/>
                            </a:lnTo>
                            <a:lnTo>
                              <a:pt x="4860" y="20057"/>
                            </a:lnTo>
                            <a:close/>
                          </a:path>
                          <a:path w="21600" h="21600" extrusionOk="0">
                            <a:moveTo>
                              <a:pt x="7020" y="20057"/>
                            </a:moveTo>
                            <a:lnTo>
                              <a:pt x="7020" y="21600"/>
                            </a:lnTo>
                            <a:lnTo>
                              <a:pt x="9180" y="21600"/>
                            </a:lnTo>
                            <a:lnTo>
                              <a:pt x="9180" y="20057"/>
                            </a:lnTo>
                            <a:lnTo>
                              <a:pt x="7020" y="20057"/>
                            </a:lnTo>
                            <a:close/>
                          </a:path>
                          <a:path w="21600" h="21600" extrusionOk="0">
                            <a:moveTo>
                              <a:pt x="9180" y="20057"/>
                            </a:moveTo>
                            <a:lnTo>
                              <a:pt x="9180" y="21600"/>
                            </a:lnTo>
                            <a:lnTo>
                              <a:pt x="11340" y="21600"/>
                            </a:lnTo>
                            <a:lnTo>
                              <a:pt x="11340" y="20057"/>
                            </a:lnTo>
                            <a:lnTo>
                              <a:pt x="9180" y="20057"/>
                            </a:lnTo>
                            <a:close/>
                          </a:path>
                          <a:path w="21600" h="21600" extrusionOk="0">
                            <a:moveTo>
                              <a:pt x="11340" y="20057"/>
                            </a:moveTo>
                            <a:lnTo>
                              <a:pt x="11340" y="21600"/>
                            </a:lnTo>
                            <a:lnTo>
                              <a:pt x="13500" y="21600"/>
                            </a:lnTo>
                            <a:lnTo>
                              <a:pt x="13500" y="20057"/>
                            </a:lnTo>
                            <a:lnTo>
                              <a:pt x="11340" y="20057"/>
                            </a:lnTo>
                            <a:close/>
                          </a:path>
                          <a:path w="21600" h="21600" extrusionOk="0">
                            <a:moveTo>
                              <a:pt x="13500" y="20057"/>
                            </a:moveTo>
                            <a:lnTo>
                              <a:pt x="13500" y="21600"/>
                            </a:lnTo>
                            <a:lnTo>
                              <a:pt x="15660" y="21600"/>
                            </a:lnTo>
                            <a:lnTo>
                              <a:pt x="15660" y="20057"/>
                            </a:lnTo>
                            <a:lnTo>
                              <a:pt x="13500" y="20057"/>
                            </a:lnTo>
                            <a:close/>
                          </a:path>
                          <a:path w="21600" h="21600" extrusionOk="0">
                            <a:moveTo>
                              <a:pt x="15660" y="20057"/>
                            </a:moveTo>
                            <a:lnTo>
                              <a:pt x="15660" y="21600"/>
                            </a:lnTo>
                            <a:lnTo>
                              <a:pt x="17820" y="21600"/>
                            </a:lnTo>
                            <a:lnTo>
                              <a:pt x="17820" y="20057"/>
                            </a:lnTo>
                            <a:lnTo>
                              <a:pt x="15660" y="20057"/>
                            </a:lnTo>
                            <a:close/>
                          </a:path>
                          <a:path w="21600" h="21600" extrusionOk="0">
                            <a:moveTo>
                              <a:pt x="17820" y="20057"/>
                            </a:moveTo>
                            <a:lnTo>
                              <a:pt x="17820" y="21600"/>
                            </a:lnTo>
                            <a:lnTo>
                              <a:pt x="19980" y="21600"/>
                            </a:lnTo>
                            <a:lnTo>
                              <a:pt x="19980" y="20057"/>
                            </a:lnTo>
                            <a:lnTo>
                              <a:pt x="17820" y="20057"/>
                            </a:lnTo>
                            <a:close/>
                          </a:path>
                          <a:path w="21600" h="21600" extrusionOk="0">
                            <a:moveTo>
                              <a:pt x="19980" y="4628"/>
                            </a:moveTo>
                            <a:lnTo>
                              <a:pt x="21060" y="4628"/>
                            </a:lnTo>
                            <a:lnTo>
                              <a:pt x="21060" y="6171"/>
                            </a:lnTo>
                            <a:lnTo>
                              <a:pt x="19980" y="6171"/>
                            </a:lnTo>
                            <a:lnTo>
                              <a:pt x="19980" y="4628"/>
                            </a:lnTo>
                            <a:close/>
                          </a:path>
                        </a:pathLst>
                      </a:custGeom>
                      <a:gradFill rotWithShape="0">
                        <a:gsLst>
                          <a:gs pos="0">
                            <a:srgbClr val="FFFFFF"/>
                          </a:gs>
                          <a:gs pos="100000">
                            <a:srgbClr val="999999"/>
                          </a:gs>
                        </a:gsLst>
                        <a:lin ang="5400000" scaled="1"/>
                      </a:gradFill>
                      <a:ln w="12700">
                        <a:solidFill>
                          <a:srgbClr val="666666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41" name="Rectangle 40"/>
                    <p:cNvSpPr/>
                    <p:nvPr/>
                  </p:nvSpPr>
                  <p:spPr>
                    <a:xfrm>
                      <a:off x="3733800" y="3581400"/>
                      <a:ext cx="533400" cy="457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24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US" sz="24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42" name="Rectangle 16"/>
                    <p:cNvSpPr/>
                    <p:nvPr/>
                  </p:nvSpPr>
                  <p:spPr>
                    <a:xfrm>
                      <a:off x="838200" y="2438400"/>
                      <a:ext cx="533400" cy="457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24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en-US" sz="24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39" name="Rectangle 38"/>
                  <p:cNvSpPr/>
                  <p:nvPr/>
                </p:nvSpPr>
                <p:spPr>
                  <a:xfrm>
                    <a:off x="7086600" y="2743200"/>
                    <a:ext cx="1447800" cy="457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4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200 N/m</a:t>
                    </a:r>
                    <a:endParaRPr lang="en-US" sz="2400" b="1" i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37" name="Rectangle 36"/>
                <p:cNvSpPr/>
                <p:nvPr/>
              </p:nvSpPr>
              <p:spPr>
                <a:xfrm>
                  <a:off x="5029200" y="4191000"/>
                  <a:ext cx="2514600" cy="685800"/>
                </a:xfrm>
                <a:prstGeom prst="rect">
                  <a:avLst/>
                </a:prstGeom>
                <a:ln/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2" name="Rectangle 31"/>
              <p:cNvSpPr/>
              <p:nvPr/>
            </p:nvSpPr>
            <p:spPr>
              <a:xfrm>
                <a:off x="5715000" y="5410200"/>
                <a:ext cx="838199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2m</a:t>
                </a:r>
                <a:endParaRPr lang="en-US" sz="24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33" name="AutoShape 27"/>
              <p:cNvCxnSpPr>
                <a:cxnSpLocks noChangeShapeType="1"/>
              </p:cNvCxnSpPr>
              <p:nvPr/>
            </p:nvCxnSpPr>
            <p:spPr bwMode="auto">
              <a:xfrm rot="16200000">
                <a:off x="6263640" y="4177346"/>
                <a:ext cx="0" cy="246888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35" name="AutoShape 28"/>
              <p:cNvCxnSpPr>
                <a:cxnSpLocks noChangeShapeType="1"/>
              </p:cNvCxnSpPr>
              <p:nvPr/>
            </p:nvCxnSpPr>
            <p:spPr bwMode="auto">
              <a:xfrm rot="16200000">
                <a:off x="7346155" y="5379244"/>
                <a:ext cx="395287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</p:grpSp>
        <p:grpSp>
          <p:nvGrpSpPr>
            <p:cNvPr id="9" name="Group 73"/>
            <p:cNvGrpSpPr/>
            <p:nvPr/>
          </p:nvGrpSpPr>
          <p:grpSpPr>
            <a:xfrm>
              <a:off x="1066800" y="4114800"/>
              <a:ext cx="2362200" cy="685800"/>
              <a:chOff x="1066800" y="4114800"/>
              <a:chExt cx="2362200" cy="685800"/>
            </a:xfrm>
          </p:grpSpPr>
          <p:cxnSp>
            <p:nvCxnSpPr>
              <p:cNvPr id="16" name="AutoShape 10"/>
              <p:cNvCxnSpPr>
                <a:cxnSpLocks noChangeShapeType="1"/>
              </p:cNvCxnSpPr>
              <p:nvPr/>
            </p:nvCxnSpPr>
            <p:spPr bwMode="auto">
              <a:xfrm>
                <a:off x="10668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17" name="AutoShape 10"/>
              <p:cNvCxnSpPr>
                <a:cxnSpLocks noChangeShapeType="1"/>
              </p:cNvCxnSpPr>
              <p:nvPr/>
            </p:nvCxnSpPr>
            <p:spPr bwMode="auto">
              <a:xfrm>
                <a:off x="12954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18" name="AutoShape 10"/>
              <p:cNvCxnSpPr>
                <a:cxnSpLocks noChangeShapeType="1"/>
              </p:cNvCxnSpPr>
              <p:nvPr/>
            </p:nvCxnSpPr>
            <p:spPr bwMode="auto">
              <a:xfrm>
                <a:off x="15240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19" name="AutoShape 10"/>
              <p:cNvCxnSpPr>
                <a:cxnSpLocks noChangeShapeType="1"/>
              </p:cNvCxnSpPr>
              <p:nvPr/>
            </p:nvCxnSpPr>
            <p:spPr bwMode="auto">
              <a:xfrm>
                <a:off x="17526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1" name="AutoShape 10"/>
              <p:cNvCxnSpPr>
                <a:cxnSpLocks noChangeShapeType="1"/>
              </p:cNvCxnSpPr>
              <p:nvPr/>
            </p:nvCxnSpPr>
            <p:spPr bwMode="auto">
              <a:xfrm>
                <a:off x="19812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3" name="AutoShape 10"/>
              <p:cNvCxnSpPr>
                <a:cxnSpLocks noChangeShapeType="1"/>
              </p:cNvCxnSpPr>
              <p:nvPr/>
            </p:nvCxnSpPr>
            <p:spPr bwMode="auto">
              <a:xfrm>
                <a:off x="22098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5" name="AutoShape 10"/>
              <p:cNvCxnSpPr>
                <a:cxnSpLocks noChangeShapeType="1"/>
              </p:cNvCxnSpPr>
              <p:nvPr/>
            </p:nvCxnSpPr>
            <p:spPr bwMode="auto">
              <a:xfrm>
                <a:off x="24384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6" name="AutoShape 10"/>
              <p:cNvCxnSpPr>
                <a:cxnSpLocks noChangeShapeType="1"/>
              </p:cNvCxnSpPr>
              <p:nvPr/>
            </p:nvCxnSpPr>
            <p:spPr bwMode="auto">
              <a:xfrm>
                <a:off x="26670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7" name="AutoShape 10"/>
              <p:cNvCxnSpPr>
                <a:cxnSpLocks noChangeShapeType="1"/>
              </p:cNvCxnSpPr>
              <p:nvPr/>
            </p:nvCxnSpPr>
            <p:spPr bwMode="auto">
              <a:xfrm>
                <a:off x="28956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8" name="AutoShape 10"/>
              <p:cNvCxnSpPr>
                <a:cxnSpLocks noChangeShapeType="1"/>
              </p:cNvCxnSpPr>
              <p:nvPr/>
            </p:nvCxnSpPr>
            <p:spPr bwMode="auto">
              <a:xfrm>
                <a:off x="32004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9" name="AutoShape 10"/>
              <p:cNvCxnSpPr>
                <a:cxnSpLocks noChangeShapeType="1"/>
              </p:cNvCxnSpPr>
              <p:nvPr/>
            </p:nvCxnSpPr>
            <p:spPr bwMode="auto">
              <a:xfrm>
                <a:off x="34290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</p:grpSp>
      </p:grpSp>
      <p:sp>
        <p:nvSpPr>
          <p:cNvPr id="79" name="Rectangle 78"/>
          <p:cNvSpPr/>
          <p:nvPr/>
        </p:nvSpPr>
        <p:spPr>
          <a:xfrm>
            <a:off x="857224" y="1785926"/>
            <a:ext cx="2071702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Solution: part a </a:t>
            </a:r>
          </a:p>
        </p:txBody>
      </p:sp>
      <p:sp>
        <p:nvSpPr>
          <p:cNvPr id="80" name="Rectangle 79"/>
          <p:cNvSpPr/>
          <p:nvPr/>
        </p:nvSpPr>
        <p:spPr>
          <a:xfrm>
            <a:off x="785786" y="2500306"/>
            <a:ext cx="414340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F</a:t>
            </a:r>
            <a:r>
              <a:rPr lang="en-US" sz="2000" b="1" baseline="-25000" dirty="0" smtClean="0"/>
              <a:t>R</a:t>
            </a:r>
            <a:r>
              <a:rPr lang="en-US" sz="2000" b="1" dirty="0" smtClean="0"/>
              <a:t> = area under the loading diagram</a:t>
            </a:r>
          </a:p>
          <a:p>
            <a:pPr algn="just"/>
            <a:endParaRPr lang="en-US" sz="2000" b="1" dirty="0" smtClean="0"/>
          </a:p>
          <a:p>
            <a:pPr algn="just"/>
            <a:r>
              <a:rPr lang="en-US" sz="2000" b="1" dirty="0" smtClean="0"/>
              <a:t>F</a:t>
            </a:r>
            <a:r>
              <a:rPr lang="en-US" sz="2000" b="1" baseline="-25000" dirty="0" smtClean="0"/>
              <a:t>R</a:t>
            </a:r>
            <a:r>
              <a:rPr lang="en-US" sz="2000" b="1" dirty="0" smtClean="0"/>
              <a:t> = (200 N/m) (2m) = </a:t>
            </a:r>
            <a:r>
              <a:rPr lang="en-US" sz="2000" b="1" dirty="0" smtClean="0">
                <a:solidFill>
                  <a:srgbClr val="FF0000"/>
                </a:solidFill>
              </a:rPr>
              <a:t>400 N</a:t>
            </a:r>
          </a:p>
          <a:p>
            <a:pPr algn="just"/>
            <a:endParaRPr lang="en-US" sz="2000" b="1" dirty="0" smtClean="0"/>
          </a:p>
          <a:p>
            <a:pPr algn="just"/>
            <a:r>
              <a:rPr lang="en-US" sz="2000" b="1" dirty="0" smtClean="0"/>
              <a:t>(x’)  at the center of load rectangle</a:t>
            </a:r>
          </a:p>
          <a:p>
            <a:pPr algn="just"/>
            <a:endParaRPr lang="en-US" sz="2000" b="1" dirty="0" smtClean="0"/>
          </a:p>
          <a:p>
            <a:pPr algn="just"/>
            <a:r>
              <a:rPr lang="en-US" sz="2000" b="1" dirty="0" smtClean="0"/>
              <a:t>x‘ = 1m    </a:t>
            </a:r>
          </a:p>
        </p:txBody>
      </p:sp>
      <p:grpSp>
        <p:nvGrpSpPr>
          <p:cNvPr id="81" name="Group 80"/>
          <p:cNvGrpSpPr/>
          <p:nvPr/>
        </p:nvGrpSpPr>
        <p:grpSpPr>
          <a:xfrm>
            <a:off x="5105400" y="4697412"/>
            <a:ext cx="3581400" cy="1931988"/>
            <a:chOff x="5029200" y="4697412"/>
            <a:chExt cx="3581400" cy="1931988"/>
          </a:xfrm>
        </p:grpSpPr>
        <p:grpSp>
          <p:nvGrpSpPr>
            <p:cNvPr id="82" name="Group 31"/>
            <p:cNvGrpSpPr/>
            <p:nvPr/>
          </p:nvGrpSpPr>
          <p:grpSpPr>
            <a:xfrm>
              <a:off x="5029200" y="4697412"/>
              <a:ext cx="3581400" cy="1931988"/>
              <a:chOff x="4572000" y="3935412"/>
              <a:chExt cx="3581400" cy="1931988"/>
            </a:xfrm>
          </p:grpSpPr>
          <p:grpSp>
            <p:nvGrpSpPr>
              <p:cNvPr id="85" name="Group 67"/>
              <p:cNvGrpSpPr/>
              <p:nvPr/>
            </p:nvGrpSpPr>
            <p:grpSpPr>
              <a:xfrm>
                <a:off x="4572000" y="3935412"/>
                <a:ext cx="3581400" cy="1590676"/>
                <a:chOff x="685800" y="2944812"/>
                <a:chExt cx="3581400" cy="1590676"/>
              </a:xfrm>
            </p:grpSpPr>
            <p:grpSp>
              <p:nvGrpSpPr>
                <p:cNvPr id="89" name="Group 29"/>
                <p:cNvGrpSpPr/>
                <p:nvPr/>
              </p:nvGrpSpPr>
              <p:grpSpPr>
                <a:xfrm>
                  <a:off x="685800" y="3402012"/>
                  <a:ext cx="3159125" cy="1133476"/>
                  <a:chOff x="3429000" y="5732462"/>
                  <a:chExt cx="3159125" cy="1133476"/>
                </a:xfrm>
              </p:grpSpPr>
              <p:grpSp>
                <p:nvGrpSpPr>
                  <p:cNvPr id="92" name="Group 2"/>
                  <p:cNvGrpSpPr>
                    <a:grpSpLocks/>
                  </p:cNvGrpSpPr>
                  <p:nvPr/>
                </p:nvGrpSpPr>
                <p:grpSpPr bwMode="auto">
                  <a:xfrm>
                    <a:off x="3879850" y="6238875"/>
                    <a:ext cx="2514844" cy="266700"/>
                    <a:chOff x="5629" y="7035"/>
                    <a:chExt cx="4559" cy="420"/>
                  </a:xfrm>
                </p:grpSpPr>
                <p:sp>
                  <p:nvSpPr>
                    <p:cNvPr id="96" name="Rectangle 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035"/>
                      <a:ext cx="4559" cy="420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BFBFB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BFBFBF"/>
                        </a:gs>
                        <a:gs pos="100000">
                          <a:srgbClr val="BFBFB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  <a:ln w="0">
                      <a:solidFill>
                        <a:srgbClr val="A5A5A5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7" name="Rectangle 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035"/>
                      <a:ext cx="4559" cy="57"/>
                    </a:xfrm>
                    <a:prstGeom prst="rect">
                      <a:avLst/>
                    </a:prstGeom>
                    <a:solidFill>
                      <a:srgbClr val="F2F2F2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8" name="Rectangle 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395"/>
                      <a:ext cx="4559" cy="57"/>
                    </a:xfrm>
                    <a:prstGeom prst="rect">
                      <a:avLst/>
                    </a:prstGeom>
                    <a:solidFill>
                      <a:srgbClr val="F2F2F2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cxnSp>
                <p:nvCxnSpPr>
                  <p:cNvPr id="93" name="AutoShape 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407150" y="6248400"/>
                    <a:ext cx="180975" cy="0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 type="none" w="lg" len="lg"/>
                  </a:ln>
                </p:spPr>
              </p:cxnSp>
              <p:cxnSp>
                <p:nvCxnSpPr>
                  <p:cNvPr id="94" name="AutoShape 7"/>
                  <p:cNvCxnSpPr>
                    <a:cxnSpLocks noChangeShapeType="1"/>
                  </p:cNvCxnSpPr>
                  <p:nvPr/>
                </p:nvCxnSpPr>
                <p:spPr bwMode="auto">
                  <a:xfrm rot="16200000">
                    <a:off x="3806031" y="5822156"/>
                    <a:ext cx="179388" cy="0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 type="none" w="lg" len="lg"/>
                  </a:ln>
                </p:spPr>
              </p:cxnSp>
              <p:sp>
                <p:nvSpPr>
                  <p:cNvPr id="95" name="AutoShape 26"/>
                  <p:cNvSpPr>
                    <a:spLocks noEditPoints="1" noChangeArrowheads="1"/>
                  </p:cNvSpPr>
                  <p:nvPr/>
                </p:nvSpPr>
                <p:spPr bwMode="auto">
                  <a:xfrm rot="5400000">
                    <a:off x="3169443" y="6155532"/>
                    <a:ext cx="969963" cy="450850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10800 w 21600"/>
                      <a:gd name="T3" fmla="*/ 0 h 21600"/>
                      <a:gd name="T4" fmla="*/ 21600 w 21600"/>
                      <a:gd name="T5" fmla="*/ 0 h 21600"/>
                      <a:gd name="T6" fmla="*/ 21060 w 21600"/>
                      <a:gd name="T7" fmla="*/ 10800 h 21600"/>
                      <a:gd name="T8" fmla="*/ 21060 w 21600"/>
                      <a:gd name="T9" fmla="*/ 21600 h 21600"/>
                      <a:gd name="T10" fmla="*/ 10800 w 21600"/>
                      <a:gd name="T11" fmla="*/ 21600 h 21600"/>
                      <a:gd name="T12" fmla="*/ 540 w 21600"/>
                      <a:gd name="T13" fmla="*/ 21600 h 21600"/>
                      <a:gd name="T14" fmla="*/ 540 w 21600"/>
                      <a:gd name="T15" fmla="*/ 10800 h 21600"/>
                      <a:gd name="T16" fmla="*/ 761 w 21600"/>
                      <a:gd name="T17" fmla="*/ 22454 h 21600"/>
                      <a:gd name="T18" fmla="*/ 21069 w 21600"/>
                      <a:gd name="T19" fmla="*/ 32282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T16" t="T17" r="T18" b="T19"/>
                    <a:pathLst>
                      <a:path w="21600" h="21600" extrusionOk="0">
                        <a:moveTo>
                          <a:pt x="540" y="4628"/>
                        </a:moveTo>
                        <a:lnTo>
                          <a:pt x="0" y="4628"/>
                        </a:lnTo>
                        <a:lnTo>
                          <a:pt x="0" y="0"/>
                        </a:lnTo>
                        <a:lnTo>
                          <a:pt x="21600" y="0"/>
                        </a:lnTo>
                        <a:lnTo>
                          <a:pt x="21600" y="4628"/>
                        </a:lnTo>
                        <a:lnTo>
                          <a:pt x="21060" y="4628"/>
                        </a:lnTo>
                        <a:lnTo>
                          <a:pt x="21060" y="21600"/>
                        </a:lnTo>
                        <a:lnTo>
                          <a:pt x="540" y="21600"/>
                        </a:lnTo>
                        <a:lnTo>
                          <a:pt x="540" y="4628"/>
                        </a:lnTo>
                        <a:close/>
                      </a:path>
                      <a:path w="21600" h="21600" extrusionOk="0">
                        <a:moveTo>
                          <a:pt x="540" y="4628"/>
                        </a:moveTo>
                        <a:lnTo>
                          <a:pt x="540" y="6171"/>
                        </a:lnTo>
                        <a:lnTo>
                          <a:pt x="2700" y="6171"/>
                        </a:lnTo>
                        <a:lnTo>
                          <a:pt x="2700" y="4628"/>
                        </a:lnTo>
                        <a:lnTo>
                          <a:pt x="540" y="4628"/>
                        </a:lnTo>
                        <a:close/>
                      </a:path>
                      <a:path w="21600" h="21600" extrusionOk="0">
                        <a:moveTo>
                          <a:pt x="2700" y="4628"/>
                        </a:moveTo>
                        <a:lnTo>
                          <a:pt x="2700" y="6171"/>
                        </a:lnTo>
                        <a:lnTo>
                          <a:pt x="4860" y="6171"/>
                        </a:lnTo>
                        <a:lnTo>
                          <a:pt x="4860" y="4628"/>
                        </a:lnTo>
                        <a:lnTo>
                          <a:pt x="2700" y="4628"/>
                        </a:lnTo>
                        <a:close/>
                      </a:path>
                      <a:path w="21600" h="21600" extrusionOk="0">
                        <a:moveTo>
                          <a:pt x="4860" y="4628"/>
                        </a:moveTo>
                        <a:lnTo>
                          <a:pt x="4860" y="6171"/>
                        </a:lnTo>
                        <a:lnTo>
                          <a:pt x="7020" y="6171"/>
                        </a:lnTo>
                        <a:lnTo>
                          <a:pt x="7020" y="4628"/>
                        </a:lnTo>
                        <a:lnTo>
                          <a:pt x="4860" y="4628"/>
                        </a:lnTo>
                        <a:close/>
                      </a:path>
                      <a:path w="21600" h="21600" extrusionOk="0">
                        <a:moveTo>
                          <a:pt x="7020" y="4628"/>
                        </a:moveTo>
                        <a:lnTo>
                          <a:pt x="7020" y="6171"/>
                        </a:lnTo>
                        <a:lnTo>
                          <a:pt x="9180" y="6171"/>
                        </a:lnTo>
                        <a:lnTo>
                          <a:pt x="9180" y="4628"/>
                        </a:lnTo>
                        <a:lnTo>
                          <a:pt x="7020" y="4628"/>
                        </a:lnTo>
                        <a:close/>
                      </a:path>
                      <a:path w="21600" h="21600" extrusionOk="0">
                        <a:moveTo>
                          <a:pt x="9180" y="4628"/>
                        </a:moveTo>
                        <a:lnTo>
                          <a:pt x="9180" y="6171"/>
                        </a:lnTo>
                        <a:lnTo>
                          <a:pt x="11340" y="6171"/>
                        </a:lnTo>
                        <a:lnTo>
                          <a:pt x="11340" y="4628"/>
                        </a:lnTo>
                        <a:lnTo>
                          <a:pt x="9180" y="4628"/>
                        </a:lnTo>
                        <a:close/>
                      </a:path>
                      <a:path w="21600" h="21600" extrusionOk="0">
                        <a:moveTo>
                          <a:pt x="11340" y="4628"/>
                        </a:moveTo>
                        <a:lnTo>
                          <a:pt x="11340" y="6171"/>
                        </a:lnTo>
                        <a:lnTo>
                          <a:pt x="13500" y="6171"/>
                        </a:lnTo>
                        <a:lnTo>
                          <a:pt x="13500" y="4628"/>
                        </a:lnTo>
                        <a:lnTo>
                          <a:pt x="11340" y="4628"/>
                        </a:lnTo>
                        <a:close/>
                      </a:path>
                      <a:path w="21600" h="21600" extrusionOk="0">
                        <a:moveTo>
                          <a:pt x="13500" y="4628"/>
                        </a:moveTo>
                        <a:lnTo>
                          <a:pt x="13500" y="6171"/>
                        </a:lnTo>
                        <a:lnTo>
                          <a:pt x="15660" y="6171"/>
                        </a:lnTo>
                        <a:lnTo>
                          <a:pt x="15660" y="4628"/>
                        </a:lnTo>
                        <a:lnTo>
                          <a:pt x="13500" y="4628"/>
                        </a:lnTo>
                        <a:close/>
                      </a:path>
                      <a:path w="21600" h="21600" extrusionOk="0">
                        <a:moveTo>
                          <a:pt x="15660" y="4628"/>
                        </a:moveTo>
                        <a:lnTo>
                          <a:pt x="15660" y="6171"/>
                        </a:lnTo>
                        <a:lnTo>
                          <a:pt x="17820" y="6171"/>
                        </a:lnTo>
                        <a:lnTo>
                          <a:pt x="17820" y="4628"/>
                        </a:lnTo>
                        <a:lnTo>
                          <a:pt x="15660" y="4628"/>
                        </a:lnTo>
                        <a:close/>
                      </a:path>
                      <a:path w="21600" h="21600" extrusionOk="0">
                        <a:moveTo>
                          <a:pt x="17820" y="4628"/>
                        </a:moveTo>
                        <a:lnTo>
                          <a:pt x="17820" y="6171"/>
                        </a:lnTo>
                        <a:lnTo>
                          <a:pt x="19980" y="6171"/>
                        </a:lnTo>
                        <a:lnTo>
                          <a:pt x="19980" y="4628"/>
                        </a:lnTo>
                        <a:lnTo>
                          <a:pt x="17820" y="4628"/>
                        </a:lnTo>
                        <a:close/>
                      </a:path>
                      <a:path w="21600" h="21600" extrusionOk="0">
                        <a:moveTo>
                          <a:pt x="1620" y="6171"/>
                        </a:moveTo>
                        <a:lnTo>
                          <a:pt x="1620" y="7714"/>
                        </a:lnTo>
                        <a:lnTo>
                          <a:pt x="3779" y="7714"/>
                        </a:lnTo>
                        <a:lnTo>
                          <a:pt x="3779" y="6171"/>
                        </a:lnTo>
                        <a:lnTo>
                          <a:pt x="1620" y="6171"/>
                        </a:lnTo>
                        <a:close/>
                      </a:path>
                      <a:path w="21600" h="21600" extrusionOk="0">
                        <a:moveTo>
                          <a:pt x="3779" y="6171"/>
                        </a:moveTo>
                        <a:lnTo>
                          <a:pt x="3779" y="7714"/>
                        </a:lnTo>
                        <a:lnTo>
                          <a:pt x="5940" y="7714"/>
                        </a:lnTo>
                        <a:lnTo>
                          <a:pt x="5940" y="6171"/>
                        </a:lnTo>
                        <a:lnTo>
                          <a:pt x="3779" y="6171"/>
                        </a:lnTo>
                        <a:close/>
                      </a:path>
                      <a:path w="21600" h="21600" extrusionOk="0">
                        <a:moveTo>
                          <a:pt x="5940" y="6171"/>
                        </a:moveTo>
                        <a:lnTo>
                          <a:pt x="5940" y="7714"/>
                        </a:lnTo>
                        <a:lnTo>
                          <a:pt x="8100" y="7714"/>
                        </a:lnTo>
                        <a:lnTo>
                          <a:pt x="8100" y="6171"/>
                        </a:lnTo>
                        <a:lnTo>
                          <a:pt x="5940" y="6171"/>
                        </a:lnTo>
                        <a:close/>
                      </a:path>
                      <a:path w="21600" h="21600" extrusionOk="0">
                        <a:moveTo>
                          <a:pt x="8100" y="6171"/>
                        </a:moveTo>
                        <a:lnTo>
                          <a:pt x="8100" y="7714"/>
                        </a:lnTo>
                        <a:lnTo>
                          <a:pt x="10260" y="7714"/>
                        </a:lnTo>
                        <a:lnTo>
                          <a:pt x="10260" y="6171"/>
                        </a:lnTo>
                        <a:lnTo>
                          <a:pt x="8100" y="6171"/>
                        </a:lnTo>
                        <a:close/>
                      </a:path>
                      <a:path w="21600" h="21600" extrusionOk="0">
                        <a:moveTo>
                          <a:pt x="10260" y="6171"/>
                        </a:moveTo>
                        <a:lnTo>
                          <a:pt x="10260" y="7714"/>
                        </a:lnTo>
                        <a:lnTo>
                          <a:pt x="12419" y="7714"/>
                        </a:lnTo>
                        <a:lnTo>
                          <a:pt x="12419" y="6171"/>
                        </a:lnTo>
                        <a:lnTo>
                          <a:pt x="10260" y="6171"/>
                        </a:lnTo>
                        <a:close/>
                      </a:path>
                      <a:path w="21600" h="21600" extrusionOk="0">
                        <a:moveTo>
                          <a:pt x="12419" y="6171"/>
                        </a:moveTo>
                        <a:lnTo>
                          <a:pt x="12419" y="7714"/>
                        </a:lnTo>
                        <a:lnTo>
                          <a:pt x="14580" y="7714"/>
                        </a:lnTo>
                        <a:lnTo>
                          <a:pt x="14580" y="6171"/>
                        </a:lnTo>
                        <a:lnTo>
                          <a:pt x="12419" y="6171"/>
                        </a:lnTo>
                        <a:close/>
                      </a:path>
                      <a:path w="21600" h="21600" extrusionOk="0">
                        <a:moveTo>
                          <a:pt x="14580" y="6171"/>
                        </a:moveTo>
                        <a:lnTo>
                          <a:pt x="14580" y="7714"/>
                        </a:lnTo>
                        <a:lnTo>
                          <a:pt x="16740" y="7714"/>
                        </a:lnTo>
                        <a:lnTo>
                          <a:pt x="16740" y="6171"/>
                        </a:lnTo>
                        <a:lnTo>
                          <a:pt x="14580" y="6171"/>
                        </a:lnTo>
                        <a:close/>
                      </a:path>
                      <a:path w="21600" h="21600" extrusionOk="0">
                        <a:moveTo>
                          <a:pt x="16740" y="6171"/>
                        </a:moveTo>
                        <a:lnTo>
                          <a:pt x="16740" y="7714"/>
                        </a:lnTo>
                        <a:lnTo>
                          <a:pt x="18900" y="7714"/>
                        </a:lnTo>
                        <a:lnTo>
                          <a:pt x="18900" y="6171"/>
                        </a:lnTo>
                        <a:lnTo>
                          <a:pt x="16740" y="6171"/>
                        </a:lnTo>
                        <a:close/>
                      </a:path>
                      <a:path w="21600" h="21600" extrusionOk="0">
                        <a:moveTo>
                          <a:pt x="18900" y="6171"/>
                        </a:moveTo>
                        <a:lnTo>
                          <a:pt x="18900" y="7714"/>
                        </a:lnTo>
                        <a:lnTo>
                          <a:pt x="21060" y="7714"/>
                        </a:lnTo>
                        <a:lnTo>
                          <a:pt x="21060" y="6171"/>
                        </a:lnTo>
                        <a:lnTo>
                          <a:pt x="18900" y="6171"/>
                        </a:lnTo>
                        <a:close/>
                      </a:path>
                      <a:path w="21600" h="21600" extrusionOk="0">
                        <a:moveTo>
                          <a:pt x="540" y="7714"/>
                        </a:moveTo>
                        <a:lnTo>
                          <a:pt x="540" y="9257"/>
                        </a:lnTo>
                        <a:lnTo>
                          <a:pt x="2700" y="9257"/>
                        </a:lnTo>
                        <a:lnTo>
                          <a:pt x="2700" y="7714"/>
                        </a:lnTo>
                        <a:lnTo>
                          <a:pt x="540" y="7714"/>
                        </a:lnTo>
                        <a:close/>
                      </a:path>
                      <a:path w="21600" h="21600" extrusionOk="0">
                        <a:moveTo>
                          <a:pt x="2700" y="7714"/>
                        </a:moveTo>
                        <a:lnTo>
                          <a:pt x="2700" y="9257"/>
                        </a:lnTo>
                        <a:lnTo>
                          <a:pt x="4860" y="9257"/>
                        </a:lnTo>
                        <a:lnTo>
                          <a:pt x="4860" y="7714"/>
                        </a:lnTo>
                        <a:lnTo>
                          <a:pt x="2700" y="7714"/>
                        </a:lnTo>
                        <a:close/>
                      </a:path>
                      <a:path w="21600" h="21600" extrusionOk="0">
                        <a:moveTo>
                          <a:pt x="4860" y="7714"/>
                        </a:moveTo>
                        <a:lnTo>
                          <a:pt x="4860" y="9257"/>
                        </a:lnTo>
                        <a:lnTo>
                          <a:pt x="7020" y="9257"/>
                        </a:lnTo>
                        <a:lnTo>
                          <a:pt x="7020" y="7714"/>
                        </a:lnTo>
                        <a:lnTo>
                          <a:pt x="4860" y="7714"/>
                        </a:lnTo>
                        <a:close/>
                      </a:path>
                      <a:path w="21600" h="21600" extrusionOk="0">
                        <a:moveTo>
                          <a:pt x="7020" y="7714"/>
                        </a:moveTo>
                        <a:lnTo>
                          <a:pt x="7020" y="9257"/>
                        </a:lnTo>
                        <a:lnTo>
                          <a:pt x="9180" y="9257"/>
                        </a:lnTo>
                        <a:lnTo>
                          <a:pt x="9180" y="7714"/>
                        </a:lnTo>
                        <a:lnTo>
                          <a:pt x="7020" y="7714"/>
                        </a:lnTo>
                        <a:close/>
                      </a:path>
                      <a:path w="21600" h="21600" extrusionOk="0">
                        <a:moveTo>
                          <a:pt x="9180" y="7714"/>
                        </a:moveTo>
                        <a:lnTo>
                          <a:pt x="9180" y="9257"/>
                        </a:lnTo>
                        <a:lnTo>
                          <a:pt x="11340" y="9257"/>
                        </a:lnTo>
                        <a:lnTo>
                          <a:pt x="11340" y="7714"/>
                        </a:lnTo>
                        <a:lnTo>
                          <a:pt x="9180" y="7714"/>
                        </a:lnTo>
                        <a:close/>
                      </a:path>
                      <a:path w="21600" h="21600" extrusionOk="0">
                        <a:moveTo>
                          <a:pt x="11340" y="7714"/>
                        </a:moveTo>
                        <a:lnTo>
                          <a:pt x="11340" y="9257"/>
                        </a:lnTo>
                        <a:lnTo>
                          <a:pt x="13500" y="9257"/>
                        </a:lnTo>
                        <a:lnTo>
                          <a:pt x="13500" y="7714"/>
                        </a:lnTo>
                        <a:lnTo>
                          <a:pt x="11340" y="7714"/>
                        </a:lnTo>
                        <a:close/>
                      </a:path>
                      <a:path w="21600" h="21600" extrusionOk="0">
                        <a:moveTo>
                          <a:pt x="13500" y="7714"/>
                        </a:moveTo>
                        <a:lnTo>
                          <a:pt x="13500" y="9257"/>
                        </a:lnTo>
                        <a:lnTo>
                          <a:pt x="15660" y="9257"/>
                        </a:lnTo>
                        <a:lnTo>
                          <a:pt x="15660" y="7714"/>
                        </a:lnTo>
                        <a:lnTo>
                          <a:pt x="13500" y="7714"/>
                        </a:lnTo>
                        <a:close/>
                      </a:path>
                      <a:path w="21600" h="21600" extrusionOk="0">
                        <a:moveTo>
                          <a:pt x="15660" y="7714"/>
                        </a:moveTo>
                        <a:lnTo>
                          <a:pt x="15660" y="9257"/>
                        </a:lnTo>
                        <a:lnTo>
                          <a:pt x="17820" y="9257"/>
                        </a:lnTo>
                        <a:lnTo>
                          <a:pt x="17820" y="7714"/>
                        </a:lnTo>
                        <a:lnTo>
                          <a:pt x="15660" y="7714"/>
                        </a:lnTo>
                        <a:close/>
                      </a:path>
                      <a:path w="21600" h="21600" extrusionOk="0">
                        <a:moveTo>
                          <a:pt x="17820" y="7714"/>
                        </a:moveTo>
                        <a:lnTo>
                          <a:pt x="17820" y="9257"/>
                        </a:lnTo>
                        <a:lnTo>
                          <a:pt x="19980" y="9257"/>
                        </a:lnTo>
                        <a:lnTo>
                          <a:pt x="19980" y="7714"/>
                        </a:lnTo>
                        <a:lnTo>
                          <a:pt x="17820" y="7714"/>
                        </a:lnTo>
                        <a:close/>
                      </a:path>
                      <a:path w="21600" h="21600" extrusionOk="0">
                        <a:moveTo>
                          <a:pt x="1620" y="9257"/>
                        </a:moveTo>
                        <a:lnTo>
                          <a:pt x="1620" y="10800"/>
                        </a:lnTo>
                        <a:lnTo>
                          <a:pt x="3779" y="10800"/>
                        </a:lnTo>
                        <a:lnTo>
                          <a:pt x="3779" y="9257"/>
                        </a:lnTo>
                        <a:lnTo>
                          <a:pt x="1620" y="9257"/>
                        </a:lnTo>
                        <a:close/>
                      </a:path>
                      <a:path w="21600" h="21600" extrusionOk="0">
                        <a:moveTo>
                          <a:pt x="3779" y="9257"/>
                        </a:moveTo>
                        <a:lnTo>
                          <a:pt x="3779" y="10800"/>
                        </a:lnTo>
                        <a:lnTo>
                          <a:pt x="5940" y="10800"/>
                        </a:lnTo>
                        <a:lnTo>
                          <a:pt x="5940" y="9257"/>
                        </a:lnTo>
                        <a:lnTo>
                          <a:pt x="3779" y="9257"/>
                        </a:lnTo>
                        <a:close/>
                      </a:path>
                      <a:path w="21600" h="21600" extrusionOk="0">
                        <a:moveTo>
                          <a:pt x="5940" y="9257"/>
                        </a:moveTo>
                        <a:lnTo>
                          <a:pt x="5940" y="10800"/>
                        </a:lnTo>
                        <a:lnTo>
                          <a:pt x="8100" y="10800"/>
                        </a:lnTo>
                        <a:lnTo>
                          <a:pt x="8100" y="9257"/>
                        </a:lnTo>
                        <a:lnTo>
                          <a:pt x="5940" y="9257"/>
                        </a:lnTo>
                        <a:close/>
                      </a:path>
                      <a:path w="21600" h="21600" extrusionOk="0">
                        <a:moveTo>
                          <a:pt x="8100" y="9257"/>
                        </a:moveTo>
                        <a:lnTo>
                          <a:pt x="8100" y="10800"/>
                        </a:lnTo>
                        <a:lnTo>
                          <a:pt x="10260" y="10800"/>
                        </a:lnTo>
                        <a:lnTo>
                          <a:pt x="10260" y="9257"/>
                        </a:lnTo>
                        <a:lnTo>
                          <a:pt x="8100" y="9257"/>
                        </a:lnTo>
                        <a:close/>
                      </a:path>
                      <a:path w="21600" h="21600" extrusionOk="0">
                        <a:moveTo>
                          <a:pt x="10260" y="9257"/>
                        </a:moveTo>
                        <a:lnTo>
                          <a:pt x="10260" y="10800"/>
                        </a:lnTo>
                        <a:lnTo>
                          <a:pt x="12419" y="10800"/>
                        </a:lnTo>
                        <a:lnTo>
                          <a:pt x="12419" y="9257"/>
                        </a:lnTo>
                        <a:lnTo>
                          <a:pt x="10260" y="9257"/>
                        </a:lnTo>
                        <a:close/>
                      </a:path>
                      <a:path w="21600" h="21600" extrusionOk="0">
                        <a:moveTo>
                          <a:pt x="12419" y="9257"/>
                        </a:moveTo>
                        <a:lnTo>
                          <a:pt x="12419" y="10800"/>
                        </a:lnTo>
                        <a:lnTo>
                          <a:pt x="14580" y="10800"/>
                        </a:lnTo>
                        <a:lnTo>
                          <a:pt x="14580" y="9257"/>
                        </a:lnTo>
                        <a:lnTo>
                          <a:pt x="12419" y="9257"/>
                        </a:lnTo>
                        <a:close/>
                      </a:path>
                      <a:path w="21600" h="21600" extrusionOk="0">
                        <a:moveTo>
                          <a:pt x="14580" y="9257"/>
                        </a:moveTo>
                        <a:lnTo>
                          <a:pt x="14580" y="10800"/>
                        </a:lnTo>
                        <a:lnTo>
                          <a:pt x="16740" y="10800"/>
                        </a:lnTo>
                        <a:lnTo>
                          <a:pt x="16740" y="9257"/>
                        </a:lnTo>
                        <a:lnTo>
                          <a:pt x="14580" y="9257"/>
                        </a:lnTo>
                        <a:close/>
                      </a:path>
                      <a:path w="21600" h="21600" extrusionOk="0">
                        <a:moveTo>
                          <a:pt x="16740" y="9257"/>
                        </a:moveTo>
                        <a:lnTo>
                          <a:pt x="16740" y="10800"/>
                        </a:lnTo>
                        <a:lnTo>
                          <a:pt x="18900" y="10800"/>
                        </a:lnTo>
                        <a:lnTo>
                          <a:pt x="18900" y="9257"/>
                        </a:lnTo>
                        <a:lnTo>
                          <a:pt x="16740" y="9257"/>
                        </a:lnTo>
                        <a:close/>
                      </a:path>
                      <a:path w="21600" h="21600" extrusionOk="0">
                        <a:moveTo>
                          <a:pt x="18900" y="9257"/>
                        </a:moveTo>
                        <a:lnTo>
                          <a:pt x="18900" y="10800"/>
                        </a:lnTo>
                        <a:lnTo>
                          <a:pt x="21060" y="10800"/>
                        </a:lnTo>
                        <a:lnTo>
                          <a:pt x="21060" y="9257"/>
                        </a:lnTo>
                        <a:lnTo>
                          <a:pt x="18900" y="9257"/>
                        </a:lnTo>
                        <a:close/>
                      </a:path>
                      <a:path w="21600" h="21600" extrusionOk="0">
                        <a:moveTo>
                          <a:pt x="540" y="10800"/>
                        </a:moveTo>
                        <a:lnTo>
                          <a:pt x="540" y="12342"/>
                        </a:lnTo>
                        <a:lnTo>
                          <a:pt x="2700" y="12342"/>
                        </a:lnTo>
                        <a:lnTo>
                          <a:pt x="2700" y="10800"/>
                        </a:lnTo>
                        <a:lnTo>
                          <a:pt x="540" y="10800"/>
                        </a:lnTo>
                        <a:close/>
                      </a:path>
                      <a:path w="21600" h="21600" extrusionOk="0">
                        <a:moveTo>
                          <a:pt x="2700" y="10800"/>
                        </a:moveTo>
                        <a:lnTo>
                          <a:pt x="2700" y="12342"/>
                        </a:lnTo>
                        <a:lnTo>
                          <a:pt x="4860" y="12342"/>
                        </a:lnTo>
                        <a:lnTo>
                          <a:pt x="4860" y="10800"/>
                        </a:lnTo>
                        <a:lnTo>
                          <a:pt x="2700" y="10800"/>
                        </a:lnTo>
                        <a:close/>
                      </a:path>
                      <a:path w="21600" h="21600" extrusionOk="0">
                        <a:moveTo>
                          <a:pt x="4860" y="10800"/>
                        </a:moveTo>
                        <a:lnTo>
                          <a:pt x="4860" y="12342"/>
                        </a:lnTo>
                        <a:lnTo>
                          <a:pt x="7020" y="12342"/>
                        </a:lnTo>
                        <a:lnTo>
                          <a:pt x="7020" y="10800"/>
                        </a:lnTo>
                        <a:lnTo>
                          <a:pt x="4860" y="10800"/>
                        </a:lnTo>
                        <a:close/>
                      </a:path>
                      <a:path w="21600" h="21600" extrusionOk="0">
                        <a:moveTo>
                          <a:pt x="7020" y="10800"/>
                        </a:moveTo>
                        <a:lnTo>
                          <a:pt x="7020" y="12342"/>
                        </a:lnTo>
                        <a:lnTo>
                          <a:pt x="9180" y="12342"/>
                        </a:lnTo>
                        <a:lnTo>
                          <a:pt x="9180" y="10800"/>
                        </a:lnTo>
                        <a:lnTo>
                          <a:pt x="7020" y="10800"/>
                        </a:lnTo>
                        <a:close/>
                      </a:path>
                      <a:path w="21600" h="21600" extrusionOk="0">
                        <a:moveTo>
                          <a:pt x="9180" y="10800"/>
                        </a:moveTo>
                        <a:lnTo>
                          <a:pt x="9180" y="12342"/>
                        </a:lnTo>
                        <a:lnTo>
                          <a:pt x="11340" y="12342"/>
                        </a:lnTo>
                        <a:lnTo>
                          <a:pt x="11340" y="10800"/>
                        </a:lnTo>
                        <a:lnTo>
                          <a:pt x="9180" y="10800"/>
                        </a:lnTo>
                        <a:close/>
                      </a:path>
                      <a:path w="21600" h="21600" extrusionOk="0">
                        <a:moveTo>
                          <a:pt x="11340" y="10800"/>
                        </a:moveTo>
                        <a:lnTo>
                          <a:pt x="11340" y="12342"/>
                        </a:lnTo>
                        <a:lnTo>
                          <a:pt x="13500" y="12342"/>
                        </a:lnTo>
                        <a:lnTo>
                          <a:pt x="13500" y="10800"/>
                        </a:lnTo>
                        <a:lnTo>
                          <a:pt x="11340" y="10800"/>
                        </a:lnTo>
                        <a:close/>
                      </a:path>
                      <a:path w="21600" h="21600" extrusionOk="0">
                        <a:moveTo>
                          <a:pt x="13500" y="10800"/>
                        </a:moveTo>
                        <a:lnTo>
                          <a:pt x="13500" y="12342"/>
                        </a:lnTo>
                        <a:lnTo>
                          <a:pt x="15660" y="12342"/>
                        </a:lnTo>
                        <a:lnTo>
                          <a:pt x="15660" y="10800"/>
                        </a:lnTo>
                        <a:lnTo>
                          <a:pt x="13500" y="10800"/>
                        </a:lnTo>
                        <a:close/>
                      </a:path>
                      <a:path w="21600" h="21600" extrusionOk="0">
                        <a:moveTo>
                          <a:pt x="15660" y="10800"/>
                        </a:moveTo>
                        <a:lnTo>
                          <a:pt x="15660" y="12342"/>
                        </a:lnTo>
                        <a:lnTo>
                          <a:pt x="17820" y="12342"/>
                        </a:lnTo>
                        <a:lnTo>
                          <a:pt x="17820" y="10800"/>
                        </a:lnTo>
                        <a:lnTo>
                          <a:pt x="15660" y="10800"/>
                        </a:lnTo>
                        <a:close/>
                      </a:path>
                      <a:path w="21600" h="21600" extrusionOk="0">
                        <a:moveTo>
                          <a:pt x="17820" y="10800"/>
                        </a:moveTo>
                        <a:lnTo>
                          <a:pt x="17820" y="12342"/>
                        </a:lnTo>
                        <a:lnTo>
                          <a:pt x="19980" y="12342"/>
                        </a:lnTo>
                        <a:lnTo>
                          <a:pt x="19980" y="10800"/>
                        </a:lnTo>
                        <a:lnTo>
                          <a:pt x="17820" y="10800"/>
                        </a:lnTo>
                        <a:close/>
                      </a:path>
                      <a:path w="21600" h="21600" extrusionOk="0">
                        <a:moveTo>
                          <a:pt x="1620" y="12342"/>
                        </a:moveTo>
                        <a:lnTo>
                          <a:pt x="1620" y="13885"/>
                        </a:lnTo>
                        <a:lnTo>
                          <a:pt x="3779" y="13885"/>
                        </a:lnTo>
                        <a:lnTo>
                          <a:pt x="3779" y="12342"/>
                        </a:lnTo>
                        <a:lnTo>
                          <a:pt x="1620" y="12342"/>
                        </a:lnTo>
                        <a:close/>
                      </a:path>
                      <a:path w="21600" h="21600" extrusionOk="0">
                        <a:moveTo>
                          <a:pt x="3779" y="12342"/>
                        </a:moveTo>
                        <a:lnTo>
                          <a:pt x="3779" y="13885"/>
                        </a:lnTo>
                        <a:lnTo>
                          <a:pt x="5940" y="13885"/>
                        </a:lnTo>
                        <a:lnTo>
                          <a:pt x="5940" y="12342"/>
                        </a:lnTo>
                        <a:lnTo>
                          <a:pt x="3779" y="12342"/>
                        </a:lnTo>
                        <a:close/>
                      </a:path>
                      <a:path w="21600" h="21600" extrusionOk="0">
                        <a:moveTo>
                          <a:pt x="5940" y="12342"/>
                        </a:moveTo>
                        <a:lnTo>
                          <a:pt x="5940" y="13885"/>
                        </a:lnTo>
                        <a:lnTo>
                          <a:pt x="8100" y="13885"/>
                        </a:lnTo>
                        <a:lnTo>
                          <a:pt x="8100" y="12342"/>
                        </a:lnTo>
                        <a:lnTo>
                          <a:pt x="5940" y="12342"/>
                        </a:lnTo>
                        <a:close/>
                      </a:path>
                      <a:path w="21600" h="21600" extrusionOk="0">
                        <a:moveTo>
                          <a:pt x="8100" y="12342"/>
                        </a:moveTo>
                        <a:lnTo>
                          <a:pt x="8100" y="13885"/>
                        </a:lnTo>
                        <a:lnTo>
                          <a:pt x="10260" y="13885"/>
                        </a:lnTo>
                        <a:lnTo>
                          <a:pt x="10260" y="12342"/>
                        </a:lnTo>
                        <a:lnTo>
                          <a:pt x="8100" y="12342"/>
                        </a:lnTo>
                        <a:close/>
                      </a:path>
                      <a:path w="21600" h="21600" extrusionOk="0">
                        <a:moveTo>
                          <a:pt x="10260" y="12342"/>
                        </a:moveTo>
                        <a:lnTo>
                          <a:pt x="10260" y="13885"/>
                        </a:lnTo>
                        <a:lnTo>
                          <a:pt x="12419" y="13885"/>
                        </a:lnTo>
                        <a:lnTo>
                          <a:pt x="12419" y="12342"/>
                        </a:lnTo>
                        <a:lnTo>
                          <a:pt x="10260" y="12342"/>
                        </a:lnTo>
                        <a:close/>
                      </a:path>
                      <a:path w="21600" h="21600" extrusionOk="0">
                        <a:moveTo>
                          <a:pt x="12419" y="12342"/>
                        </a:moveTo>
                        <a:lnTo>
                          <a:pt x="12419" y="13885"/>
                        </a:lnTo>
                        <a:lnTo>
                          <a:pt x="14580" y="13885"/>
                        </a:lnTo>
                        <a:lnTo>
                          <a:pt x="14580" y="12342"/>
                        </a:lnTo>
                        <a:lnTo>
                          <a:pt x="12419" y="12342"/>
                        </a:lnTo>
                        <a:close/>
                      </a:path>
                      <a:path w="21600" h="21600" extrusionOk="0">
                        <a:moveTo>
                          <a:pt x="14580" y="12342"/>
                        </a:moveTo>
                        <a:lnTo>
                          <a:pt x="14580" y="13885"/>
                        </a:lnTo>
                        <a:lnTo>
                          <a:pt x="16740" y="13885"/>
                        </a:lnTo>
                        <a:lnTo>
                          <a:pt x="16740" y="12342"/>
                        </a:lnTo>
                        <a:lnTo>
                          <a:pt x="14580" y="12342"/>
                        </a:lnTo>
                        <a:close/>
                      </a:path>
                      <a:path w="21600" h="21600" extrusionOk="0">
                        <a:moveTo>
                          <a:pt x="16740" y="12342"/>
                        </a:moveTo>
                        <a:lnTo>
                          <a:pt x="16740" y="13885"/>
                        </a:lnTo>
                        <a:lnTo>
                          <a:pt x="18900" y="13885"/>
                        </a:lnTo>
                        <a:lnTo>
                          <a:pt x="18900" y="12342"/>
                        </a:lnTo>
                        <a:lnTo>
                          <a:pt x="16740" y="12342"/>
                        </a:lnTo>
                        <a:close/>
                      </a:path>
                      <a:path w="21600" h="21600" extrusionOk="0">
                        <a:moveTo>
                          <a:pt x="18900" y="12342"/>
                        </a:moveTo>
                        <a:lnTo>
                          <a:pt x="18900" y="13885"/>
                        </a:lnTo>
                        <a:lnTo>
                          <a:pt x="21060" y="13885"/>
                        </a:lnTo>
                        <a:lnTo>
                          <a:pt x="21060" y="12342"/>
                        </a:lnTo>
                        <a:lnTo>
                          <a:pt x="18900" y="12342"/>
                        </a:lnTo>
                        <a:close/>
                      </a:path>
                      <a:path w="21600" h="21600" extrusionOk="0">
                        <a:moveTo>
                          <a:pt x="540" y="13885"/>
                        </a:moveTo>
                        <a:lnTo>
                          <a:pt x="540" y="15428"/>
                        </a:lnTo>
                        <a:lnTo>
                          <a:pt x="2700" y="15428"/>
                        </a:lnTo>
                        <a:lnTo>
                          <a:pt x="2700" y="13885"/>
                        </a:lnTo>
                        <a:lnTo>
                          <a:pt x="540" y="13885"/>
                        </a:lnTo>
                        <a:close/>
                      </a:path>
                      <a:path w="21600" h="21600" extrusionOk="0">
                        <a:moveTo>
                          <a:pt x="2700" y="13885"/>
                        </a:moveTo>
                        <a:lnTo>
                          <a:pt x="2700" y="15428"/>
                        </a:lnTo>
                        <a:lnTo>
                          <a:pt x="4860" y="15428"/>
                        </a:lnTo>
                        <a:lnTo>
                          <a:pt x="4860" y="13885"/>
                        </a:lnTo>
                        <a:lnTo>
                          <a:pt x="2700" y="13885"/>
                        </a:lnTo>
                        <a:close/>
                      </a:path>
                      <a:path w="21600" h="21600" extrusionOk="0">
                        <a:moveTo>
                          <a:pt x="4860" y="13885"/>
                        </a:moveTo>
                        <a:lnTo>
                          <a:pt x="4860" y="15428"/>
                        </a:lnTo>
                        <a:lnTo>
                          <a:pt x="7020" y="15428"/>
                        </a:lnTo>
                        <a:lnTo>
                          <a:pt x="7020" y="13885"/>
                        </a:lnTo>
                        <a:lnTo>
                          <a:pt x="4860" y="13885"/>
                        </a:lnTo>
                        <a:close/>
                      </a:path>
                      <a:path w="21600" h="21600" extrusionOk="0">
                        <a:moveTo>
                          <a:pt x="7020" y="13885"/>
                        </a:moveTo>
                        <a:lnTo>
                          <a:pt x="7020" y="15428"/>
                        </a:lnTo>
                        <a:lnTo>
                          <a:pt x="9180" y="15428"/>
                        </a:lnTo>
                        <a:lnTo>
                          <a:pt x="9180" y="13885"/>
                        </a:lnTo>
                        <a:lnTo>
                          <a:pt x="7020" y="13885"/>
                        </a:lnTo>
                        <a:close/>
                      </a:path>
                      <a:path w="21600" h="21600" extrusionOk="0">
                        <a:moveTo>
                          <a:pt x="9180" y="13885"/>
                        </a:moveTo>
                        <a:lnTo>
                          <a:pt x="9180" y="15428"/>
                        </a:lnTo>
                        <a:lnTo>
                          <a:pt x="11340" y="15428"/>
                        </a:lnTo>
                        <a:lnTo>
                          <a:pt x="11340" y="13885"/>
                        </a:lnTo>
                        <a:lnTo>
                          <a:pt x="9180" y="13885"/>
                        </a:lnTo>
                        <a:close/>
                      </a:path>
                      <a:path w="21600" h="21600" extrusionOk="0">
                        <a:moveTo>
                          <a:pt x="11340" y="13885"/>
                        </a:moveTo>
                        <a:lnTo>
                          <a:pt x="11340" y="15428"/>
                        </a:lnTo>
                        <a:lnTo>
                          <a:pt x="13500" y="15428"/>
                        </a:lnTo>
                        <a:lnTo>
                          <a:pt x="13500" y="13885"/>
                        </a:lnTo>
                        <a:lnTo>
                          <a:pt x="11340" y="13885"/>
                        </a:lnTo>
                        <a:close/>
                      </a:path>
                      <a:path w="21600" h="21600" extrusionOk="0">
                        <a:moveTo>
                          <a:pt x="13500" y="13885"/>
                        </a:moveTo>
                        <a:lnTo>
                          <a:pt x="13500" y="15428"/>
                        </a:lnTo>
                        <a:lnTo>
                          <a:pt x="15660" y="15428"/>
                        </a:lnTo>
                        <a:lnTo>
                          <a:pt x="15660" y="13885"/>
                        </a:lnTo>
                        <a:lnTo>
                          <a:pt x="13500" y="13885"/>
                        </a:lnTo>
                        <a:close/>
                      </a:path>
                      <a:path w="21600" h="21600" extrusionOk="0">
                        <a:moveTo>
                          <a:pt x="15660" y="13885"/>
                        </a:moveTo>
                        <a:lnTo>
                          <a:pt x="15660" y="15428"/>
                        </a:lnTo>
                        <a:lnTo>
                          <a:pt x="17820" y="15428"/>
                        </a:lnTo>
                        <a:lnTo>
                          <a:pt x="17820" y="13885"/>
                        </a:lnTo>
                        <a:lnTo>
                          <a:pt x="15660" y="13885"/>
                        </a:lnTo>
                        <a:close/>
                      </a:path>
                      <a:path w="21600" h="21600" extrusionOk="0">
                        <a:moveTo>
                          <a:pt x="17820" y="13885"/>
                        </a:moveTo>
                        <a:lnTo>
                          <a:pt x="17820" y="15428"/>
                        </a:lnTo>
                        <a:lnTo>
                          <a:pt x="19980" y="15428"/>
                        </a:lnTo>
                        <a:lnTo>
                          <a:pt x="19980" y="13885"/>
                        </a:lnTo>
                        <a:lnTo>
                          <a:pt x="17820" y="13885"/>
                        </a:lnTo>
                        <a:close/>
                      </a:path>
                      <a:path w="21600" h="21600" extrusionOk="0">
                        <a:moveTo>
                          <a:pt x="1620" y="15428"/>
                        </a:moveTo>
                        <a:lnTo>
                          <a:pt x="1620" y="16971"/>
                        </a:lnTo>
                        <a:lnTo>
                          <a:pt x="3779" y="16971"/>
                        </a:lnTo>
                        <a:lnTo>
                          <a:pt x="3779" y="15428"/>
                        </a:lnTo>
                        <a:lnTo>
                          <a:pt x="1620" y="15428"/>
                        </a:lnTo>
                        <a:close/>
                      </a:path>
                      <a:path w="21600" h="21600" extrusionOk="0">
                        <a:moveTo>
                          <a:pt x="3779" y="15428"/>
                        </a:moveTo>
                        <a:lnTo>
                          <a:pt x="3779" y="16971"/>
                        </a:lnTo>
                        <a:lnTo>
                          <a:pt x="5940" y="16971"/>
                        </a:lnTo>
                        <a:lnTo>
                          <a:pt x="5940" y="15428"/>
                        </a:lnTo>
                        <a:lnTo>
                          <a:pt x="3779" y="15428"/>
                        </a:lnTo>
                        <a:close/>
                      </a:path>
                      <a:path w="21600" h="21600" extrusionOk="0">
                        <a:moveTo>
                          <a:pt x="5940" y="15428"/>
                        </a:moveTo>
                        <a:lnTo>
                          <a:pt x="5940" y="16971"/>
                        </a:lnTo>
                        <a:lnTo>
                          <a:pt x="8100" y="16971"/>
                        </a:lnTo>
                        <a:lnTo>
                          <a:pt x="8100" y="15428"/>
                        </a:lnTo>
                        <a:lnTo>
                          <a:pt x="5940" y="15428"/>
                        </a:lnTo>
                        <a:close/>
                      </a:path>
                      <a:path w="21600" h="21600" extrusionOk="0">
                        <a:moveTo>
                          <a:pt x="8100" y="15428"/>
                        </a:moveTo>
                        <a:lnTo>
                          <a:pt x="8100" y="16971"/>
                        </a:lnTo>
                        <a:lnTo>
                          <a:pt x="10260" y="16971"/>
                        </a:lnTo>
                        <a:lnTo>
                          <a:pt x="10260" y="15428"/>
                        </a:lnTo>
                        <a:lnTo>
                          <a:pt x="8100" y="15428"/>
                        </a:lnTo>
                        <a:close/>
                      </a:path>
                      <a:path w="21600" h="21600" extrusionOk="0">
                        <a:moveTo>
                          <a:pt x="10260" y="15428"/>
                        </a:moveTo>
                        <a:lnTo>
                          <a:pt x="10260" y="16971"/>
                        </a:lnTo>
                        <a:lnTo>
                          <a:pt x="12419" y="16971"/>
                        </a:lnTo>
                        <a:lnTo>
                          <a:pt x="12419" y="15428"/>
                        </a:lnTo>
                        <a:lnTo>
                          <a:pt x="10260" y="15428"/>
                        </a:lnTo>
                        <a:close/>
                      </a:path>
                      <a:path w="21600" h="21600" extrusionOk="0">
                        <a:moveTo>
                          <a:pt x="12419" y="15428"/>
                        </a:moveTo>
                        <a:lnTo>
                          <a:pt x="12419" y="16971"/>
                        </a:lnTo>
                        <a:lnTo>
                          <a:pt x="14580" y="16971"/>
                        </a:lnTo>
                        <a:lnTo>
                          <a:pt x="14580" y="15428"/>
                        </a:lnTo>
                        <a:lnTo>
                          <a:pt x="12419" y="15428"/>
                        </a:lnTo>
                        <a:close/>
                      </a:path>
                      <a:path w="21600" h="21600" extrusionOk="0">
                        <a:moveTo>
                          <a:pt x="14580" y="15428"/>
                        </a:moveTo>
                        <a:lnTo>
                          <a:pt x="14580" y="16971"/>
                        </a:lnTo>
                        <a:lnTo>
                          <a:pt x="16740" y="16971"/>
                        </a:lnTo>
                        <a:lnTo>
                          <a:pt x="16740" y="15428"/>
                        </a:lnTo>
                        <a:lnTo>
                          <a:pt x="14580" y="15428"/>
                        </a:lnTo>
                        <a:close/>
                      </a:path>
                      <a:path w="21600" h="21600" extrusionOk="0">
                        <a:moveTo>
                          <a:pt x="16740" y="15428"/>
                        </a:moveTo>
                        <a:lnTo>
                          <a:pt x="16740" y="16971"/>
                        </a:lnTo>
                        <a:lnTo>
                          <a:pt x="18900" y="16971"/>
                        </a:lnTo>
                        <a:lnTo>
                          <a:pt x="18900" y="15428"/>
                        </a:lnTo>
                        <a:lnTo>
                          <a:pt x="16740" y="15428"/>
                        </a:lnTo>
                        <a:close/>
                      </a:path>
                      <a:path w="21600" h="21600" extrusionOk="0">
                        <a:moveTo>
                          <a:pt x="18900" y="15428"/>
                        </a:moveTo>
                        <a:lnTo>
                          <a:pt x="18900" y="16971"/>
                        </a:lnTo>
                        <a:lnTo>
                          <a:pt x="21060" y="16971"/>
                        </a:lnTo>
                        <a:lnTo>
                          <a:pt x="21060" y="15428"/>
                        </a:lnTo>
                        <a:lnTo>
                          <a:pt x="18900" y="15428"/>
                        </a:lnTo>
                        <a:close/>
                      </a:path>
                      <a:path w="21600" h="21600" extrusionOk="0">
                        <a:moveTo>
                          <a:pt x="540" y="16971"/>
                        </a:moveTo>
                        <a:lnTo>
                          <a:pt x="540" y="18514"/>
                        </a:lnTo>
                        <a:lnTo>
                          <a:pt x="2700" y="18514"/>
                        </a:lnTo>
                        <a:lnTo>
                          <a:pt x="2700" y="16971"/>
                        </a:lnTo>
                        <a:lnTo>
                          <a:pt x="540" y="16971"/>
                        </a:lnTo>
                        <a:close/>
                      </a:path>
                      <a:path w="21600" h="21600" extrusionOk="0">
                        <a:moveTo>
                          <a:pt x="2700" y="16971"/>
                        </a:moveTo>
                        <a:lnTo>
                          <a:pt x="2700" y="18514"/>
                        </a:lnTo>
                        <a:lnTo>
                          <a:pt x="4860" y="18514"/>
                        </a:lnTo>
                        <a:lnTo>
                          <a:pt x="4860" y="16971"/>
                        </a:lnTo>
                        <a:lnTo>
                          <a:pt x="2700" y="16971"/>
                        </a:lnTo>
                        <a:close/>
                      </a:path>
                      <a:path w="21600" h="21600" extrusionOk="0">
                        <a:moveTo>
                          <a:pt x="4860" y="16971"/>
                        </a:moveTo>
                        <a:lnTo>
                          <a:pt x="4860" y="18514"/>
                        </a:lnTo>
                        <a:lnTo>
                          <a:pt x="7020" y="18514"/>
                        </a:lnTo>
                        <a:lnTo>
                          <a:pt x="7020" y="16971"/>
                        </a:lnTo>
                        <a:lnTo>
                          <a:pt x="4860" y="16971"/>
                        </a:lnTo>
                        <a:close/>
                      </a:path>
                      <a:path w="21600" h="21600" extrusionOk="0">
                        <a:moveTo>
                          <a:pt x="7020" y="16971"/>
                        </a:moveTo>
                        <a:lnTo>
                          <a:pt x="7020" y="18514"/>
                        </a:lnTo>
                        <a:lnTo>
                          <a:pt x="9180" y="18514"/>
                        </a:lnTo>
                        <a:lnTo>
                          <a:pt x="9180" y="16971"/>
                        </a:lnTo>
                        <a:lnTo>
                          <a:pt x="7020" y="16971"/>
                        </a:lnTo>
                        <a:close/>
                      </a:path>
                      <a:path w="21600" h="21600" extrusionOk="0">
                        <a:moveTo>
                          <a:pt x="9180" y="16971"/>
                        </a:moveTo>
                        <a:lnTo>
                          <a:pt x="9180" y="18514"/>
                        </a:lnTo>
                        <a:lnTo>
                          <a:pt x="11340" y="18514"/>
                        </a:lnTo>
                        <a:lnTo>
                          <a:pt x="11340" y="16971"/>
                        </a:lnTo>
                        <a:lnTo>
                          <a:pt x="9180" y="16971"/>
                        </a:lnTo>
                        <a:close/>
                      </a:path>
                      <a:path w="21600" h="21600" extrusionOk="0">
                        <a:moveTo>
                          <a:pt x="11340" y="16971"/>
                        </a:moveTo>
                        <a:lnTo>
                          <a:pt x="11340" y="18514"/>
                        </a:lnTo>
                        <a:lnTo>
                          <a:pt x="13500" y="18514"/>
                        </a:lnTo>
                        <a:lnTo>
                          <a:pt x="13500" y="16971"/>
                        </a:lnTo>
                        <a:lnTo>
                          <a:pt x="11340" y="16971"/>
                        </a:lnTo>
                        <a:close/>
                      </a:path>
                      <a:path w="21600" h="21600" extrusionOk="0">
                        <a:moveTo>
                          <a:pt x="13500" y="16971"/>
                        </a:moveTo>
                        <a:lnTo>
                          <a:pt x="13500" y="18514"/>
                        </a:lnTo>
                        <a:lnTo>
                          <a:pt x="15660" y="18514"/>
                        </a:lnTo>
                        <a:lnTo>
                          <a:pt x="15660" y="16971"/>
                        </a:lnTo>
                        <a:lnTo>
                          <a:pt x="13500" y="16971"/>
                        </a:lnTo>
                        <a:close/>
                      </a:path>
                      <a:path w="21600" h="21600" extrusionOk="0">
                        <a:moveTo>
                          <a:pt x="15660" y="16971"/>
                        </a:moveTo>
                        <a:lnTo>
                          <a:pt x="15660" y="18514"/>
                        </a:lnTo>
                        <a:lnTo>
                          <a:pt x="17820" y="18514"/>
                        </a:lnTo>
                        <a:lnTo>
                          <a:pt x="17820" y="16971"/>
                        </a:lnTo>
                        <a:lnTo>
                          <a:pt x="15660" y="16971"/>
                        </a:lnTo>
                        <a:close/>
                      </a:path>
                      <a:path w="21600" h="21600" extrusionOk="0">
                        <a:moveTo>
                          <a:pt x="17820" y="16971"/>
                        </a:moveTo>
                        <a:lnTo>
                          <a:pt x="17820" y="18514"/>
                        </a:lnTo>
                        <a:lnTo>
                          <a:pt x="19980" y="18514"/>
                        </a:lnTo>
                        <a:lnTo>
                          <a:pt x="19980" y="16971"/>
                        </a:lnTo>
                        <a:lnTo>
                          <a:pt x="17820" y="16971"/>
                        </a:lnTo>
                        <a:close/>
                      </a:path>
                      <a:path w="21600" h="21600" extrusionOk="0">
                        <a:moveTo>
                          <a:pt x="1620" y="18514"/>
                        </a:moveTo>
                        <a:lnTo>
                          <a:pt x="1620" y="20057"/>
                        </a:lnTo>
                        <a:lnTo>
                          <a:pt x="3779" y="20057"/>
                        </a:lnTo>
                        <a:lnTo>
                          <a:pt x="3779" y="18514"/>
                        </a:lnTo>
                        <a:lnTo>
                          <a:pt x="1620" y="18514"/>
                        </a:lnTo>
                        <a:close/>
                      </a:path>
                      <a:path w="21600" h="21600" extrusionOk="0">
                        <a:moveTo>
                          <a:pt x="3779" y="18514"/>
                        </a:moveTo>
                        <a:lnTo>
                          <a:pt x="3779" y="20057"/>
                        </a:lnTo>
                        <a:lnTo>
                          <a:pt x="5940" y="20057"/>
                        </a:lnTo>
                        <a:lnTo>
                          <a:pt x="5940" y="18514"/>
                        </a:lnTo>
                        <a:lnTo>
                          <a:pt x="3779" y="18514"/>
                        </a:lnTo>
                        <a:close/>
                      </a:path>
                      <a:path w="21600" h="21600" extrusionOk="0">
                        <a:moveTo>
                          <a:pt x="5940" y="18514"/>
                        </a:moveTo>
                        <a:lnTo>
                          <a:pt x="5940" y="20057"/>
                        </a:lnTo>
                        <a:lnTo>
                          <a:pt x="8100" y="20057"/>
                        </a:lnTo>
                        <a:lnTo>
                          <a:pt x="8100" y="18514"/>
                        </a:lnTo>
                        <a:lnTo>
                          <a:pt x="5940" y="18514"/>
                        </a:lnTo>
                        <a:close/>
                      </a:path>
                      <a:path w="21600" h="21600" extrusionOk="0">
                        <a:moveTo>
                          <a:pt x="8100" y="18514"/>
                        </a:moveTo>
                        <a:lnTo>
                          <a:pt x="8100" y="20057"/>
                        </a:lnTo>
                        <a:lnTo>
                          <a:pt x="10260" y="20057"/>
                        </a:lnTo>
                        <a:lnTo>
                          <a:pt x="10260" y="18514"/>
                        </a:lnTo>
                        <a:lnTo>
                          <a:pt x="8100" y="18514"/>
                        </a:lnTo>
                        <a:close/>
                      </a:path>
                      <a:path w="21600" h="21600" extrusionOk="0">
                        <a:moveTo>
                          <a:pt x="10260" y="18514"/>
                        </a:moveTo>
                        <a:lnTo>
                          <a:pt x="10260" y="20057"/>
                        </a:lnTo>
                        <a:lnTo>
                          <a:pt x="12419" y="20057"/>
                        </a:lnTo>
                        <a:lnTo>
                          <a:pt x="12419" y="18514"/>
                        </a:lnTo>
                        <a:lnTo>
                          <a:pt x="10260" y="18514"/>
                        </a:lnTo>
                        <a:close/>
                      </a:path>
                      <a:path w="21600" h="21600" extrusionOk="0">
                        <a:moveTo>
                          <a:pt x="12419" y="18514"/>
                        </a:moveTo>
                        <a:lnTo>
                          <a:pt x="12419" y="20057"/>
                        </a:lnTo>
                        <a:lnTo>
                          <a:pt x="14580" y="20057"/>
                        </a:lnTo>
                        <a:lnTo>
                          <a:pt x="14580" y="18514"/>
                        </a:lnTo>
                        <a:lnTo>
                          <a:pt x="12419" y="18514"/>
                        </a:lnTo>
                        <a:close/>
                      </a:path>
                      <a:path w="21600" h="21600" extrusionOk="0">
                        <a:moveTo>
                          <a:pt x="14580" y="18514"/>
                        </a:moveTo>
                        <a:lnTo>
                          <a:pt x="14580" y="20057"/>
                        </a:lnTo>
                        <a:lnTo>
                          <a:pt x="16740" y="20057"/>
                        </a:lnTo>
                        <a:lnTo>
                          <a:pt x="16740" y="18514"/>
                        </a:lnTo>
                        <a:lnTo>
                          <a:pt x="14580" y="18514"/>
                        </a:lnTo>
                        <a:close/>
                      </a:path>
                      <a:path w="21600" h="21600" extrusionOk="0">
                        <a:moveTo>
                          <a:pt x="16740" y="18514"/>
                        </a:moveTo>
                        <a:lnTo>
                          <a:pt x="16740" y="20057"/>
                        </a:lnTo>
                        <a:lnTo>
                          <a:pt x="18900" y="20057"/>
                        </a:lnTo>
                        <a:lnTo>
                          <a:pt x="18900" y="18514"/>
                        </a:lnTo>
                        <a:lnTo>
                          <a:pt x="16740" y="18514"/>
                        </a:lnTo>
                        <a:close/>
                      </a:path>
                      <a:path w="21600" h="21600" extrusionOk="0">
                        <a:moveTo>
                          <a:pt x="18900" y="18514"/>
                        </a:moveTo>
                        <a:lnTo>
                          <a:pt x="18900" y="20057"/>
                        </a:lnTo>
                        <a:lnTo>
                          <a:pt x="21060" y="20057"/>
                        </a:lnTo>
                        <a:lnTo>
                          <a:pt x="21060" y="18514"/>
                        </a:lnTo>
                        <a:lnTo>
                          <a:pt x="18900" y="18514"/>
                        </a:lnTo>
                        <a:close/>
                      </a:path>
                      <a:path w="21600" h="21600" extrusionOk="0">
                        <a:moveTo>
                          <a:pt x="540" y="20057"/>
                        </a:moveTo>
                        <a:lnTo>
                          <a:pt x="540" y="21600"/>
                        </a:lnTo>
                        <a:lnTo>
                          <a:pt x="2700" y="21600"/>
                        </a:lnTo>
                        <a:lnTo>
                          <a:pt x="2700" y="20057"/>
                        </a:lnTo>
                        <a:lnTo>
                          <a:pt x="540" y="20057"/>
                        </a:lnTo>
                        <a:close/>
                      </a:path>
                      <a:path w="21600" h="21600" extrusionOk="0">
                        <a:moveTo>
                          <a:pt x="2700" y="20057"/>
                        </a:moveTo>
                        <a:lnTo>
                          <a:pt x="2700" y="21600"/>
                        </a:lnTo>
                        <a:lnTo>
                          <a:pt x="4860" y="21600"/>
                        </a:lnTo>
                        <a:lnTo>
                          <a:pt x="4860" y="20057"/>
                        </a:lnTo>
                        <a:lnTo>
                          <a:pt x="2700" y="20057"/>
                        </a:lnTo>
                        <a:close/>
                      </a:path>
                      <a:path w="21600" h="21600" extrusionOk="0">
                        <a:moveTo>
                          <a:pt x="4860" y="20057"/>
                        </a:moveTo>
                        <a:lnTo>
                          <a:pt x="4860" y="21600"/>
                        </a:lnTo>
                        <a:lnTo>
                          <a:pt x="7020" y="21600"/>
                        </a:lnTo>
                        <a:lnTo>
                          <a:pt x="7020" y="20057"/>
                        </a:lnTo>
                        <a:lnTo>
                          <a:pt x="4860" y="20057"/>
                        </a:lnTo>
                        <a:close/>
                      </a:path>
                      <a:path w="21600" h="21600" extrusionOk="0">
                        <a:moveTo>
                          <a:pt x="7020" y="20057"/>
                        </a:moveTo>
                        <a:lnTo>
                          <a:pt x="7020" y="21600"/>
                        </a:lnTo>
                        <a:lnTo>
                          <a:pt x="9180" y="21600"/>
                        </a:lnTo>
                        <a:lnTo>
                          <a:pt x="9180" y="20057"/>
                        </a:lnTo>
                        <a:lnTo>
                          <a:pt x="7020" y="20057"/>
                        </a:lnTo>
                        <a:close/>
                      </a:path>
                      <a:path w="21600" h="21600" extrusionOk="0">
                        <a:moveTo>
                          <a:pt x="9180" y="20057"/>
                        </a:moveTo>
                        <a:lnTo>
                          <a:pt x="9180" y="21600"/>
                        </a:lnTo>
                        <a:lnTo>
                          <a:pt x="11340" y="21600"/>
                        </a:lnTo>
                        <a:lnTo>
                          <a:pt x="11340" y="20057"/>
                        </a:lnTo>
                        <a:lnTo>
                          <a:pt x="9180" y="20057"/>
                        </a:lnTo>
                        <a:close/>
                      </a:path>
                      <a:path w="21600" h="21600" extrusionOk="0">
                        <a:moveTo>
                          <a:pt x="11340" y="20057"/>
                        </a:moveTo>
                        <a:lnTo>
                          <a:pt x="11340" y="21600"/>
                        </a:lnTo>
                        <a:lnTo>
                          <a:pt x="13500" y="21600"/>
                        </a:lnTo>
                        <a:lnTo>
                          <a:pt x="13500" y="20057"/>
                        </a:lnTo>
                        <a:lnTo>
                          <a:pt x="11340" y="20057"/>
                        </a:lnTo>
                        <a:close/>
                      </a:path>
                      <a:path w="21600" h="21600" extrusionOk="0">
                        <a:moveTo>
                          <a:pt x="13500" y="20057"/>
                        </a:moveTo>
                        <a:lnTo>
                          <a:pt x="13500" y="21600"/>
                        </a:lnTo>
                        <a:lnTo>
                          <a:pt x="15660" y="21600"/>
                        </a:lnTo>
                        <a:lnTo>
                          <a:pt x="15660" y="20057"/>
                        </a:lnTo>
                        <a:lnTo>
                          <a:pt x="13500" y="20057"/>
                        </a:lnTo>
                        <a:close/>
                      </a:path>
                      <a:path w="21600" h="21600" extrusionOk="0">
                        <a:moveTo>
                          <a:pt x="15660" y="20057"/>
                        </a:moveTo>
                        <a:lnTo>
                          <a:pt x="15660" y="21600"/>
                        </a:lnTo>
                        <a:lnTo>
                          <a:pt x="17820" y="21600"/>
                        </a:lnTo>
                        <a:lnTo>
                          <a:pt x="17820" y="20057"/>
                        </a:lnTo>
                        <a:lnTo>
                          <a:pt x="15660" y="20057"/>
                        </a:lnTo>
                        <a:close/>
                      </a:path>
                      <a:path w="21600" h="21600" extrusionOk="0">
                        <a:moveTo>
                          <a:pt x="17820" y="20057"/>
                        </a:moveTo>
                        <a:lnTo>
                          <a:pt x="17820" y="21600"/>
                        </a:lnTo>
                        <a:lnTo>
                          <a:pt x="19980" y="21600"/>
                        </a:lnTo>
                        <a:lnTo>
                          <a:pt x="19980" y="20057"/>
                        </a:lnTo>
                        <a:lnTo>
                          <a:pt x="17820" y="20057"/>
                        </a:lnTo>
                        <a:close/>
                      </a:path>
                      <a:path w="21600" h="21600" extrusionOk="0">
                        <a:moveTo>
                          <a:pt x="19980" y="4628"/>
                        </a:moveTo>
                        <a:lnTo>
                          <a:pt x="21060" y="4628"/>
                        </a:lnTo>
                        <a:lnTo>
                          <a:pt x="21060" y="6171"/>
                        </a:lnTo>
                        <a:lnTo>
                          <a:pt x="19980" y="6171"/>
                        </a:lnTo>
                        <a:lnTo>
                          <a:pt x="19980" y="462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999999"/>
                      </a:gs>
                    </a:gsLst>
                    <a:lin ang="5400000" scaled="1"/>
                  </a:gradFill>
                  <a:ln w="12700">
                    <a:solidFill>
                      <a:srgbClr val="666666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90" name="Rectangle 89"/>
                <p:cNvSpPr/>
                <p:nvPr/>
              </p:nvSpPr>
              <p:spPr>
                <a:xfrm>
                  <a:off x="3733800" y="3581400"/>
                  <a:ext cx="5334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x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1" name="Rectangle 90"/>
                <p:cNvSpPr/>
                <p:nvPr/>
              </p:nvSpPr>
              <p:spPr>
                <a:xfrm>
                  <a:off x="838200" y="2944812"/>
                  <a:ext cx="5334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w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86" name="Rectangle 85"/>
              <p:cNvSpPr/>
              <p:nvPr/>
            </p:nvSpPr>
            <p:spPr>
              <a:xfrm>
                <a:off x="5257801" y="5410200"/>
                <a:ext cx="838199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1m</a:t>
                </a:r>
                <a:endParaRPr lang="en-US" sz="24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87" name="AutoShape 27"/>
              <p:cNvCxnSpPr>
                <a:cxnSpLocks noChangeShapeType="1"/>
              </p:cNvCxnSpPr>
              <p:nvPr/>
            </p:nvCxnSpPr>
            <p:spPr bwMode="auto">
              <a:xfrm rot="16200000">
                <a:off x="5623560" y="4817426"/>
                <a:ext cx="0" cy="118872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88" name="AutoShape 28"/>
              <p:cNvCxnSpPr>
                <a:cxnSpLocks noChangeShapeType="1"/>
              </p:cNvCxnSpPr>
              <p:nvPr/>
            </p:nvCxnSpPr>
            <p:spPr bwMode="auto">
              <a:xfrm rot="16200000">
                <a:off x="6050756" y="5379244"/>
                <a:ext cx="395287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</p:grpSp>
        <p:sp>
          <p:nvSpPr>
            <p:cNvPr id="83" name="Rectangle 82"/>
            <p:cNvSpPr/>
            <p:nvPr/>
          </p:nvSpPr>
          <p:spPr>
            <a:xfrm>
              <a:off x="6477000" y="4724400"/>
              <a:ext cx="13716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400 N</a:t>
              </a:r>
              <a:endParaRPr lang="en-US" sz="24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84" name="AutoShape 14"/>
            <p:cNvCxnSpPr>
              <a:cxnSpLocks noChangeShapeType="1"/>
            </p:cNvCxnSpPr>
            <p:nvPr/>
          </p:nvCxnSpPr>
          <p:spPr bwMode="auto">
            <a:xfrm>
              <a:off x="6705600" y="4724400"/>
              <a:ext cx="0" cy="914400"/>
            </a:xfrm>
            <a:prstGeom prst="straightConnector1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stealth" w="lg" len="lg"/>
            </a:ln>
          </p:spPr>
        </p:cxnSp>
      </p:grpSp>
      <p:sp>
        <p:nvSpPr>
          <p:cNvPr id="99" name="Rectangle 98"/>
          <p:cNvSpPr/>
          <p:nvPr/>
        </p:nvSpPr>
        <p:spPr>
          <a:xfrm>
            <a:off x="785786" y="4957716"/>
            <a:ext cx="4143404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You can note that the </a:t>
            </a:r>
            <a:r>
              <a:rPr lang="en-US" sz="2000" b="1" dirty="0" err="1" smtClean="0"/>
              <a:t>centroid</a:t>
            </a:r>
            <a:r>
              <a:rPr lang="en-US" sz="2000" b="1" dirty="0" smtClean="0"/>
              <a:t> of a rectangular area is its geometric center 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build="allAtOnce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bg1"/>
                </a:solidFill>
              </a:rPr>
              <a:t>Example 1: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28662" y="1610040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b="1" dirty="0" smtClean="0"/>
          </a:p>
        </p:txBody>
      </p:sp>
      <p:sp>
        <p:nvSpPr>
          <p:cNvPr id="79" name="Rectangle 78"/>
          <p:cNvSpPr/>
          <p:nvPr/>
        </p:nvSpPr>
        <p:spPr>
          <a:xfrm>
            <a:off x="857224" y="1785926"/>
            <a:ext cx="2071702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Solution: part b</a:t>
            </a:r>
          </a:p>
        </p:txBody>
      </p:sp>
      <p:sp>
        <p:nvSpPr>
          <p:cNvPr id="80" name="Rectangle 79"/>
          <p:cNvSpPr/>
          <p:nvPr/>
        </p:nvSpPr>
        <p:spPr>
          <a:xfrm>
            <a:off x="785786" y="2500306"/>
            <a:ext cx="41434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Similar to part a</a:t>
            </a:r>
          </a:p>
          <a:p>
            <a:pPr algn="just"/>
            <a:r>
              <a:rPr lang="en-US" sz="2000" b="1" dirty="0" smtClean="0"/>
              <a:t>F</a:t>
            </a:r>
            <a:r>
              <a:rPr lang="en-US" sz="2000" b="1" baseline="-25000" dirty="0" smtClean="0"/>
              <a:t>R</a:t>
            </a:r>
            <a:r>
              <a:rPr lang="en-US" sz="2000" b="1" dirty="0" smtClean="0"/>
              <a:t> = area under the loading diagram</a:t>
            </a:r>
          </a:p>
          <a:p>
            <a:pPr algn="just"/>
            <a:endParaRPr lang="en-US" sz="2000" b="1" dirty="0" smtClean="0"/>
          </a:p>
          <a:p>
            <a:pPr algn="just"/>
            <a:r>
              <a:rPr lang="en-US" sz="2000" b="1" dirty="0" smtClean="0"/>
              <a:t>F</a:t>
            </a:r>
            <a:r>
              <a:rPr lang="en-US" sz="2000" b="1" baseline="-25000" dirty="0" smtClean="0"/>
              <a:t>R</a:t>
            </a:r>
            <a:r>
              <a:rPr lang="en-US" sz="2000" b="1" dirty="0" smtClean="0"/>
              <a:t> = (1/2)(200 N/m) (3m) = </a:t>
            </a:r>
            <a:r>
              <a:rPr lang="en-US" sz="2000" b="1" dirty="0" smtClean="0">
                <a:solidFill>
                  <a:srgbClr val="FF0000"/>
                </a:solidFill>
              </a:rPr>
              <a:t>300</a:t>
            </a:r>
            <a:r>
              <a:rPr lang="en-US" sz="2000" b="1" dirty="0" smtClean="0"/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N</a:t>
            </a:r>
          </a:p>
          <a:p>
            <a:pPr algn="just"/>
            <a:endParaRPr lang="en-US" sz="2000" b="1" dirty="0" smtClean="0"/>
          </a:p>
          <a:p>
            <a:pPr algn="just"/>
            <a:r>
              <a:rPr lang="en-US" sz="2000" b="1" dirty="0" smtClean="0"/>
              <a:t>(x’)  at the </a:t>
            </a:r>
            <a:r>
              <a:rPr lang="en-US" sz="2000" b="1" dirty="0" err="1" smtClean="0"/>
              <a:t>centroid</a:t>
            </a:r>
            <a:r>
              <a:rPr lang="en-US" sz="2000" b="1" dirty="0" smtClean="0"/>
              <a:t> of triangle load </a:t>
            </a:r>
          </a:p>
          <a:p>
            <a:pPr algn="just"/>
            <a:endParaRPr lang="en-US" sz="2000" b="1" dirty="0" smtClean="0"/>
          </a:p>
          <a:p>
            <a:pPr algn="just"/>
            <a:r>
              <a:rPr lang="en-US" sz="2000" b="1" dirty="0" smtClean="0"/>
              <a:t>x‘ = (2/3)(3) = 2m     </a:t>
            </a:r>
          </a:p>
        </p:txBody>
      </p:sp>
      <p:sp>
        <p:nvSpPr>
          <p:cNvPr id="99" name="Rectangle 98"/>
          <p:cNvSpPr/>
          <p:nvPr/>
        </p:nvSpPr>
        <p:spPr>
          <a:xfrm>
            <a:off x="785786" y="5177395"/>
            <a:ext cx="4143404" cy="132343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You can note that the </a:t>
            </a:r>
            <a:r>
              <a:rPr lang="en-US" sz="2000" b="1" dirty="0" err="1" smtClean="0"/>
              <a:t>centroid</a:t>
            </a:r>
            <a:r>
              <a:rPr lang="en-US" sz="2000" b="1" dirty="0" smtClean="0"/>
              <a:t> of a triangular area is located at a distance equal 1/3 of its height fro its base.</a:t>
            </a:r>
          </a:p>
        </p:txBody>
      </p:sp>
      <p:grpSp>
        <p:nvGrpSpPr>
          <p:cNvPr id="65" name="Group 64"/>
          <p:cNvGrpSpPr/>
          <p:nvPr/>
        </p:nvGrpSpPr>
        <p:grpSpPr>
          <a:xfrm>
            <a:off x="5272062" y="1643050"/>
            <a:ext cx="3581400" cy="2590800"/>
            <a:chOff x="4800600" y="3200400"/>
            <a:chExt cx="3581400" cy="2590800"/>
          </a:xfrm>
        </p:grpSpPr>
        <p:grpSp>
          <p:nvGrpSpPr>
            <p:cNvPr id="66" name="Group 53"/>
            <p:cNvGrpSpPr/>
            <p:nvPr/>
          </p:nvGrpSpPr>
          <p:grpSpPr>
            <a:xfrm>
              <a:off x="4800600" y="3200400"/>
              <a:ext cx="3581400" cy="2590800"/>
              <a:chOff x="4800600" y="3581400"/>
              <a:chExt cx="3581400" cy="2590800"/>
            </a:xfrm>
          </p:grpSpPr>
          <p:grpSp>
            <p:nvGrpSpPr>
              <p:cNvPr id="75" name="Group 32"/>
              <p:cNvGrpSpPr/>
              <p:nvPr/>
            </p:nvGrpSpPr>
            <p:grpSpPr>
              <a:xfrm>
                <a:off x="4800600" y="3581400"/>
                <a:ext cx="3581400" cy="2590800"/>
                <a:chOff x="4572000" y="3276600"/>
                <a:chExt cx="3581400" cy="2590800"/>
              </a:xfrm>
            </p:grpSpPr>
            <p:grpSp>
              <p:nvGrpSpPr>
                <p:cNvPr id="77" name="Group 97"/>
                <p:cNvGrpSpPr/>
                <p:nvPr/>
              </p:nvGrpSpPr>
              <p:grpSpPr>
                <a:xfrm>
                  <a:off x="4572000" y="3276600"/>
                  <a:ext cx="3581400" cy="2249488"/>
                  <a:chOff x="4953000" y="2286000"/>
                  <a:chExt cx="3581400" cy="2249488"/>
                </a:xfrm>
              </p:grpSpPr>
              <p:grpSp>
                <p:nvGrpSpPr>
                  <p:cNvPr id="85" name="Group 67"/>
                  <p:cNvGrpSpPr/>
                  <p:nvPr/>
                </p:nvGrpSpPr>
                <p:grpSpPr>
                  <a:xfrm>
                    <a:off x="4953000" y="2438400"/>
                    <a:ext cx="3581400" cy="2097088"/>
                    <a:chOff x="685800" y="2438400"/>
                    <a:chExt cx="3581400" cy="2097088"/>
                  </a:xfrm>
                </p:grpSpPr>
                <p:grpSp>
                  <p:nvGrpSpPr>
                    <p:cNvPr id="92" name="Group 29"/>
                    <p:cNvGrpSpPr/>
                    <p:nvPr/>
                  </p:nvGrpSpPr>
                  <p:grpSpPr>
                    <a:xfrm>
                      <a:off x="685800" y="2895600"/>
                      <a:ext cx="3159125" cy="1639888"/>
                      <a:chOff x="3429000" y="5226050"/>
                      <a:chExt cx="3159125" cy="1639888"/>
                    </a:xfrm>
                  </p:grpSpPr>
                  <p:grpSp>
                    <p:nvGrpSpPr>
                      <p:cNvPr id="102" name="Group 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879850" y="6238875"/>
                        <a:ext cx="2514844" cy="266700"/>
                        <a:chOff x="5629" y="7035"/>
                        <a:chExt cx="4559" cy="420"/>
                      </a:xfrm>
                    </p:grpSpPr>
                    <p:sp>
                      <p:nvSpPr>
                        <p:cNvPr id="107" name="Rectangle 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629" y="7035"/>
                          <a:ext cx="4559" cy="420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BFBFBF">
                                <a:gamma/>
                                <a:shade val="46275"/>
                                <a:invGamma/>
                              </a:srgbClr>
                            </a:gs>
                            <a:gs pos="50000">
                              <a:srgbClr val="BFBFBF"/>
                            </a:gs>
                            <a:gs pos="100000">
                              <a:srgbClr val="BFBFBF">
                                <a:gamma/>
                                <a:shade val="46275"/>
                                <a:invGamma/>
                              </a:srgbClr>
                            </a:gs>
                          </a:gsLst>
                          <a:lin ang="5400000" scaled="1"/>
                        </a:gradFill>
                        <a:ln w="0">
                          <a:solidFill>
                            <a:srgbClr val="A5A5A5"/>
                          </a:solidFill>
                          <a:miter lim="800000"/>
                          <a:headEnd/>
                          <a:tailEnd type="none" w="lg" len="lg"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108" name="Rectangle 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629" y="7035"/>
                          <a:ext cx="4559" cy="57"/>
                        </a:xfrm>
                        <a:prstGeom prst="rect">
                          <a:avLst/>
                        </a:prstGeom>
                        <a:solidFill>
                          <a:srgbClr val="F2F2F2"/>
                        </a:solidFill>
                        <a:ln w="0">
                          <a:solidFill>
                            <a:srgbClr val="000000"/>
                          </a:solidFill>
                          <a:miter lim="800000"/>
                          <a:headEnd/>
                          <a:tailEnd type="none" w="lg" len="lg"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109" name="Rectangle 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5629" y="7395"/>
                          <a:ext cx="4559" cy="57"/>
                        </a:xfrm>
                        <a:prstGeom prst="rect">
                          <a:avLst/>
                        </a:prstGeom>
                        <a:solidFill>
                          <a:srgbClr val="F2F2F2"/>
                        </a:solidFill>
                        <a:ln w="0">
                          <a:solidFill>
                            <a:srgbClr val="000000"/>
                          </a:solidFill>
                          <a:miter lim="800000"/>
                          <a:headEnd/>
                          <a:tailEnd type="none" w="lg" len="lg"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cxnSp>
                    <p:nvCxnSpPr>
                      <p:cNvPr id="103" name="AutoShape 6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6407150" y="6248400"/>
                        <a:ext cx="180975" cy="0"/>
                      </a:xfrm>
                      <a:prstGeom prst="straightConnector1">
                        <a:avLst/>
                      </a:prstGeom>
                      <a:noFill/>
                      <a:ln w="0">
                        <a:solidFill>
                          <a:srgbClr val="000000"/>
                        </a:solidFill>
                        <a:round/>
                        <a:headEnd/>
                        <a:tailEnd type="none" w="lg" len="lg"/>
                      </a:ln>
                    </p:spPr>
                  </p:cxnSp>
                  <p:cxnSp>
                    <p:nvCxnSpPr>
                      <p:cNvPr id="104" name="AutoShape 7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-5400000">
                        <a:off x="3806031" y="5315744"/>
                        <a:ext cx="179388" cy="0"/>
                      </a:xfrm>
                      <a:prstGeom prst="straightConnector1">
                        <a:avLst/>
                      </a:prstGeom>
                      <a:noFill/>
                      <a:ln w="0">
                        <a:solidFill>
                          <a:srgbClr val="000000"/>
                        </a:solidFill>
                        <a:round/>
                        <a:headEnd/>
                        <a:tailEnd type="none" w="lg" len="lg"/>
                      </a:ln>
                    </p:spPr>
                  </p:cxnSp>
                  <p:sp>
                    <p:nvSpPr>
                      <p:cNvPr id="105" name="AutoShape 26"/>
                      <p:cNvSpPr>
                        <a:spLocks noEditPoints="1" noChangeArrowheads="1"/>
                      </p:cNvSpPr>
                      <p:nvPr/>
                    </p:nvSpPr>
                    <p:spPr bwMode="auto">
                      <a:xfrm rot="5400000">
                        <a:off x="3169443" y="6155532"/>
                        <a:ext cx="969963" cy="450850"/>
                      </a:xfrm>
                      <a:custGeom>
                        <a:avLst/>
                        <a:gdLst>
                          <a:gd name="T0" fmla="*/ 0 w 21600"/>
                          <a:gd name="T1" fmla="*/ 0 h 21600"/>
                          <a:gd name="T2" fmla="*/ 10800 w 21600"/>
                          <a:gd name="T3" fmla="*/ 0 h 21600"/>
                          <a:gd name="T4" fmla="*/ 21600 w 21600"/>
                          <a:gd name="T5" fmla="*/ 0 h 21600"/>
                          <a:gd name="T6" fmla="*/ 21060 w 21600"/>
                          <a:gd name="T7" fmla="*/ 10800 h 21600"/>
                          <a:gd name="T8" fmla="*/ 21060 w 21600"/>
                          <a:gd name="T9" fmla="*/ 21600 h 21600"/>
                          <a:gd name="T10" fmla="*/ 10800 w 21600"/>
                          <a:gd name="T11" fmla="*/ 21600 h 21600"/>
                          <a:gd name="T12" fmla="*/ 540 w 21600"/>
                          <a:gd name="T13" fmla="*/ 21600 h 21600"/>
                          <a:gd name="T14" fmla="*/ 540 w 21600"/>
                          <a:gd name="T15" fmla="*/ 10800 h 21600"/>
                          <a:gd name="T16" fmla="*/ 761 w 21600"/>
                          <a:gd name="T17" fmla="*/ 22454 h 21600"/>
                          <a:gd name="T18" fmla="*/ 21069 w 21600"/>
                          <a:gd name="T19" fmla="*/ 32282 h 216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</a:cxnLst>
                        <a:rect l="T16" t="T17" r="T18" b="T19"/>
                        <a:pathLst>
                          <a:path w="21600" h="21600" extrusionOk="0">
                            <a:moveTo>
                              <a:pt x="540" y="4628"/>
                            </a:moveTo>
                            <a:lnTo>
                              <a:pt x="0" y="4628"/>
                            </a:lnTo>
                            <a:lnTo>
                              <a:pt x="0" y="0"/>
                            </a:lnTo>
                            <a:lnTo>
                              <a:pt x="21600" y="0"/>
                            </a:lnTo>
                            <a:lnTo>
                              <a:pt x="21600" y="4628"/>
                            </a:lnTo>
                            <a:lnTo>
                              <a:pt x="21060" y="4628"/>
                            </a:lnTo>
                            <a:lnTo>
                              <a:pt x="21060" y="21600"/>
                            </a:lnTo>
                            <a:lnTo>
                              <a:pt x="540" y="21600"/>
                            </a:lnTo>
                            <a:lnTo>
                              <a:pt x="540" y="4628"/>
                            </a:lnTo>
                            <a:close/>
                          </a:path>
                          <a:path w="21600" h="21600" extrusionOk="0">
                            <a:moveTo>
                              <a:pt x="540" y="4628"/>
                            </a:moveTo>
                            <a:lnTo>
                              <a:pt x="540" y="6171"/>
                            </a:lnTo>
                            <a:lnTo>
                              <a:pt x="2700" y="6171"/>
                            </a:lnTo>
                            <a:lnTo>
                              <a:pt x="2700" y="4628"/>
                            </a:lnTo>
                            <a:lnTo>
                              <a:pt x="540" y="4628"/>
                            </a:lnTo>
                            <a:close/>
                          </a:path>
                          <a:path w="21600" h="21600" extrusionOk="0">
                            <a:moveTo>
                              <a:pt x="2700" y="4628"/>
                            </a:moveTo>
                            <a:lnTo>
                              <a:pt x="2700" y="6171"/>
                            </a:lnTo>
                            <a:lnTo>
                              <a:pt x="4860" y="6171"/>
                            </a:lnTo>
                            <a:lnTo>
                              <a:pt x="4860" y="4628"/>
                            </a:lnTo>
                            <a:lnTo>
                              <a:pt x="2700" y="4628"/>
                            </a:lnTo>
                            <a:close/>
                          </a:path>
                          <a:path w="21600" h="21600" extrusionOk="0">
                            <a:moveTo>
                              <a:pt x="4860" y="4628"/>
                            </a:moveTo>
                            <a:lnTo>
                              <a:pt x="4860" y="6171"/>
                            </a:lnTo>
                            <a:lnTo>
                              <a:pt x="7020" y="6171"/>
                            </a:lnTo>
                            <a:lnTo>
                              <a:pt x="7020" y="4628"/>
                            </a:lnTo>
                            <a:lnTo>
                              <a:pt x="4860" y="4628"/>
                            </a:lnTo>
                            <a:close/>
                          </a:path>
                          <a:path w="21600" h="21600" extrusionOk="0">
                            <a:moveTo>
                              <a:pt x="7020" y="4628"/>
                            </a:moveTo>
                            <a:lnTo>
                              <a:pt x="7020" y="6171"/>
                            </a:lnTo>
                            <a:lnTo>
                              <a:pt x="9180" y="6171"/>
                            </a:lnTo>
                            <a:lnTo>
                              <a:pt x="9180" y="4628"/>
                            </a:lnTo>
                            <a:lnTo>
                              <a:pt x="7020" y="4628"/>
                            </a:lnTo>
                            <a:close/>
                          </a:path>
                          <a:path w="21600" h="21600" extrusionOk="0">
                            <a:moveTo>
                              <a:pt x="9180" y="4628"/>
                            </a:moveTo>
                            <a:lnTo>
                              <a:pt x="9180" y="6171"/>
                            </a:lnTo>
                            <a:lnTo>
                              <a:pt x="11340" y="6171"/>
                            </a:lnTo>
                            <a:lnTo>
                              <a:pt x="11340" y="4628"/>
                            </a:lnTo>
                            <a:lnTo>
                              <a:pt x="9180" y="4628"/>
                            </a:lnTo>
                            <a:close/>
                          </a:path>
                          <a:path w="21600" h="21600" extrusionOk="0">
                            <a:moveTo>
                              <a:pt x="11340" y="4628"/>
                            </a:moveTo>
                            <a:lnTo>
                              <a:pt x="11340" y="6171"/>
                            </a:lnTo>
                            <a:lnTo>
                              <a:pt x="13500" y="6171"/>
                            </a:lnTo>
                            <a:lnTo>
                              <a:pt x="13500" y="4628"/>
                            </a:lnTo>
                            <a:lnTo>
                              <a:pt x="11340" y="4628"/>
                            </a:lnTo>
                            <a:close/>
                          </a:path>
                          <a:path w="21600" h="21600" extrusionOk="0">
                            <a:moveTo>
                              <a:pt x="13500" y="4628"/>
                            </a:moveTo>
                            <a:lnTo>
                              <a:pt x="13500" y="6171"/>
                            </a:lnTo>
                            <a:lnTo>
                              <a:pt x="15660" y="6171"/>
                            </a:lnTo>
                            <a:lnTo>
                              <a:pt x="15660" y="4628"/>
                            </a:lnTo>
                            <a:lnTo>
                              <a:pt x="13500" y="4628"/>
                            </a:lnTo>
                            <a:close/>
                          </a:path>
                          <a:path w="21600" h="21600" extrusionOk="0">
                            <a:moveTo>
                              <a:pt x="15660" y="4628"/>
                            </a:moveTo>
                            <a:lnTo>
                              <a:pt x="15660" y="6171"/>
                            </a:lnTo>
                            <a:lnTo>
                              <a:pt x="17820" y="6171"/>
                            </a:lnTo>
                            <a:lnTo>
                              <a:pt x="17820" y="4628"/>
                            </a:lnTo>
                            <a:lnTo>
                              <a:pt x="15660" y="4628"/>
                            </a:lnTo>
                            <a:close/>
                          </a:path>
                          <a:path w="21600" h="21600" extrusionOk="0">
                            <a:moveTo>
                              <a:pt x="17820" y="4628"/>
                            </a:moveTo>
                            <a:lnTo>
                              <a:pt x="17820" y="6171"/>
                            </a:lnTo>
                            <a:lnTo>
                              <a:pt x="19980" y="6171"/>
                            </a:lnTo>
                            <a:lnTo>
                              <a:pt x="19980" y="4628"/>
                            </a:lnTo>
                            <a:lnTo>
                              <a:pt x="17820" y="4628"/>
                            </a:lnTo>
                            <a:close/>
                          </a:path>
                          <a:path w="21600" h="21600" extrusionOk="0">
                            <a:moveTo>
                              <a:pt x="1620" y="6171"/>
                            </a:moveTo>
                            <a:lnTo>
                              <a:pt x="1620" y="7714"/>
                            </a:lnTo>
                            <a:lnTo>
                              <a:pt x="3779" y="7714"/>
                            </a:lnTo>
                            <a:lnTo>
                              <a:pt x="3779" y="6171"/>
                            </a:lnTo>
                            <a:lnTo>
                              <a:pt x="1620" y="6171"/>
                            </a:lnTo>
                            <a:close/>
                          </a:path>
                          <a:path w="21600" h="21600" extrusionOk="0">
                            <a:moveTo>
                              <a:pt x="3779" y="6171"/>
                            </a:moveTo>
                            <a:lnTo>
                              <a:pt x="3779" y="7714"/>
                            </a:lnTo>
                            <a:lnTo>
                              <a:pt x="5940" y="7714"/>
                            </a:lnTo>
                            <a:lnTo>
                              <a:pt x="5940" y="6171"/>
                            </a:lnTo>
                            <a:lnTo>
                              <a:pt x="3779" y="6171"/>
                            </a:lnTo>
                            <a:close/>
                          </a:path>
                          <a:path w="21600" h="21600" extrusionOk="0">
                            <a:moveTo>
                              <a:pt x="5940" y="6171"/>
                            </a:moveTo>
                            <a:lnTo>
                              <a:pt x="5940" y="7714"/>
                            </a:lnTo>
                            <a:lnTo>
                              <a:pt x="8100" y="7714"/>
                            </a:lnTo>
                            <a:lnTo>
                              <a:pt x="8100" y="6171"/>
                            </a:lnTo>
                            <a:lnTo>
                              <a:pt x="5940" y="6171"/>
                            </a:lnTo>
                            <a:close/>
                          </a:path>
                          <a:path w="21600" h="21600" extrusionOk="0">
                            <a:moveTo>
                              <a:pt x="8100" y="6171"/>
                            </a:moveTo>
                            <a:lnTo>
                              <a:pt x="8100" y="7714"/>
                            </a:lnTo>
                            <a:lnTo>
                              <a:pt x="10260" y="7714"/>
                            </a:lnTo>
                            <a:lnTo>
                              <a:pt x="10260" y="6171"/>
                            </a:lnTo>
                            <a:lnTo>
                              <a:pt x="8100" y="6171"/>
                            </a:lnTo>
                            <a:close/>
                          </a:path>
                          <a:path w="21600" h="21600" extrusionOk="0">
                            <a:moveTo>
                              <a:pt x="10260" y="6171"/>
                            </a:moveTo>
                            <a:lnTo>
                              <a:pt x="10260" y="7714"/>
                            </a:lnTo>
                            <a:lnTo>
                              <a:pt x="12419" y="7714"/>
                            </a:lnTo>
                            <a:lnTo>
                              <a:pt x="12419" y="6171"/>
                            </a:lnTo>
                            <a:lnTo>
                              <a:pt x="10260" y="6171"/>
                            </a:lnTo>
                            <a:close/>
                          </a:path>
                          <a:path w="21600" h="21600" extrusionOk="0">
                            <a:moveTo>
                              <a:pt x="12419" y="6171"/>
                            </a:moveTo>
                            <a:lnTo>
                              <a:pt x="12419" y="7714"/>
                            </a:lnTo>
                            <a:lnTo>
                              <a:pt x="14580" y="7714"/>
                            </a:lnTo>
                            <a:lnTo>
                              <a:pt x="14580" y="6171"/>
                            </a:lnTo>
                            <a:lnTo>
                              <a:pt x="12419" y="6171"/>
                            </a:lnTo>
                            <a:close/>
                          </a:path>
                          <a:path w="21600" h="21600" extrusionOk="0">
                            <a:moveTo>
                              <a:pt x="14580" y="6171"/>
                            </a:moveTo>
                            <a:lnTo>
                              <a:pt x="14580" y="7714"/>
                            </a:lnTo>
                            <a:lnTo>
                              <a:pt x="16740" y="7714"/>
                            </a:lnTo>
                            <a:lnTo>
                              <a:pt x="16740" y="6171"/>
                            </a:lnTo>
                            <a:lnTo>
                              <a:pt x="14580" y="6171"/>
                            </a:lnTo>
                            <a:close/>
                          </a:path>
                          <a:path w="21600" h="21600" extrusionOk="0">
                            <a:moveTo>
                              <a:pt x="16740" y="6171"/>
                            </a:moveTo>
                            <a:lnTo>
                              <a:pt x="16740" y="7714"/>
                            </a:lnTo>
                            <a:lnTo>
                              <a:pt x="18900" y="7714"/>
                            </a:lnTo>
                            <a:lnTo>
                              <a:pt x="18900" y="6171"/>
                            </a:lnTo>
                            <a:lnTo>
                              <a:pt x="16740" y="6171"/>
                            </a:lnTo>
                            <a:close/>
                          </a:path>
                          <a:path w="21600" h="21600" extrusionOk="0">
                            <a:moveTo>
                              <a:pt x="18900" y="6171"/>
                            </a:moveTo>
                            <a:lnTo>
                              <a:pt x="18900" y="7714"/>
                            </a:lnTo>
                            <a:lnTo>
                              <a:pt x="21060" y="7714"/>
                            </a:lnTo>
                            <a:lnTo>
                              <a:pt x="21060" y="6171"/>
                            </a:lnTo>
                            <a:lnTo>
                              <a:pt x="18900" y="6171"/>
                            </a:lnTo>
                            <a:close/>
                          </a:path>
                          <a:path w="21600" h="21600" extrusionOk="0">
                            <a:moveTo>
                              <a:pt x="540" y="7714"/>
                            </a:moveTo>
                            <a:lnTo>
                              <a:pt x="540" y="9257"/>
                            </a:lnTo>
                            <a:lnTo>
                              <a:pt x="2700" y="9257"/>
                            </a:lnTo>
                            <a:lnTo>
                              <a:pt x="2700" y="7714"/>
                            </a:lnTo>
                            <a:lnTo>
                              <a:pt x="540" y="7714"/>
                            </a:lnTo>
                            <a:close/>
                          </a:path>
                          <a:path w="21600" h="21600" extrusionOk="0">
                            <a:moveTo>
                              <a:pt x="2700" y="7714"/>
                            </a:moveTo>
                            <a:lnTo>
                              <a:pt x="2700" y="9257"/>
                            </a:lnTo>
                            <a:lnTo>
                              <a:pt x="4860" y="9257"/>
                            </a:lnTo>
                            <a:lnTo>
                              <a:pt x="4860" y="7714"/>
                            </a:lnTo>
                            <a:lnTo>
                              <a:pt x="2700" y="7714"/>
                            </a:lnTo>
                            <a:close/>
                          </a:path>
                          <a:path w="21600" h="21600" extrusionOk="0">
                            <a:moveTo>
                              <a:pt x="4860" y="7714"/>
                            </a:moveTo>
                            <a:lnTo>
                              <a:pt x="4860" y="9257"/>
                            </a:lnTo>
                            <a:lnTo>
                              <a:pt x="7020" y="9257"/>
                            </a:lnTo>
                            <a:lnTo>
                              <a:pt x="7020" y="7714"/>
                            </a:lnTo>
                            <a:lnTo>
                              <a:pt x="4860" y="7714"/>
                            </a:lnTo>
                            <a:close/>
                          </a:path>
                          <a:path w="21600" h="21600" extrusionOk="0">
                            <a:moveTo>
                              <a:pt x="7020" y="7714"/>
                            </a:moveTo>
                            <a:lnTo>
                              <a:pt x="7020" y="9257"/>
                            </a:lnTo>
                            <a:lnTo>
                              <a:pt x="9180" y="9257"/>
                            </a:lnTo>
                            <a:lnTo>
                              <a:pt x="9180" y="7714"/>
                            </a:lnTo>
                            <a:lnTo>
                              <a:pt x="7020" y="7714"/>
                            </a:lnTo>
                            <a:close/>
                          </a:path>
                          <a:path w="21600" h="21600" extrusionOk="0">
                            <a:moveTo>
                              <a:pt x="9180" y="7714"/>
                            </a:moveTo>
                            <a:lnTo>
                              <a:pt x="9180" y="9257"/>
                            </a:lnTo>
                            <a:lnTo>
                              <a:pt x="11340" y="9257"/>
                            </a:lnTo>
                            <a:lnTo>
                              <a:pt x="11340" y="7714"/>
                            </a:lnTo>
                            <a:lnTo>
                              <a:pt x="9180" y="7714"/>
                            </a:lnTo>
                            <a:close/>
                          </a:path>
                          <a:path w="21600" h="21600" extrusionOk="0">
                            <a:moveTo>
                              <a:pt x="11340" y="7714"/>
                            </a:moveTo>
                            <a:lnTo>
                              <a:pt x="11340" y="9257"/>
                            </a:lnTo>
                            <a:lnTo>
                              <a:pt x="13500" y="9257"/>
                            </a:lnTo>
                            <a:lnTo>
                              <a:pt x="13500" y="7714"/>
                            </a:lnTo>
                            <a:lnTo>
                              <a:pt x="11340" y="7714"/>
                            </a:lnTo>
                            <a:close/>
                          </a:path>
                          <a:path w="21600" h="21600" extrusionOk="0">
                            <a:moveTo>
                              <a:pt x="13500" y="7714"/>
                            </a:moveTo>
                            <a:lnTo>
                              <a:pt x="13500" y="9257"/>
                            </a:lnTo>
                            <a:lnTo>
                              <a:pt x="15660" y="9257"/>
                            </a:lnTo>
                            <a:lnTo>
                              <a:pt x="15660" y="7714"/>
                            </a:lnTo>
                            <a:lnTo>
                              <a:pt x="13500" y="7714"/>
                            </a:lnTo>
                            <a:close/>
                          </a:path>
                          <a:path w="21600" h="21600" extrusionOk="0">
                            <a:moveTo>
                              <a:pt x="15660" y="7714"/>
                            </a:moveTo>
                            <a:lnTo>
                              <a:pt x="15660" y="9257"/>
                            </a:lnTo>
                            <a:lnTo>
                              <a:pt x="17820" y="9257"/>
                            </a:lnTo>
                            <a:lnTo>
                              <a:pt x="17820" y="7714"/>
                            </a:lnTo>
                            <a:lnTo>
                              <a:pt x="15660" y="7714"/>
                            </a:lnTo>
                            <a:close/>
                          </a:path>
                          <a:path w="21600" h="21600" extrusionOk="0">
                            <a:moveTo>
                              <a:pt x="17820" y="7714"/>
                            </a:moveTo>
                            <a:lnTo>
                              <a:pt x="17820" y="9257"/>
                            </a:lnTo>
                            <a:lnTo>
                              <a:pt x="19980" y="9257"/>
                            </a:lnTo>
                            <a:lnTo>
                              <a:pt x="19980" y="7714"/>
                            </a:lnTo>
                            <a:lnTo>
                              <a:pt x="17820" y="7714"/>
                            </a:lnTo>
                            <a:close/>
                          </a:path>
                          <a:path w="21600" h="21600" extrusionOk="0">
                            <a:moveTo>
                              <a:pt x="1620" y="9257"/>
                            </a:moveTo>
                            <a:lnTo>
                              <a:pt x="1620" y="10800"/>
                            </a:lnTo>
                            <a:lnTo>
                              <a:pt x="3779" y="10800"/>
                            </a:lnTo>
                            <a:lnTo>
                              <a:pt x="3779" y="9257"/>
                            </a:lnTo>
                            <a:lnTo>
                              <a:pt x="1620" y="9257"/>
                            </a:lnTo>
                            <a:close/>
                          </a:path>
                          <a:path w="21600" h="21600" extrusionOk="0">
                            <a:moveTo>
                              <a:pt x="3779" y="9257"/>
                            </a:moveTo>
                            <a:lnTo>
                              <a:pt x="3779" y="10800"/>
                            </a:lnTo>
                            <a:lnTo>
                              <a:pt x="5940" y="10800"/>
                            </a:lnTo>
                            <a:lnTo>
                              <a:pt x="5940" y="9257"/>
                            </a:lnTo>
                            <a:lnTo>
                              <a:pt x="3779" y="9257"/>
                            </a:lnTo>
                            <a:close/>
                          </a:path>
                          <a:path w="21600" h="21600" extrusionOk="0">
                            <a:moveTo>
                              <a:pt x="5940" y="9257"/>
                            </a:moveTo>
                            <a:lnTo>
                              <a:pt x="5940" y="10800"/>
                            </a:lnTo>
                            <a:lnTo>
                              <a:pt x="8100" y="10800"/>
                            </a:lnTo>
                            <a:lnTo>
                              <a:pt x="8100" y="9257"/>
                            </a:lnTo>
                            <a:lnTo>
                              <a:pt x="5940" y="9257"/>
                            </a:lnTo>
                            <a:close/>
                          </a:path>
                          <a:path w="21600" h="21600" extrusionOk="0">
                            <a:moveTo>
                              <a:pt x="8100" y="9257"/>
                            </a:moveTo>
                            <a:lnTo>
                              <a:pt x="8100" y="10800"/>
                            </a:lnTo>
                            <a:lnTo>
                              <a:pt x="10260" y="10800"/>
                            </a:lnTo>
                            <a:lnTo>
                              <a:pt x="10260" y="9257"/>
                            </a:lnTo>
                            <a:lnTo>
                              <a:pt x="8100" y="9257"/>
                            </a:lnTo>
                            <a:close/>
                          </a:path>
                          <a:path w="21600" h="21600" extrusionOk="0">
                            <a:moveTo>
                              <a:pt x="10260" y="9257"/>
                            </a:moveTo>
                            <a:lnTo>
                              <a:pt x="10260" y="10800"/>
                            </a:lnTo>
                            <a:lnTo>
                              <a:pt x="12419" y="10800"/>
                            </a:lnTo>
                            <a:lnTo>
                              <a:pt x="12419" y="9257"/>
                            </a:lnTo>
                            <a:lnTo>
                              <a:pt x="10260" y="9257"/>
                            </a:lnTo>
                            <a:close/>
                          </a:path>
                          <a:path w="21600" h="21600" extrusionOk="0">
                            <a:moveTo>
                              <a:pt x="12419" y="9257"/>
                            </a:moveTo>
                            <a:lnTo>
                              <a:pt x="12419" y="10800"/>
                            </a:lnTo>
                            <a:lnTo>
                              <a:pt x="14580" y="10800"/>
                            </a:lnTo>
                            <a:lnTo>
                              <a:pt x="14580" y="9257"/>
                            </a:lnTo>
                            <a:lnTo>
                              <a:pt x="12419" y="9257"/>
                            </a:lnTo>
                            <a:close/>
                          </a:path>
                          <a:path w="21600" h="21600" extrusionOk="0">
                            <a:moveTo>
                              <a:pt x="14580" y="9257"/>
                            </a:moveTo>
                            <a:lnTo>
                              <a:pt x="14580" y="10800"/>
                            </a:lnTo>
                            <a:lnTo>
                              <a:pt x="16740" y="10800"/>
                            </a:lnTo>
                            <a:lnTo>
                              <a:pt x="16740" y="9257"/>
                            </a:lnTo>
                            <a:lnTo>
                              <a:pt x="14580" y="9257"/>
                            </a:lnTo>
                            <a:close/>
                          </a:path>
                          <a:path w="21600" h="21600" extrusionOk="0">
                            <a:moveTo>
                              <a:pt x="16740" y="9257"/>
                            </a:moveTo>
                            <a:lnTo>
                              <a:pt x="16740" y="10800"/>
                            </a:lnTo>
                            <a:lnTo>
                              <a:pt x="18900" y="10800"/>
                            </a:lnTo>
                            <a:lnTo>
                              <a:pt x="18900" y="9257"/>
                            </a:lnTo>
                            <a:lnTo>
                              <a:pt x="16740" y="9257"/>
                            </a:lnTo>
                            <a:close/>
                          </a:path>
                          <a:path w="21600" h="21600" extrusionOk="0">
                            <a:moveTo>
                              <a:pt x="18900" y="9257"/>
                            </a:moveTo>
                            <a:lnTo>
                              <a:pt x="18900" y="10800"/>
                            </a:lnTo>
                            <a:lnTo>
                              <a:pt x="21060" y="10800"/>
                            </a:lnTo>
                            <a:lnTo>
                              <a:pt x="21060" y="9257"/>
                            </a:lnTo>
                            <a:lnTo>
                              <a:pt x="18900" y="9257"/>
                            </a:lnTo>
                            <a:close/>
                          </a:path>
                          <a:path w="21600" h="21600" extrusionOk="0">
                            <a:moveTo>
                              <a:pt x="540" y="10800"/>
                            </a:moveTo>
                            <a:lnTo>
                              <a:pt x="540" y="12342"/>
                            </a:lnTo>
                            <a:lnTo>
                              <a:pt x="2700" y="12342"/>
                            </a:lnTo>
                            <a:lnTo>
                              <a:pt x="2700" y="10800"/>
                            </a:lnTo>
                            <a:lnTo>
                              <a:pt x="540" y="10800"/>
                            </a:lnTo>
                            <a:close/>
                          </a:path>
                          <a:path w="21600" h="21600" extrusionOk="0">
                            <a:moveTo>
                              <a:pt x="2700" y="10800"/>
                            </a:moveTo>
                            <a:lnTo>
                              <a:pt x="2700" y="12342"/>
                            </a:lnTo>
                            <a:lnTo>
                              <a:pt x="4860" y="12342"/>
                            </a:lnTo>
                            <a:lnTo>
                              <a:pt x="4860" y="10800"/>
                            </a:lnTo>
                            <a:lnTo>
                              <a:pt x="2700" y="10800"/>
                            </a:lnTo>
                            <a:close/>
                          </a:path>
                          <a:path w="21600" h="21600" extrusionOk="0">
                            <a:moveTo>
                              <a:pt x="4860" y="10800"/>
                            </a:moveTo>
                            <a:lnTo>
                              <a:pt x="4860" y="12342"/>
                            </a:lnTo>
                            <a:lnTo>
                              <a:pt x="7020" y="12342"/>
                            </a:lnTo>
                            <a:lnTo>
                              <a:pt x="7020" y="10800"/>
                            </a:lnTo>
                            <a:lnTo>
                              <a:pt x="4860" y="10800"/>
                            </a:lnTo>
                            <a:close/>
                          </a:path>
                          <a:path w="21600" h="21600" extrusionOk="0">
                            <a:moveTo>
                              <a:pt x="7020" y="10800"/>
                            </a:moveTo>
                            <a:lnTo>
                              <a:pt x="7020" y="12342"/>
                            </a:lnTo>
                            <a:lnTo>
                              <a:pt x="9180" y="12342"/>
                            </a:lnTo>
                            <a:lnTo>
                              <a:pt x="9180" y="10800"/>
                            </a:lnTo>
                            <a:lnTo>
                              <a:pt x="7020" y="10800"/>
                            </a:lnTo>
                            <a:close/>
                          </a:path>
                          <a:path w="21600" h="21600" extrusionOk="0">
                            <a:moveTo>
                              <a:pt x="9180" y="10800"/>
                            </a:moveTo>
                            <a:lnTo>
                              <a:pt x="9180" y="12342"/>
                            </a:lnTo>
                            <a:lnTo>
                              <a:pt x="11340" y="12342"/>
                            </a:lnTo>
                            <a:lnTo>
                              <a:pt x="11340" y="10800"/>
                            </a:lnTo>
                            <a:lnTo>
                              <a:pt x="9180" y="10800"/>
                            </a:lnTo>
                            <a:close/>
                          </a:path>
                          <a:path w="21600" h="21600" extrusionOk="0">
                            <a:moveTo>
                              <a:pt x="11340" y="10800"/>
                            </a:moveTo>
                            <a:lnTo>
                              <a:pt x="11340" y="12342"/>
                            </a:lnTo>
                            <a:lnTo>
                              <a:pt x="13500" y="12342"/>
                            </a:lnTo>
                            <a:lnTo>
                              <a:pt x="13500" y="10800"/>
                            </a:lnTo>
                            <a:lnTo>
                              <a:pt x="11340" y="10800"/>
                            </a:lnTo>
                            <a:close/>
                          </a:path>
                          <a:path w="21600" h="21600" extrusionOk="0">
                            <a:moveTo>
                              <a:pt x="13500" y="10800"/>
                            </a:moveTo>
                            <a:lnTo>
                              <a:pt x="13500" y="12342"/>
                            </a:lnTo>
                            <a:lnTo>
                              <a:pt x="15660" y="12342"/>
                            </a:lnTo>
                            <a:lnTo>
                              <a:pt x="15660" y="10800"/>
                            </a:lnTo>
                            <a:lnTo>
                              <a:pt x="13500" y="10800"/>
                            </a:lnTo>
                            <a:close/>
                          </a:path>
                          <a:path w="21600" h="21600" extrusionOk="0">
                            <a:moveTo>
                              <a:pt x="15660" y="10800"/>
                            </a:moveTo>
                            <a:lnTo>
                              <a:pt x="15660" y="12342"/>
                            </a:lnTo>
                            <a:lnTo>
                              <a:pt x="17820" y="12342"/>
                            </a:lnTo>
                            <a:lnTo>
                              <a:pt x="17820" y="10800"/>
                            </a:lnTo>
                            <a:lnTo>
                              <a:pt x="15660" y="10800"/>
                            </a:lnTo>
                            <a:close/>
                          </a:path>
                          <a:path w="21600" h="21600" extrusionOk="0">
                            <a:moveTo>
                              <a:pt x="17820" y="10800"/>
                            </a:moveTo>
                            <a:lnTo>
                              <a:pt x="17820" y="12342"/>
                            </a:lnTo>
                            <a:lnTo>
                              <a:pt x="19980" y="12342"/>
                            </a:lnTo>
                            <a:lnTo>
                              <a:pt x="19980" y="10800"/>
                            </a:lnTo>
                            <a:lnTo>
                              <a:pt x="17820" y="10800"/>
                            </a:lnTo>
                            <a:close/>
                          </a:path>
                          <a:path w="21600" h="21600" extrusionOk="0">
                            <a:moveTo>
                              <a:pt x="1620" y="12342"/>
                            </a:moveTo>
                            <a:lnTo>
                              <a:pt x="1620" y="13885"/>
                            </a:lnTo>
                            <a:lnTo>
                              <a:pt x="3779" y="13885"/>
                            </a:lnTo>
                            <a:lnTo>
                              <a:pt x="3779" y="12342"/>
                            </a:lnTo>
                            <a:lnTo>
                              <a:pt x="1620" y="12342"/>
                            </a:lnTo>
                            <a:close/>
                          </a:path>
                          <a:path w="21600" h="21600" extrusionOk="0">
                            <a:moveTo>
                              <a:pt x="3779" y="12342"/>
                            </a:moveTo>
                            <a:lnTo>
                              <a:pt x="3779" y="13885"/>
                            </a:lnTo>
                            <a:lnTo>
                              <a:pt x="5940" y="13885"/>
                            </a:lnTo>
                            <a:lnTo>
                              <a:pt x="5940" y="12342"/>
                            </a:lnTo>
                            <a:lnTo>
                              <a:pt x="3779" y="12342"/>
                            </a:lnTo>
                            <a:close/>
                          </a:path>
                          <a:path w="21600" h="21600" extrusionOk="0">
                            <a:moveTo>
                              <a:pt x="5940" y="12342"/>
                            </a:moveTo>
                            <a:lnTo>
                              <a:pt x="5940" y="13885"/>
                            </a:lnTo>
                            <a:lnTo>
                              <a:pt x="8100" y="13885"/>
                            </a:lnTo>
                            <a:lnTo>
                              <a:pt x="8100" y="12342"/>
                            </a:lnTo>
                            <a:lnTo>
                              <a:pt x="5940" y="12342"/>
                            </a:lnTo>
                            <a:close/>
                          </a:path>
                          <a:path w="21600" h="21600" extrusionOk="0">
                            <a:moveTo>
                              <a:pt x="8100" y="12342"/>
                            </a:moveTo>
                            <a:lnTo>
                              <a:pt x="8100" y="13885"/>
                            </a:lnTo>
                            <a:lnTo>
                              <a:pt x="10260" y="13885"/>
                            </a:lnTo>
                            <a:lnTo>
                              <a:pt x="10260" y="12342"/>
                            </a:lnTo>
                            <a:lnTo>
                              <a:pt x="8100" y="12342"/>
                            </a:lnTo>
                            <a:close/>
                          </a:path>
                          <a:path w="21600" h="21600" extrusionOk="0">
                            <a:moveTo>
                              <a:pt x="10260" y="12342"/>
                            </a:moveTo>
                            <a:lnTo>
                              <a:pt x="10260" y="13885"/>
                            </a:lnTo>
                            <a:lnTo>
                              <a:pt x="12419" y="13885"/>
                            </a:lnTo>
                            <a:lnTo>
                              <a:pt x="12419" y="12342"/>
                            </a:lnTo>
                            <a:lnTo>
                              <a:pt x="10260" y="12342"/>
                            </a:lnTo>
                            <a:close/>
                          </a:path>
                          <a:path w="21600" h="21600" extrusionOk="0">
                            <a:moveTo>
                              <a:pt x="12419" y="12342"/>
                            </a:moveTo>
                            <a:lnTo>
                              <a:pt x="12419" y="13885"/>
                            </a:lnTo>
                            <a:lnTo>
                              <a:pt x="14580" y="13885"/>
                            </a:lnTo>
                            <a:lnTo>
                              <a:pt x="14580" y="12342"/>
                            </a:lnTo>
                            <a:lnTo>
                              <a:pt x="12419" y="12342"/>
                            </a:lnTo>
                            <a:close/>
                          </a:path>
                          <a:path w="21600" h="21600" extrusionOk="0">
                            <a:moveTo>
                              <a:pt x="14580" y="12342"/>
                            </a:moveTo>
                            <a:lnTo>
                              <a:pt x="14580" y="13885"/>
                            </a:lnTo>
                            <a:lnTo>
                              <a:pt x="16740" y="13885"/>
                            </a:lnTo>
                            <a:lnTo>
                              <a:pt x="16740" y="12342"/>
                            </a:lnTo>
                            <a:lnTo>
                              <a:pt x="14580" y="12342"/>
                            </a:lnTo>
                            <a:close/>
                          </a:path>
                          <a:path w="21600" h="21600" extrusionOk="0">
                            <a:moveTo>
                              <a:pt x="16740" y="12342"/>
                            </a:moveTo>
                            <a:lnTo>
                              <a:pt x="16740" y="13885"/>
                            </a:lnTo>
                            <a:lnTo>
                              <a:pt x="18900" y="13885"/>
                            </a:lnTo>
                            <a:lnTo>
                              <a:pt x="18900" y="12342"/>
                            </a:lnTo>
                            <a:lnTo>
                              <a:pt x="16740" y="12342"/>
                            </a:lnTo>
                            <a:close/>
                          </a:path>
                          <a:path w="21600" h="21600" extrusionOk="0">
                            <a:moveTo>
                              <a:pt x="18900" y="12342"/>
                            </a:moveTo>
                            <a:lnTo>
                              <a:pt x="18900" y="13885"/>
                            </a:lnTo>
                            <a:lnTo>
                              <a:pt x="21060" y="13885"/>
                            </a:lnTo>
                            <a:lnTo>
                              <a:pt x="21060" y="12342"/>
                            </a:lnTo>
                            <a:lnTo>
                              <a:pt x="18900" y="12342"/>
                            </a:lnTo>
                            <a:close/>
                          </a:path>
                          <a:path w="21600" h="21600" extrusionOk="0">
                            <a:moveTo>
                              <a:pt x="540" y="13885"/>
                            </a:moveTo>
                            <a:lnTo>
                              <a:pt x="540" y="15428"/>
                            </a:lnTo>
                            <a:lnTo>
                              <a:pt x="2700" y="15428"/>
                            </a:lnTo>
                            <a:lnTo>
                              <a:pt x="2700" y="13885"/>
                            </a:lnTo>
                            <a:lnTo>
                              <a:pt x="540" y="13885"/>
                            </a:lnTo>
                            <a:close/>
                          </a:path>
                          <a:path w="21600" h="21600" extrusionOk="0">
                            <a:moveTo>
                              <a:pt x="2700" y="13885"/>
                            </a:moveTo>
                            <a:lnTo>
                              <a:pt x="2700" y="15428"/>
                            </a:lnTo>
                            <a:lnTo>
                              <a:pt x="4860" y="15428"/>
                            </a:lnTo>
                            <a:lnTo>
                              <a:pt x="4860" y="13885"/>
                            </a:lnTo>
                            <a:lnTo>
                              <a:pt x="2700" y="13885"/>
                            </a:lnTo>
                            <a:close/>
                          </a:path>
                          <a:path w="21600" h="21600" extrusionOk="0">
                            <a:moveTo>
                              <a:pt x="4860" y="13885"/>
                            </a:moveTo>
                            <a:lnTo>
                              <a:pt x="4860" y="15428"/>
                            </a:lnTo>
                            <a:lnTo>
                              <a:pt x="7020" y="15428"/>
                            </a:lnTo>
                            <a:lnTo>
                              <a:pt x="7020" y="13885"/>
                            </a:lnTo>
                            <a:lnTo>
                              <a:pt x="4860" y="13885"/>
                            </a:lnTo>
                            <a:close/>
                          </a:path>
                          <a:path w="21600" h="21600" extrusionOk="0">
                            <a:moveTo>
                              <a:pt x="7020" y="13885"/>
                            </a:moveTo>
                            <a:lnTo>
                              <a:pt x="7020" y="15428"/>
                            </a:lnTo>
                            <a:lnTo>
                              <a:pt x="9180" y="15428"/>
                            </a:lnTo>
                            <a:lnTo>
                              <a:pt x="9180" y="13885"/>
                            </a:lnTo>
                            <a:lnTo>
                              <a:pt x="7020" y="13885"/>
                            </a:lnTo>
                            <a:close/>
                          </a:path>
                          <a:path w="21600" h="21600" extrusionOk="0">
                            <a:moveTo>
                              <a:pt x="9180" y="13885"/>
                            </a:moveTo>
                            <a:lnTo>
                              <a:pt x="9180" y="15428"/>
                            </a:lnTo>
                            <a:lnTo>
                              <a:pt x="11340" y="15428"/>
                            </a:lnTo>
                            <a:lnTo>
                              <a:pt x="11340" y="13885"/>
                            </a:lnTo>
                            <a:lnTo>
                              <a:pt x="9180" y="13885"/>
                            </a:lnTo>
                            <a:close/>
                          </a:path>
                          <a:path w="21600" h="21600" extrusionOk="0">
                            <a:moveTo>
                              <a:pt x="11340" y="13885"/>
                            </a:moveTo>
                            <a:lnTo>
                              <a:pt x="11340" y="15428"/>
                            </a:lnTo>
                            <a:lnTo>
                              <a:pt x="13500" y="15428"/>
                            </a:lnTo>
                            <a:lnTo>
                              <a:pt x="13500" y="13885"/>
                            </a:lnTo>
                            <a:lnTo>
                              <a:pt x="11340" y="13885"/>
                            </a:lnTo>
                            <a:close/>
                          </a:path>
                          <a:path w="21600" h="21600" extrusionOk="0">
                            <a:moveTo>
                              <a:pt x="13500" y="13885"/>
                            </a:moveTo>
                            <a:lnTo>
                              <a:pt x="13500" y="15428"/>
                            </a:lnTo>
                            <a:lnTo>
                              <a:pt x="15660" y="15428"/>
                            </a:lnTo>
                            <a:lnTo>
                              <a:pt x="15660" y="13885"/>
                            </a:lnTo>
                            <a:lnTo>
                              <a:pt x="13500" y="13885"/>
                            </a:lnTo>
                            <a:close/>
                          </a:path>
                          <a:path w="21600" h="21600" extrusionOk="0">
                            <a:moveTo>
                              <a:pt x="15660" y="13885"/>
                            </a:moveTo>
                            <a:lnTo>
                              <a:pt x="15660" y="15428"/>
                            </a:lnTo>
                            <a:lnTo>
                              <a:pt x="17820" y="15428"/>
                            </a:lnTo>
                            <a:lnTo>
                              <a:pt x="17820" y="13885"/>
                            </a:lnTo>
                            <a:lnTo>
                              <a:pt x="15660" y="13885"/>
                            </a:lnTo>
                            <a:close/>
                          </a:path>
                          <a:path w="21600" h="21600" extrusionOk="0">
                            <a:moveTo>
                              <a:pt x="17820" y="13885"/>
                            </a:moveTo>
                            <a:lnTo>
                              <a:pt x="17820" y="15428"/>
                            </a:lnTo>
                            <a:lnTo>
                              <a:pt x="19980" y="15428"/>
                            </a:lnTo>
                            <a:lnTo>
                              <a:pt x="19980" y="13885"/>
                            </a:lnTo>
                            <a:lnTo>
                              <a:pt x="17820" y="13885"/>
                            </a:lnTo>
                            <a:close/>
                          </a:path>
                          <a:path w="21600" h="21600" extrusionOk="0">
                            <a:moveTo>
                              <a:pt x="1620" y="15428"/>
                            </a:moveTo>
                            <a:lnTo>
                              <a:pt x="1620" y="16971"/>
                            </a:lnTo>
                            <a:lnTo>
                              <a:pt x="3779" y="16971"/>
                            </a:lnTo>
                            <a:lnTo>
                              <a:pt x="3779" y="15428"/>
                            </a:lnTo>
                            <a:lnTo>
                              <a:pt x="1620" y="15428"/>
                            </a:lnTo>
                            <a:close/>
                          </a:path>
                          <a:path w="21600" h="21600" extrusionOk="0">
                            <a:moveTo>
                              <a:pt x="3779" y="15428"/>
                            </a:moveTo>
                            <a:lnTo>
                              <a:pt x="3779" y="16971"/>
                            </a:lnTo>
                            <a:lnTo>
                              <a:pt x="5940" y="16971"/>
                            </a:lnTo>
                            <a:lnTo>
                              <a:pt x="5940" y="15428"/>
                            </a:lnTo>
                            <a:lnTo>
                              <a:pt x="3779" y="15428"/>
                            </a:lnTo>
                            <a:close/>
                          </a:path>
                          <a:path w="21600" h="21600" extrusionOk="0">
                            <a:moveTo>
                              <a:pt x="5940" y="15428"/>
                            </a:moveTo>
                            <a:lnTo>
                              <a:pt x="5940" y="16971"/>
                            </a:lnTo>
                            <a:lnTo>
                              <a:pt x="8100" y="16971"/>
                            </a:lnTo>
                            <a:lnTo>
                              <a:pt x="8100" y="15428"/>
                            </a:lnTo>
                            <a:lnTo>
                              <a:pt x="5940" y="15428"/>
                            </a:lnTo>
                            <a:close/>
                          </a:path>
                          <a:path w="21600" h="21600" extrusionOk="0">
                            <a:moveTo>
                              <a:pt x="8100" y="15428"/>
                            </a:moveTo>
                            <a:lnTo>
                              <a:pt x="8100" y="16971"/>
                            </a:lnTo>
                            <a:lnTo>
                              <a:pt x="10260" y="16971"/>
                            </a:lnTo>
                            <a:lnTo>
                              <a:pt x="10260" y="15428"/>
                            </a:lnTo>
                            <a:lnTo>
                              <a:pt x="8100" y="15428"/>
                            </a:lnTo>
                            <a:close/>
                          </a:path>
                          <a:path w="21600" h="21600" extrusionOk="0">
                            <a:moveTo>
                              <a:pt x="10260" y="15428"/>
                            </a:moveTo>
                            <a:lnTo>
                              <a:pt x="10260" y="16971"/>
                            </a:lnTo>
                            <a:lnTo>
                              <a:pt x="12419" y="16971"/>
                            </a:lnTo>
                            <a:lnTo>
                              <a:pt x="12419" y="15428"/>
                            </a:lnTo>
                            <a:lnTo>
                              <a:pt x="10260" y="15428"/>
                            </a:lnTo>
                            <a:close/>
                          </a:path>
                          <a:path w="21600" h="21600" extrusionOk="0">
                            <a:moveTo>
                              <a:pt x="12419" y="15428"/>
                            </a:moveTo>
                            <a:lnTo>
                              <a:pt x="12419" y="16971"/>
                            </a:lnTo>
                            <a:lnTo>
                              <a:pt x="14580" y="16971"/>
                            </a:lnTo>
                            <a:lnTo>
                              <a:pt x="14580" y="15428"/>
                            </a:lnTo>
                            <a:lnTo>
                              <a:pt x="12419" y="15428"/>
                            </a:lnTo>
                            <a:close/>
                          </a:path>
                          <a:path w="21600" h="21600" extrusionOk="0">
                            <a:moveTo>
                              <a:pt x="14580" y="15428"/>
                            </a:moveTo>
                            <a:lnTo>
                              <a:pt x="14580" y="16971"/>
                            </a:lnTo>
                            <a:lnTo>
                              <a:pt x="16740" y="16971"/>
                            </a:lnTo>
                            <a:lnTo>
                              <a:pt x="16740" y="15428"/>
                            </a:lnTo>
                            <a:lnTo>
                              <a:pt x="14580" y="15428"/>
                            </a:lnTo>
                            <a:close/>
                          </a:path>
                          <a:path w="21600" h="21600" extrusionOk="0">
                            <a:moveTo>
                              <a:pt x="16740" y="15428"/>
                            </a:moveTo>
                            <a:lnTo>
                              <a:pt x="16740" y="16971"/>
                            </a:lnTo>
                            <a:lnTo>
                              <a:pt x="18900" y="16971"/>
                            </a:lnTo>
                            <a:lnTo>
                              <a:pt x="18900" y="15428"/>
                            </a:lnTo>
                            <a:lnTo>
                              <a:pt x="16740" y="15428"/>
                            </a:lnTo>
                            <a:close/>
                          </a:path>
                          <a:path w="21600" h="21600" extrusionOk="0">
                            <a:moveTo>
                              <a:pt x="18900" y="15428"/>
                            </a:moveTo>
                            <a:lnTo>
                              <a:pt x="18900" y="16971"/>
                            </a:lnTo>
                            <a:lnTo>
                              <a:pt x="21060" y="16971"/>
                            </a:lnTo>
                            <a:lnTo>
                              <a:pt x="21060" y="15428"/>
                            </a:lnTo>
                            <a:lnTo>
                              <a:pt x="18900" y="15428"/>
                            </a:lnTo>
                            <a:close/>
                          </a:path>
                          <a:path w="21600" h="21600" extrusionOk="0">
                            <a:moveTo>
                              <a:pt x="540" y="16971"/>
                            </a:moveTo>
                            <a:lnTo>
                              <a:pt x="540" y="18514"/>
                            </a:lnTo>
                            <a:lnTo>
                              <a:pt x="2700" y="18514"/>
                            </a:lnTo>
                            <a:lnTo>
                              <a:pt x="2700" y="16971"/>
                            </a:lnTo>
                            <a:lnTo>
                              <a:pt x="540" y="16971"/>
                            </a:lnTo>
                            <a:close/>
                          </a:path>
                          <a:path w="21600" h="21600" extrusionOk="0">
                            <a:moveTo>
                              <a:pt x="2700" y="16971"/>
                            </a:moveTo>
                            <a:lnTo>
                              <a:pt x="2700" y="18514"/>
                            </a:lnTo>
                            <a:lnTo>
                              <a:pt x="4860" y="18514"/>
                            </a:lnTo>
                            <a:lnTo>
                              <a:pt x="4860" y="16971"/>
                            </a:lnTo>
                            <a:lnTo>
                              <a:pt x="2700" y="16971"/>
                            </a:lnTo>
                            <a:close/>
                          </a:path>
                          <a:path w="21600" h="21600" extrusionOk="0">
                            <a:moveTo>
                              <a:pt x="4860" y="16971"/>
                            </a:moveTo>
                            <a:lnTo>
                              <a:pt x="4860" y="18514"/>
                            </a:lnTo>
                            <a:lnTo>
                              <a:pt x="7020" y="18514"/>
                            </a:lnTo>
                            <a:lnTo>
                              <a:pt x="7020" y="16971"/>
                            </a:lnTo>
                            <a:lnTo>
                              <a:pt x="4860" y="16971"/>
                            </a:lnTo>
                            <a:close/>
                          </a:path>
                          <a:path w="21600" h="21600" extrusionOk="0">
                            <a:moveTo>
                              <a:pt x="7020" y="16971"/>
                            </a:moveTo>
                            <a:lnTo>
                              <a:pt x="7020" y="18514"/>
                            </a:lnTo>
                            <a:lnTo>
                              <a:pt x="9180" y="18514"/>
                            </a:lnTo>
                            <a:lnTo>
                              <a:pt x="9180" y="16971"/>
                            </a:lnTo>
                            <a:lnTo>
                              <a:pt x="7020" y="16971"/>
                            </a:lnTo>
                            <a:close/>
                          </a:path>
                          <a:path w="21600" h="21600" extrusionOk="0">
                            <a:moveTo>
                              <a:pt x="9180" y="16971"/>
                            </a:moveTo>
                            <a:lnTo>
                              <a:pt x="9180" y="18514"/>
                            </a:lnTo>
                            <a:lnTo>
                              <a:pt x="11340" y="18514"/>
                            </a:lnTo>
                            <a:lnTo>
                              <a:pt x="11340" y="16971"/>
                            </a:lnTo>
                            <a:lnTo>
                              <a:pt x="9180" y="16971"/>
                            </a:lnTo>
                            <a:close/>
                          </a:path>
                          <a:path w="21600" h="21600" extrusionOk="0">
                            <a:moveTo>
                              <a:pt x="11340" y="16971"/>
                            </a:moveTo>
                            <a:lnTo>
                              <a:pt x="11340" y="18514"/>
                            </a:lnTo>
                            <a:lnTo>
                              <a:pt x="13500" y="18514"/>
                            </a:lnTo>
                            <a:lnTo>
                              <a:pt x="13500" y="16971"/>
                            </a:lnTo>
                            <a:lnTo>
                              <a:pt x="11340" y="16971"/>
                            </a:lnTo>
                            <a:close/>
                          </a:path>
                          <a:path w="21600" h="21600" extrusionOk="0">
                            <a:moveTo>
                              <a:pt x="13500" y="16971"/>
                            </a:moveTo>
                            <a:lnTo>
                              <a:pt x="13500" y="18514"/>
                            </a:lnTo>
                            <a:lnTo>
                              <a:pt x="15660" y="18514"/>
                            </a:lnTo>
                            <a:lnTo>
                              <a:pt x="15660" y="16971"/>
                            </a:lnTo>
                            <a:lnTo>
                              <a:pt x="13500" y="16971"/>
                            </a:lnTo>
                            <a:close/>
                          </a:path>
                          <a:path w="21600" h="21600" extrusionOk="0">
                            <a:moveTo>
                              <a:pt x="15660" y="16971"/>
                            </a:moveTo>
                            <a:lnTo>
                              <a:pt x="15660" y="18514"/>
                            </a:lnTo>
                            <a:lnTo>
                              <a:pt x="17820" y="18514"/>
                            </a:lnTo>
                            <a:lnTo>
                              <a:pt x="17820" y="16971"/>
                            </a:lnTo>
                            <a:lnTo>
                              <a:pt x="15660" y="16971"/>
                            </a:lnTo>
                            <a:close/>
                          </a:path>
                          <a:path w="21600" h="21600" extrusionOk="0">
                            <a:moveTo>
                              <a:pt x="17820" y="16971"/>
                            </a:moveTo>
                            <a:lnTo>
                              <a:pt x="17820" y="18514"/>
                            </a:lnTo>
                            <a:lnTo>
                              <a:pt x="19980" y="18514"/>
                            </a:lnTo>
                            <a:lnTo>
                              <a:pt x="19980" y="16971"/>
                            </a:lnTo>
                            <a:lnTo>
                              <a:pt x="17820" y="16971"/>
                            </a:lnTo>
                            <a:close/>
                          </a:path>
                          <a:path w="21600" h="21600" extrusionOk="0">
                            <a:moveTo>
                              <a:pt x="1620" y="18514"/>
                            </a:moveTo>
                            <a:lnTo>
                              <a:pt x="1620" y="20057"/>
                            </a:lnTo>
                            <a:lnTo>
                              <a:pt x="3779" y="20057"/>
                            </a:lnTo>
                            <a:lnTo>
                              <a:pt x="3779" y="18514"/>
                            </a:lnTo>
                            <a:lnTo>
                              <a:pt x="1620" y="18514"/>
                            </a:lnTo>
                            <a:close/>
                          </a:path>
                          <a:path w="21600" h="21600" extrusionOk="0">
                            <a:moveTo>
                              <a:pt x="3779" y="18514"/>
                            </a:moveTo>
                            <a:lnTo>
                              <a:pt x="3779" y="20057"/>
                            </a:lnTo>
                            <a:lnTo>
                              <a:pt x="5940" y="20057"/>
                            </a:lnTo>
                            <a:lnTo>
                              <a:pt x="5940" y="18514"/>
                            </a:lnTo>
                            <a:lnTo>
                              <a:pt x="3779" y="18514"/>
                            </a:lnTo>
                            <a:close/>
                          </a:path>
                          <a:path w="21600" h="21600" extrusionOk="0">
                            <a:moveTo>
                              <a:pt x="5940" y="18514"/>
                            </a:moveTo>
                            <a:lnTo>
                              <a:pt x="5940" y="20057"/>
                            </a:lnTo>
                            <a:lnTo>
                              <a:pt x="8100" y="20057"/>
                            </a:lnTo>
                            <a:lnTo>
                              <a:pt x="8100" y="18514"/>
                            </a:lnTo>
                            <a:lnTo>
                              <a:pt x="5940" y="18514"/>
                            </a:lnTo>
                            <a:close/>
                          </a:path>
                          <a:path w="21600" h="21600" extrusionOk="0">
                            <a:moveTo>
                              <a:pt x="8100" y="18514"/>
                            </a:moveTo>
                            <a:lnTo>
                              <a:pt x="8100" y="20057"/>
                            </a:lnTo>
                            <a:lnTo>
                              <a:pt x="10260" y="20057"/>
                            </a:lnTo>
                            <a:lnTo>
                              <a:pt x="10260" y="18514"/>
                            </a:lnTo>
                            <a:lnTo>
                              <a:pt x="8100" y="18514"/>
                            </a:lnTo>
                            <a:close/>
                          </a:path>
                          <a:path w="21600" h="21600" extrusionOk="0">
                            <a:moveTo>
                              <a:pt x="10260" y="18514"/>
                            </a:moveTo>
                            <a:lnTo>
                              <a:pt x="10260" y="20057"/>
                            </a:lnTo>
                            <a:lnTo>
                              <a:pt x="12419" y="20057"/>
                            </a:lnTo>
                            <a:lnTo>
                              <a:pt x="12419" y="18514"/>
                            </a:lnTo>
                            <a:lnTo>
                              <a:pt x="10260" y="18514"/>
                            </a:lnTo>
                            <a:close/>
                          </a:path>
                          <a:path w="21600" h="21600" extrusionOk="0">
                            <a:moveTo>
                              <a:pt x="12419" y="18514"/>
                            </a:moveTo>
                            <a:lnTo>
                              <a:pt x="12419" y="20057"/>
                            </a:lnTo>
                            <a:lnTo>
                              <a:pt x="14580" y="20057"/>
                            </a:lnTo>
                            <a:lnTo>
                              <a:pt x="14580" y="18514"/>
                            </a:lnTo>
                            <a:lnTo>
                              <a:pt x="12419" y="18514"/>
                            </a:lnTo>
                            <a:close/>
                          </a:path>
                          <a:path w="21600" h="21600" extrusionOk="0">
                            <a:moveTo>
                              <a:pt x="14580" y="18514"/>
                            </a:moveTo>
                            <a:lnTo>
                              <a:pt x="14580" y="20057"/>
                            </a:lnTo>
                            <a:lnTo>
                              <a:pt x="16740" y="20057"/>
                            </a:lnTo>
                            <a:lnTo>
                              <a:pt x="16740" y="18514"/>
                            </a:lnTo>
                            <a:lnTo>
                              <a:pt x="14580" y="18514"/>
                            </a:lnTo>
                            <a:close/>
                          </a:path>
                          <a:path w="21600" h="21600" extrusionOk="0">
                            <a:moveTo>
                              <a:pt x="16740" y="18514"/>
                            </a:moveTo>
                            <a:lnTo>
                              <a:pt x="16740" y="20057"/>
                            </a:lnTo>
                            <a:lnTo>
                              <a:pt x="18900" y="20057"/>
                            </a:lnTo>
                            <a:lnTo>
                              <a:pt x="18900" y="18514"/>
                            </a:lnTo>
                            <a:lnTo>
                              <a:pt x="16740" y="18514"/>
                            </a:lnTo>
                            <a:close/>
                          </a:path>
                          <a:path w="21600" h="21600" extrusionOk="0">
                            <a:moveTo>
                              <a:pt x="18900" y="18514"/>
                            </a:moveTo>
                            <a:lnTo>
                              <a:pt x="18900" y="20057"/>
                            </a:lnTo>
                            <a:lnTo>
                              <a:pt x="21060" y="20057"/>
                            </a:lnTo>
                            <a:lnTo>
                              <a:pt x="21060" y="18514"/>
                            </a:lnTo>
                            <a:lnTo>
                              <a:pt x="18900" y="18514"/>
                            </a:lnTo>
                            <a:close/>
                          </a:path>
                          <a:path w="21600" h="21600" extrusionOk="0">
                            <a:moveTo>
                              <a:pt x="540" y="20057"/>
                            </a:moveTo>
                            <a:lnTo>
                              <a:pt x="540" y="21600"/>
                            </a:lnTo>
                            <a:lnTo>
                              <a:pt x="2700" y="21600"/>
                            </a:lnTo>
                            <a:lnTo>
                              <a:pt x="2700" y="20057"/>
                            </a:lnTo>
                            <a:lnTo>
                              <a:pt x="540" y="20057"/>
                            </a:lnTo>
                            <a:close/>
                          </a:path>
                          <a:path w="21600" h="21600" extrusionOk="0">
                            <a:moveTo>
                              <a:pt x="2700" y="20057"/>
                            </a:moveTo>
                            <a:lnTo>
                              <a:pt x="2700" y="21600"/>
                            </a:lnTo>
                            <a:lnTo>
                              <a:pt x="4860" y="21600"/>
                            </a:lnTo>
                            <a:lnTo>
                              <a:pt x="4860" y="20057"/>
                            </a:lnTo>
                            <a:lnTo>
                              <a:pt x="2700" y="20057"/>
                            </a:lnTo>
                            <a:close/>
                          </a:path>
                          <a:path w="21600" h="21600" extrusionOk="0">
                            <a:moveTo>
                              <a:pt x="4860" y="20057"/>
                            </a:moveTo>
                            <a:lnTo>
                              <a:pt x="4860" y="21600"/>
                            </a:lnTo>
                            <a:lnTo>
                              <a:pt x="7020" y="21600"/>
                            </a:lnTo>
                            <a:lnTo>
                              <a:pt x="7020" y="20057"/>
                            </a:lnTo>
                            <a:lnTo>
                              <a:pt x="4860" y="20057"/>
                            </a:lnTo>
                            <a:close/>
                          </a:path>
                          <a:path w="21600" h="21600" extrusionOk="0">
                            <a:moveTo>
                              <a:pt x="7020" y="20057"/>
                            </a:moveTo>
                            <a:lnTo>
                              <a:pt x="7020" y="21600"/>
                            </a:lnTo>
                            <a:lnTo>
                              <a:pt x="9180" y="21600"/>
                            </a:lnTo>
                            <a:lnTo>
                              <a:pt x="9180" y="20057"/>
                            </a:lnTo>
                            <a:lnTo>
                              <a:pt x="7020" y="20057"/>
                            </a:lnTo>
                            <a:close/>
                          </a:path>
                          <a:path w="21600" h="21600" extrusionOk="0">
                            <a:moveTo>
                              <a:pt x="9180" y="20057"/>
                            </a:moveTo>
                            <a:lnTo>
                              <a:pt x="9180" y="21600"/>
                            </a:lnTo>
                            <a:lnTo>
                              <a:pt x="11340" y="21600"/>
                            </a:lnTo>
                            <a:lnTo>
                              <a:pt x="11340" y="20057"/>
                            </a:lnTo>
                            <a:lnTo>
                              <a:pt x="9180" y="20057"/>
                            </a:lnTo>
                            <a:close/>
                          </a:path>
                          <a:path w="21600" h="21600" extrusionOk="0">
                            <a:moveTo>
                              <a:pt x="11340" y="20057"/>
                            </a:moveTo>
                            <a:lnTo>
                              <a:pt x="11340" y="21600"/>
                            </a:lnTo>
                            <a:lnTo>
                              <a:pt x="13500" y="21600"/>
                            </a:lnTo>
                            <a:lnTo>
                              <a:pt x="13500" y="20057"/>
                            </a:lnTo>
                            <a:lnTo>
                              <a:pt x="11340" y="20057"/>
                            </a:lnTo>
                            <a:close/>
                          </a:path>
                          <a:path w="21600" h="21600" extrusionOk="0">
                            <a:moveTo>
                              <a:pt x="13500" y="20057"/>
                            </a:moveTo>
                            <a:lnTo>
                              <a:pt x="13500" y="21600"/>
                            </a:lnTo>
                            <a:lnTo>
                              <a:pt x="15660" y="21600"/>
                            </a:lnTo>
                            <a:lnTo>
                              <a:pt x="15660" y="20057"/>
                            </a:lnTo>
                            <a:lnTo>
                              <a:pt x="13500" y="20057"/>
                            </a:lnTo>
                            <a:close/>
                          </a:path>
                          <a:path w="21600" h="21600" extrusionOk="0">
                            <a:moveTo>
                              <a:pt x="15660" y="20057"/>
                            </a:moveTo>
                            <a:lnTo>
                              <a:pt x="15660" y="21600"/>
                            </a:lnTo>
                            <a:lnTo>
                              <a:pt x="17820" y="21600"/>
                            </a:lnTo>
                            <a:lnTo>
                              <a:pt x="17820" y="20057"/>
                            </a:lnTo>
                            <a:lnTo>
                              <a:pt x="15660" y="20057"/>
                            </a:lnTo>
                            <a:close/>
                          </a:path>
                          <a:path w="21600" h="21600" extrusionOk="0">
                            <a:moveTo>
                              <a:pt x="17820" y="20057"/>
                            </a:moveTo>
                            <a:lnTo>
                              <a:pt x="17820" y="21600"/>
                            </a:lnTo>
                            <a:lnTo>
                              <a:pt x="19980" y="21600"/>
                            </a:lnTo>
                            <a:lnTo>
                              <a:pt x="19980" y="20057"/>
                            </a:lnTo>
                            <a:lnTo>
                              <a:pt x="17820" y="20057"/>
                            </a:lnTo>
                            <a:close/>
                          </a:path>
                          <a:path w="21600" h="21600" extrusionOk="0">
                            <a:moveTo>
                              <a:pt x="19980" y="4628"/>
                            </a:moveTo>
                            <a:lnTo>
                              <a:pt x="21060" y="4628"/>
                            </a:lnTo>
                            <a:lnTo>
                              <a:pt x="21060" y="6171"/>
                            </a:lnTo>
                            <a:lnTo>
                              <a:pt x="19980" y="6171"/>
                            </a:lnTo>
                            <a:lnTo>
                              <a:pt x="19980" y="4628"/>
                            </a:lnTo>
                            <a:close/>
                          </a:path>
                        </a:pathLst>
                      </a:custGeom>
                      <a:gradFill rotWithShape="0">
                        <a:gsLst>
                          <a:gs pos="0">
                            <a:srgbClr val="FFFFFF"/>
                          </a:gs>
                          <a:gs pos="100000">
                            <a:srgbClr val="999999"/>
                          </a:gs>
                        </a:gsLst>
                        <a:lin ang="5400000" scaled="1"/>
                      </a:gradFill>
                      <a:ln w="12700">
                        <a:solidFill>
                          <a:srgbClr val="666666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00" name="Rectangle 99"/>
                    <p:cNvSpPr/>
                    <p:nvPr/>
                  </p:nvSpPr>
                  <p:spPr>
                    <a:xfrm>
                      <a:off x="3733800" y="3581400"/>
                      <a:ext cx="533400" cy="457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24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en-US" sz="24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01" name="Rectangle 44"/>
                    <p:cNvSpPr/>
                    <p:nvPr/>
                  </p:nvSpPr>
                  <p:spPr>
                    <a:xfrm>
                      <a:off x="838200" y="2438400"/>
                      <a:ext cx="533400" cy="4572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24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</a:t>
                      </a:r>
                      <a:endParaRPr lang="en-US" sz="24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89" name="Rectangle 88"/>
                  <p:cNvSpPr/>
                  <p:nvPr/>
                </p:nvSpPr>
                <p:spPr>
                  <a:xfrm>
                    <a:off x="7086600" y="2286000"/>
                    <a:ext cx="1447800" cy="457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4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200 N/m</a:t>
                    </a:r>
                    <a:endParaRPr lang="en-US" sz="2400" b="1" i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78" name="Rectangle 35"/>
                <p:cNvSpPr/>
                <p:nvPr/>
              </p:nvSpPr>
              <p:spPr>
                <a:xfrm>
                  <a:off x="5715000" y="5410200"/>
                  <a:ext cx="838199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3m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81" name="AutoShape 27"/>
                <p:cNvCxnSpPr>
                  <a:cxnSpLocks noChangeShapeType="1"/>
                </p:cNvCxnSpPr>
                <p:nvPr/>
              </p:nvCxnSpPr>
              <p:spPr bwMode="auto">
                <a:xfrm rot="16200000">
                  <a:off x="6263640" y="4177346"/>
                  <a:ext cx="0" cy="2468880"/>
                </a:xfrm>
                <a:prstGeom prst="straightConnector1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 type="stealth" w="med" len="lg"/>
                  <a:tailEnd type="stealth" w="med" len="lg"/>
                </a:ln>
              </p:spPr>
            </p:cxnSp>
            <p:cxnSp>
              <p:nvCxnSpPr>
                <p:cNvPr id="82" name="AutoShape 28"/>
                <p:cNvCxnSpPr>
                  <a:cxnSpLocks noChangeShapeType="1"/>
                </p:cNvCxnSpPr>
                <p:nvPr/>
              </p:nvCxnSpPr>
              <p:spPr bwMode="auto">
                <a:xfrm rot="16200000">
                  <a:off x="7346155" y="5379244"/>
                  <a:ext cx="395287" cy="0"/>
                </a:xfrm>
                <a:prstGeom prst="straightConnector1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 type="none" w="lg" len="lg"/>
                </a:ln>
              </p:spPr>
            </p:cxnSp>
          </p:grpSp>
          <p:sp>
            <p:nvSpPr>
              <p:cNvPr id="76" name="Isosceles Triangle 75"/>
              <p:cNvSpPr/>
              <p:nvPr/>
            </p:nvSpPr>
            <p:spPr>
              <a:xfrm>
                <a:off x="5257800" y="4038600"/>
                <a:ext cx="2514600" cy="1143000"/>
              </a:xfrm>
              <a:prstGeom prst="triangle">
                <a:avLst>
                  <a:gd name="adj" fmla="val 100000"/>
                </a:avLst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8" name="Group 74"/>
            <p:cNvGrpSpPr/>
            <p:nvPr/>
          </p:nvGrpSpPr>
          <p:grpSpPr>
            <a:xfrm>
              <a:off x="5791200" y="3657600"/>
              <a:ext cx="1981200" cy="1188720"/>
              <a:chOff x="5791200" y="3657600"/>
              <a:chExt cx="1981200" cy="1188720"/>
            </a:xfrm>
          </p:grpSpPr>
          <p:cxnSp>
            <p:nvCxnSpPr>
              <p:cNvPr id="69" name="AutoShape 10"/>
              <p:cNvCxnSpPr>
                <a:cxnSpLocks noChangeShapeType="1"/>
              </p:cNvCxnSpPr>
              <p:nvPr/>
            </p:nvCxnSpPr>
            <p:spPr bwMode="auto">
              <a:xfrm>
                <a:off x="7772400" y="3657600"/>
                <a:ext cx="0" cy="118872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70" name="AutoShape 10"/>
              <p:cNvCxnSpPr>
                <a:cxnSpLocks noChangeShapeType="1"/>
              </p:cNvCxnSpPr>
              <p:nvPr/>
            </p:nvCxnSpPr>
            <p:spPr bwMode="auto">
              <a:xfrm>
                <a:off x="7467600" y="3810000"/>
                <a:ext cx="0" cy="100584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71" name="AutoShape 10"/>
              <p:cNvCxnSpPr>
                <a:cxnSpLocks noChangeShapeType="1"/>
              </p:cNvCxnSpPr>
              <p:nvPr/>
            </p:nvCxnSpPr>
            <p:spPr bwMode="auto">
              <a:xfrm>
                <a:off x="7086600" y="3992880"/>
                <a:ext cx="0" cy="82296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72" name="AutoShape 10"/>
              <p:cNvCxnSpPr>
                <a:cxnSpLocks noChangeShapeType="1"/>
              </p:cNvCxnSpPr>
              <p:nvPr/>
            </p:nvCxnSpPr>
            <p:spPr bwMode="auto">
              <a:xfrm>
                <a:off x="6705600" y="4145280"/>
                <a:ext cx="0" cy="64008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73" name="AutoShape 10"/>
              <p:cNvCxnSpPr>
                <a:cxnSpLocks noChangeShapeType="1"/>
              </p:cNvCxnSpPr>
              <p:nvPr/>
            </p:nvCxnSpPr>
            <p:spPr bwMode="auto">
              <a:xfrm>
                <a:off x="6248400" y="4373880"/>
                <a:ext cx="0" cy="4572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74" name="AutoShape 10"/>
              <p:cNvCxnSpPr>
                <a:cxnSpLocks noChangeShapeType="1"/>
              </p:cNvCxnSpPr>
              <p:nvPr/>
            </p:nvCxnSpPr>
            <p:spPr bwMode="auto">
              <a:xfrm>
                <a:off x="5791200" y="4572000"/>
                <a:ext cx="0" cy="27432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</p:grpSp>
      </p:grpSp>
      <p:grpSp>
        <p:nvGrpSpPr>
          <p:cNvPr id="110" name="Group 77"/>
          <p:cNvGrpSpPr/>
          <p:nvPr/>
        </p:nvGrpSpPr>
        <p:grpSpPr>
          <a:xfrm>
            <a:off x="5257800" y="4648200"/>
            <a:ext cx="3581400" cy="1981200"/>
            <a:chOff x="5029200" y="4648200"/>
            <a:chExt cx="3581400" cy="1981200"/>
          </a:xfrm>
        </p:grpSpPr>
        <p:grpSp>
          <p:nvGrpSpPr>
            <p:cNvPr id="111" name="Group 31"/>
            <p:cNvGrpSpPr/>
            <p:nvPr/>
          </p:nvGrpSpPr>
          <p:grpSpPr>
            <a:xfrm>
              <a:off x="5029200" y="4648200"/>
              <a:ext cx="3581400" cy="1981200"/>
              <a:chOff x="4572000" y="3886200"/>
              <a:chExt cx="3581400" cy="1981200"/>
            </a:xfrm>
          </p:grpSpPr>
          <p:grpSp>
            <p:nvGrpSpPr>
              <p:cNvPr id="115" name="Group 67"/>
              <p:cNvGrpSpPr/>
              <p:nvPr/>
            </p:nvGrpSpPr>
            <p:grpSpPr>
              <a:xfrm>
                <a:off x="4572000" y="3886200"/>
                <a:ext cx="3581400" cy="1639888"/>
                <a:chOff x="685800" y="2895600"/>
                <a:chExt cx="3581400" cy="1639888"/>
              </a:xfrm>
            </p:grpSpPr>
            <p:grpSp>
              <p:nvGrpSpPr>
                <p:cNvPr id="121" name="Group 29"/>
                <p:cNvGrpSpPr/>
                <p:nvPr/>
              </p:nvGrpSpPr>
              <p:grpSpPr>
                <a:xfrm>
                  <a:off x="685800" y="3352800"/>
                  <a:ext cx="3159125" cy="1182688"/>
                  <a:chOff x="3429000" y="5683250"/>
                  <a:chExt cx="3159125" cy="1182688"/>
                </a:xfrm>
              </p:grpSpPr>
              <p:grpSp>
                <p:nvGrpSpPr>
                  <p:cNvPr id="124" name="Group 2"/>
                  <p:cNvGrpSpPr>
                    <a:grpSpLocks/>
                  </p:cNvGrpSpPr>
                  <p:nvPr/>
                </p:nvGrpSpPr>
                <p:grpSpPr bwMode="auto">
                  <a:xfrm>
                    <a:off x="3879850" y="6238875"/>
                    <a:ext cx="2514844" cy="266700"/>
                    <a:chOff x="5629" y="7035"/>
                    <a:chExt cx="4559" cy="420"/>
                  </a:xfrm>
                </p:grpSpPr>
                <p:sp>
                  <p:nvSpPr>
                    <p:cNvPr id="128" name="Rectangle 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035"/>
                      <a:ext cx="4559" cy="420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BFBFB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BFBFBF"/>
                        </a:gs>
                        <a:gs pos="100000">
                          <a:srgbClr val="BFBFB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  <a:ln w="0">
                      <a:solidFill>
                        <a:srgbClr val="A5A5A5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9" name="Rectangle 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035"/>
                      <a:ext cx="4559" cy="57"/>
                    </a:xfrm>
                    <a:prstGeom prst="rect">
                      <a:avLst/>
                    </a:prstGeom>
                    <a:solidFill>
                      <a:srgbClr val="F2F2F2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0" name="Rectangle 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395"/>
                      <a:ext cx="4559" cy="57"/>
                    </a:xfrm>
                    <a:prstGeom prst="rect">
                      <a:avLst/>
                    </a:prstGeom>
                    <a:solidFill>
                      <a:srgbClr val="F2F2F2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cxnSp>
                <p:nvCxnSpPr>
                  <p:cNvPr id="125" name="AutoShape 6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407150" y="6248400"/>
                    <a:ext cx="180975" cy="0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 type="none" w="lg" len="lg"/>
                  </a:ln>
                </p:spPr>
              </p:cxnSp>
              <p:cxnSp>
                <p:nvCxnSpPr>
                  <p:cNvPr id="126" name="AutoShape 7"/>
                  <p:cNvCxnSpPr>
                    <a:cxnSpLocks noChangeShapeType="1"/>
                  </p:cNvCxnSpPr>
                  <p:nvPr/>
                </p:nvCxnSpPr>
                <p:spPr bwMode="auto">
                  <a:xfrm rot="16200000">
                    <a:off x="3806031" y="5772944"/>
                    <a:ext cx="179388" cy="0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 type="none" w="lg" len="lg"/>
                  </a:ln>
                </p:spPr>
              </p:cxnSp>
              <p:sp>
                <p:nvSpPr>
                  <p:cNvPr id="127" name="AutoShape 26"/>
                  <p:cNvSpPr>
                    <a:spLocks noEditPoints="1" noChangeArrowheads="1"/>
                  </p:cNvSpPr>
                  <p:nvPr/>
                </p:nvSpPr>
                <p:spPr bwMode="auto">
                  <a:xfrm rot="5400000">
                    <a:off x="3169443" y="6155532"/>
                    <a:ext cx="969963" cy="450850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10800 w 21600"/>
                      <a:gd name="T3" fmla="*/ 0 h 21600"/>
                      <a:gd name="T4" fmla="*/ 21600 w 21600"/>
                      <a:gd name="T5" fmla="*/ 0 h 21600"/>
                      <a:gd name="T6" fmla="*/ 21060 w 21600"/>
                      <a:gd name="T7" fmla="*/ 10800 h 21600"/>
                      <a:gd name="T8" fmla="*/ 21060 w 21600"/>
                      <a:gd name="T9" fmla="*/ 21600 h 21600"/>
                      <a:gd name="T10" fmla="*/ 10800 w 21600"/>
                      <a:gd name="T11" fmla="*/ 21600 h 21600"/>
                      <a:gd name="T12" fmla="*/ 540 w 21600"/>
                      <a:gd name="T13" fmla="*/ 21600 h 21600"/>
                      <a:gd name="T14" fmla="*/ 540 w 21600"/>
                      <a:gd name="T15" fmla="*/ 10800 h 21600"/>
                      <a:gd name="T16" fmla="*/ 761 w 21600"/>
                      <a:gd name="T17" fmla="*/ 22454 h 21600"/>
                      <a:gd name="T18" fmla="*/ 21069 w 21600"/>
                      <a:gd name="T19" fmla="*/ 32282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T16" t="T17" r="T18" b="T19"/>
                    <a:pathLst>
                      <a:path w="21600" h="21600" extrusionOk="0">
                        <a:moveTo>
                          <a:pt x="540" y="4628"/>
                        </a:moveTo>
                        <a:lnTo>
                          <a:pt x="0" y="4628"/>
                        </a:lnTo>
                        <a:lnTo>
                          <a:pt x="0" y="0"/>
                        </a:lnTo>
                        <a:lnTo>
                          <a:pt x="21600" y="0"/>
                        </a:lnTo>
                        <a:lnTo>
                          <a:pt x="21600" y="4628"/>
                        </a:lnTo>
                        <a:lnTo>
                          <a:pt x="21060" y="4628"/>
                        </a:lnTo>
                        <a:lnTo>
                          <a:pt x="21060" y="21600"/>
                        </a:lnTo>
                        <a:lnTo>
                          <a:pt x="540" y="21600"/>
                        </a:lnTo>
                        <a:lnTo>
                          <a:pt x="540" y="4628"/>
                        </a:lnTo>
                        <a:close/>
                      </a:path>
                      <a:path w="21600" h="21600" extrusionOk="0">
                        <a:moveTo>
                          <a:pt x="540" y="4628"/>
                        </a:moveTo>
                        <a:lnTo>
                          <a:pt x="540" y="6171"/>
                        </a:lnTo>
                        <a:lnTo>
                          <a:pt x="2700" y="6171"/>
                        </a:lnTo>
                        <a:lnTo>
                          <a:pt x="2700" y="4628"/>
                        </a:lnTo>
                        <a:lnTo>
                          <a:pt x="540" y="4628"/>
                        </a:lnTo>
                        <a:close/>
                      </a:path>
                      <a:path w="21600" h="21600" extrusionOk="0">
                        <a:moveTo>
                          <a:pt x="2700" y="4628"/>
                        </a:moveTo>
                        <a:lnTo>
                          <a:pt x="2700" y="6171"/>
                        </a:lnTo>
                        <a:lnTo>
                          <a:pt x="4860" y="6171"/>
                        </a:lnTo>
                        <a:lnTo>
                          <a:pt x="4860" y="4628"/>
                        </a:lnTo>
                        <a:lnTo>
                          <a:pt x="2700" y="4628"/>
                        </a:lnTo>
                        <a:close/>
                      </a:path>
                      <a:path w="21600" h="21600" extrusionOk="0">
                        <a:moveTo>
                          <a:pt x="4860" y="4628"/>
                        </a:moveTo>
                        <a:lnTo>
                          <a:pt x="4860" y="6171"/>
                        </a:lnTo>
                        <a:lnTo>
                          <a:pt x="7020" y="6171"/>
                        </a:lnTo>
                        <a:lnTo>
                          <a:pt x="7020" y="4628"/>
                        </a:lnTo>
                        <a:lnTo>
                          <a:pt x="4860" y="4628"/>
                        </a:lnTo>
                        <a:close/>
                      </a:path>
                      <a:path w="21600" h="21600" extrusionOk="0">
                        <a:moveTo>
                          <a:pt x="7020" y="4628"/>
                        </a:moveTo>
                        <a:lnTo>
                          <a:pt x="7020" y="6171"/>
                        </a:lnTo>
                        <a:lnTo>
                          <a:pt x="9180" y="6171"/>
                        </a:lnTo>
                        <a:lnTo>
                          <a:pt x="9180" y="4628"/>
                        </a:lnTo>
                        <a:lnTo>
                          <a:pt x="7020" y="4628"/>
                        </a:lnTo>
                        <a:close/>
                      </a:path>
                      <a:path w="21600" h="21600" extrusionOk="0">
                        <a:moveTo>
                          <a:pt x="9180" y="4628"/>
                        </a:moveTo>
                        <a:lnTo>
                          <a:pt x="9180" y="6171"/>
                        </a:lnTo>
                        <a:lnTo>
                          <a:pt x="11340" y="6171"/>
                        </a:lnTo>
                        <a:lnTo>
                          <a:pt x="11340" y="4628"/>
                        </a:lnTo>
                        <a:lnTo>
                          <a:pt x="9180" y="4628"/>
                        </a:lnTo>
                        <a:close/>
                      </a:path>
                      <a:path w="21600" h="21600" extrusionOk="0">
                        <a:moveTo>
                          <a:pt x="11340" y="4628"/>
                        </a:moveTo>
                        <a:lnTo>
                          <a:pt x="11340" y="6171"/>
                        </a:lnTo>
                        <a:lnTo>
                          <a:pt x="13500" y="6171"/>
                        </a:lnTo>
                        <a:lnTo>
                          <a:pt x="13500" y="4628"/>
                        </a:lnTo>
                        <a:lnTo>
                          <a:pt x="11340" y="4628"/>
                        </a:lnTo>
                        <a:close/>
                      </a:path>
                      <a:path w="21600" h="21600" extrusionOk="0">
                        <a:moveTo>
                          <a:pt x="13500" y="4628"/>
                        </a:moveTo>
                        <a:lnTo>
                          <a:pt x="13500" y="6171"/>
                        </a:lnTo>
                        <a:lnTo>
                          <a:pt x="15660" y="6171"/>
                        </a:lnTo>
                        <a:lnTo>
                          <a:pt x="15660" y="4628"/>
                        </a:lnTo>
                        <a:lnTo>
                          <a:pt x="13500" y="4628"/>
                        </a:lnTo>
                        <a:close/>
                      </a:path>
                      <a:path w="21600" h="21600" extrusionOk="0">
                        <a:moveTo>
                          <a:pt x="15660" y="4628"/>
                        </a:moveTo>
                        <a:lnTo>
                          <a:pt x="15660" y="6171"/>
                        </a:lnTo>
                        <a:lnTo>
                          <a:pt x="17820" y="6171"/>
                        </a:lnTo>
                        <a:lnTo>
                          <a:pt x="17820" y="4628"/>
                        </a:lnTo>
                        <a:lnTo>
                          <a:pt x="15660" y="4628"/>
                        </a:lnTo>
                        <a:close/>
                      </a:path>
                      <a:path w="21600" h="21600" extrusionOk="0">
                        <a:moveTo>
                          <a:pt x="17820" y="4628"/>
                        </a:moveTo>
                        <a:lnTo>
                          <a:pt x="17820" y="6171"/>
                        </a:lnTo>
                        <a:lnTo>
                          <a:pt x="19980" y="6171"/>
                        </a:lnTo>
                        <a:lnTo>
                          <a:pt x="19980" y="4628"/>
                        </a:lnTo>
                        <a:lnTo>
                          <a:pt x="17820" y="4628"/>
                        </a:lnTo>
                        <a:close/>
                      </a:path>
                      <a:path w="21600" h="21600" extrusionOk="0">
                        <a:moveTo>
                          <a:pt x="1620" y="6171"/>
                        </a:moveTo>
                        <a:lnTo>
                          <a:pt x="1620" y="7714"/>
                        </a:lnTo>
                        <a:lnTo>
                          <a:pt x="3779" y="7714"/>
                        </a:lnTo>
                        <a:lnTo>
                          <a:pt x="3779" y="6171"/>
                        </a:lnTo>
                        <a:lnTo>
                          <a:pt x="1620" y="6171"/>
                        </a:lnTo>
                        <a:close/>
                      </a:path>
                      <a:path w="21600" h="21600" extrusionOk="0">
                        <a:moveTo>
                          <a:pt x="3779" y="6171"/>
                        </a:moveTo>
                        <a:lnTo>
                          <a:pt x="3779" y="7714"/>
                        </a:lnTo>
                        <a:lnTo>
                          <a:pt x="5940" y="7714"/>
                        </a:lnTo>
                        <a:lnTo>
                          <a:pt x="5940" y="6171"/>
                        </a:lnTo>
                        <a:lnTo>
                          <a:pt x="3779" y="6171"/>
                        </a:lnTo>
                        <a:close/>
                      </a:path>
                      <a:path w="21600" h="21600" extrusionOk="0">
                        <a:moveTo>
                          <a:pt x="5940" y="6171"/>
                        </a:moveTo>
                        <a:lnTo>
                          <a:pt x="5940" y="7714"/>
                        </a:lnTo>
                        <a:lnTo>
                          <a:pt x="8100" y="7714"/>
                        </a:lnTo>
                        <a:lnTo>
                          <a:pt x="8100" y="6171"/>
                        </a:lnTo>
                        <a:lnTo>
                          <a:pt x="5940" y="6171"/>
                        </a:lnTo>
                        <a:close/>
                      </a:path>
                      <a:path w="21600" h="21600" extrusionOk="0">
                        <a:moveTo>
                          <a:pt x="8100" y="6171"/>
                        </a:moveTo>
                        <a:lnTo>
                          <a:pt x="8100" y="7714"/>
                        </a:lnTo>
                        <a:lnTo>
                          <a:pt x="10260" y="7714"/>
                        </a:lnTo>
                        <a:lnTo>
                          <a:pt x="10260" y="6171"/>
                        </a:lnTo>
                        <a:lnTo>
                          <a:pt x="8100" y="6171"/>
                        </a:lnTo>
                        <a:close/>
                      </a:path>
                      <a:path w="21600" h="21600" extrusionOk="0">
                        <a:moveTo>
                          <a:pt x="10260" y="6171"/>
                        </a:moveTo>
                        <a:lnTo>
                          <a:pt x="10260" y="7714"/>
                        </a:lnTo>
                        <a:lnTo>
                          <a:pt x="12419" y="7714"/>
                        </a:lnTo>
                        <a:lnTo>
                          <a:pt x="12419" y="6171"/>
                        </a:lnTo>
                        <a:lnTo>
                          <a:pt x="10260" y="6171"/>
                        </a:lnTo>
                        <a:close/>
                      </a:path>
                      <a:path w="21600" h="21600" extrusionOk="0">
                        <a:moveTo>
                          <a:pt x="12419" y="6171"/>
                        </a:moveTo>
                        <a:lnTo>
                          <a:pt x="12419" y="7714"/>
                        </a:lnTo>
                        <a:lnTo>
                          <a:pt x="14580" y="7714"/>
                        </a:lnTo>
                        <a:lnTo>
                          <a:pt x="14580" y="6171"/>
                        </a:lnTo>
                        <a:lnTo>
                          <a:pt x="12419" y="6171"/>
                        </a:lnTo>
                        <a:close/>
                      </a:path>
                      <a:path w="21600" h="21600" extrusionOk="0">
                        <a:moveTo>
                          <a:pt x="14580" y="6171"/>
                        </a:moveTo>
                        <a:lnTo>
                          <a:pt x="14580" y="7714"/>
                        </a:lnTo>
                        <a:lnTo>
                          <a:pt x="16740" y="7714"/>
                        </a:lnTo>
                        <a:lnTo>
                          <a:pt x="16740" y="6171"/>
                        </a:lnTo>
                        <a:lnTo>
                          <a:pt x="14580" y="6171"/>
                        </a:lnTo>
                        <a:close/>
                      </a:path>
                      <a:path w="21600" h="21600" extrusionOk="0">
                        <a:moveTo>
                          <a:pt x="16740" y="6171"/>
                        </a:moveTo>
                        <a:lnTo>
                          <a:pt x="16740" y="7714"/>
                        </a:lnTo>
                        <a:lnTo>
                          <a:pt x="18900" y="7714"/>
                        </a:lnTo>
                        <a:lnTo>
                          <a:pt x="18900" y="6171"/>
                        </a:lnTo>
                        <a:lnTo>
                          <a:pt x="16740" y="6171"/>
                        </a:lnTo>
                        <a:close/>
                      </a:path>
                      <a:path w="21600" h="21600" extrusionOk="0">
                        <a:moveTo>
                          <a:pt x="18900" y="6171"/>
                        </a:moveTo>
                        <a:lnTo>
                          <a:pt x="18900" y="7714"/>
                        </a:lnTo>
                        <a:lnTo>
                          <a:pt x="21060" y="7714"/>
                        </a:lnTo>
                        <a:lnTo>
                          <a:pt x="21060" y="6171"/>
                        </a:lnTo>
                        <a:lnTo>
                          <a:pt x="18900" y="6171"/>
                        </a:lnTo>
                        <a:close/>
                      </a:path>
                      <a:path w="21600" h="21600" extrusionOk="0">
                        <a:moveTo>
                          <a:pt x="540" y="7714"/>
                        </a:moveTo>
                        <a:lnTo>
                          <a:pt x="540" y="9257"/>
                        </a:lnTo>
                        <a:lnTo>
                          <a:pt x="2700" y="9257"/>
                        </a:lnTo>
                        <a:lnTo>
                          <a:pt x="2700" y="7714"/>
                        </a:lnTo>
                        <a:lnTo>
                          <a:pt x="540" y="7714"/>
                        </a:lnTo>
                        <a:close/>
                      </a:path>
                      <a:path w="21600" h="21600" extrusionOk="0">
                        <a:moveTo>
                          <a:pt x="2700" y="7714"/>
                        </a:moveTo>
                        <a:lnTo>
                          <a:pt x="2700" y="9257"/>
                        </a:lnTo>
                        <a:lnTo>
                          <a:pt x="4860" y="9257"/>
                        </a:lnTo>
                        <a:lnTo>
                          <a:pt x="4860" y="7714"/>
                        </a:lnTo>
                        <a:lnTo>
                          <a:pt x="2700" y="7714"/>
                        </a:lnTo>
                        <a:close/>
                      </a:path>
                      <a:path w="21600" h="21600" extrusionOk="0">
                        <a:moveTo>
                          <a:pt x="4860" y="7714"/>
                        </a:moveTo>
                        <a:lnTo>
                          <a:pt x="4860" y="9257"/>
                        </a:lnTo>
                        <a:lnTo>
                          <a:pt x="7020" y="9257"/>
                        </a:lnTo>
                        <a:lnTo>
                          <a:pt x="7020" y="7714"/>
                        </a:lnTo>
                        <a:lnTo>
                          <a:pt x="4860" y="7714"/>
                        </a:lnTo>
                        <a:close/>
                      </a:path>
                      <a:path w="21600" h="21600" extrusionOk="0">
                        <a:moveTo>
                          <a:pt x="7020" y="7714"/>
                        </a:moveTo>
                        <a:lnTo>
                          <a:pt x="7020" y="9257"/>
                        </a:lnTo>
                        <a:lnTo>
                          <a:pt x="9180" y="9257"/>
                        </a:lnTo>
                        <a:lnTo>
                          <a:pt x="9180" y="7714"/>
                        </a:lnTo>
                        <a:lnTo>
                          <a:pt x="7020" y="7714"/>
                        </a:lnTo>
                        <a:close/>
                      </a:path>
                      <a:path w="21600" h="21600" extrusionOk="0">
                        <a:moveTo>
                          <a:pt x="9180" y="7714"/>
                        </a:moveTo>
                        <a:lnTo>
                          <a:pt x="9180" y="9257"/>
                        </a:lnTo>
                        <a:lnTo>
                          <a:pt x="11340" y="9257"/>
                        </a:lnTo>
                        <a:lnTo>
                          <a:pt x="11340" y="7714"/>
                        </a:lnTo>
                        <a:lnTo>
                          <a:pt x="9180" y="7714"/>
                        </a:lnTo>
                        <a:close/>
                      </a:path>
                      <a:path w="21600" h="21600" extrusionOk="0">
                        <a:moveTo>
                          <a:pt x="11340" y="7714"/>
                        </a:moveTo>
                        <a:lnTo>
                          <a:pt x="11340" y="9257"/>
                        </a:lnTo>
                        <a:lnTo>
                          <a:pt x="13500" y="9257"/>
                        </a:lnTo>
                        <a:lnTo>
                          <a:pt x="13500" y="7714"/>
                        </a:lnTo>
                        <a:lnTo>
                          <a:pt x="11340" y="7714"/>
                        </a:lnTo>
                        <a:close/>
                      </a:path>
                      <a:path w="21600" h="21600" extrusionOk="0">
                        <a:moveTo>
                          <a:pt x="13500" y="7714"/>
                        </a:moveTo>
                        <a:lnTo>
                          <a:pt x="13500" y="9257"/>
                        </a:lnTo>
                        <a:lnTo>
                          <a:pt x="15660" y="9257"/>
                        </a:lnTo>
                        <a:lnTo>
                          <a:pt x="15660" y="7714"/>
                        </a:lnTo>
                        <a:lnTo>
                          <a:pt x="13500" y="7714"/>
                        </a:lnTo>
                        <a:close/>
                      </a:path>
                      <a:path w="21600" h="21600" extrusionOk="0">
                        <a:moveTo>
                          <a:pt x="15660" y="7714"/>
                        </a:moveTo>
                        <a:lnTo>
                          <a:pt x="15660" y="9257"/>
                        </a:lnTo>
                        <a:lnTo>
                          <a:pt x="17820" y="9257"/>
                        </a:lnTo>
                        <a:lnTo>
                          <a:pt x="17820" y="7714"/>
                        </a:lnTo>
                        <a:lnTo>
                          <a:pt x="15660" y="7714"/>
                        </a:lnTo>
                        <a:close/>
                      </a:path>
                      <a:path w="21600" h="21600" extrusionOk="0">
                        <a:moveTo>
                          <a:pt x="17820" y="7714"/>
                        </a:moveTo>
                        <a:lnTo>
                          <a:pt x="17820" y="9257"/>
                        </a:lnTo>
                        <a:lnTo>
                          <a:pt x="19980" y="9257"/>
                        </a:lnTo>
                        <a:lnTo>
                          <a:pt x="19980" y="7714"/>
                        </a:lnTo>
                        <a:lnTo>
                          <a:pt x="17820" y="7714"/>
                        </a:lnTo>
                        <a:close/>
                      </a:path>
                      <a:path w="21600" h="21600" extrusionOk="0">
                        <a:moveTo>
                          <a:pt x="1620" y="9257"/>
                        </a:moveTo>
                        <a:lnTo>
                          <a:pt x="1620" y="10800"/>
                        </a:lnTo>
                        <a:lnTo>
                          <a:pt x="3779" y="10800"/>
                        </a:lnTo>
                        <a:lnTo>
                          <a:pt x="3779" y="9257"/>
                        </a:lnTo>
                        <a:lnTo>
                          <a:pt x="1620" y="9257"/>
                        </a:lnTo>
                        <a:close/>
                      </a:path>
                      <a:path w="21600" h="21600" extrusionOk="0">
                        <a:moveTo>
                          <a:pt x="3779" y="9257"/>
                        </a:moveTo>
                        <a:lnTo>
                          <a:pt x="3779" y="10800"/>
                        </a:lnTo>
                        <a:lnTo>
                          <a:pt x="5940" y="10800"/>
                        </a:lnTo>
                        <a:lnTo>
                          <a:pt x="5940" y="9257"/>
                        </a:lnTo>
                        <a:lnTo>
                          <a:pt x="3779" y="9257"/>
                        </a:lnTo>
                        <a:close/>
                      </a:path>
                      <a:path w="21600" h="21600" extrusionOk="0">
                        <a:moveTo>
                          <a:pt x="5940" y="9257"/>
                        </a:moveTo>
                        <a:lnTo>
                          <a:pt x="5940" y="10800"/>
                        </a:lnTo>
                        <a:lnTo>
                          <a:pt x="8100" y="10800"/>
                        </a:lnTo>
                        <a:lnTo>
                          <a:pt x="8100" y="9257"/>
                        </a:lnTo>
                        <a:lnTo>
                          <a:pt x="5940" y="9257"/>
                        </a:lnTo>
                        <a:close/>
                      </a:path>
                      <a:path w="21600" h="21600" extrusionOk="0">
                        <a:moveTo>
                          <a:pt x="8100" y="9257"/>
                        </a:moveTo>
                        <a:lnTo>
                          <a:pt x="8100" y="10800"/>
                        </a:lnTo>
                        <a:lnTo>
                          <a:pt x="10260" y="10800"/>
                        </a:lnTo>
                        <a:lnTo>
                          <a:pt x="10260" y="9257"/>
                        </a:lnTo>
                        <a:lnTo>
                          <a:pt x="8100" y="9257"/>
                        </a:lnTo>
                        <a:close/>
                      </a:path>
                      <a:path w="21600" h="21600" extrusionOk="0">
                        <a:moveTo>
                          <a:pt x="10260" y="9257"/>
                        </a:moveTo>
                        <a:lnTo>
                          <a:pt x="10260" y="10800"/>
                        </a:lnTo>
                        <a:lnTo>
                          <a:pt x="12419" y="10800"/>
                        </a:lnTo>
                        <a:lnTo>
                          <a:pt x="12419" y="9257"/>
                        </a:lnTo>
                        <a:lnTo>
                          <a:pt x="10260" y="9257"/>
                        </a:lnTo>
                        <a:close/>
                      </a:path>
                      <a:path w="21600" h="21600" extrusionOk="0">
                        <a:moveTo>
                          <a:pt x="12419" y="9257"/>
                        </a:moveTo>
                        <a:lnTo>
                          <a:pt x="12419" y="10800"/>
                        </a:lnTo>
                        <a:lnTo>
                          <a:pt x="14580" y="10800"/>
                        </a:lnTo>
                        <a:lnTo>
                          <a:pt x="14580" y="9257"/>
                        </a:lnTo>
                        <a:lnTo>
                          <a:pt x="12419" y="9257"/>
                        </a:lnTo>
                        <a:close/>
                      </a:path>
                      <a:path w="21600" h="21600" extrusionOk="0">
                        <a:moveTo>
                          <a:pt x="14580" y="9257"/>
                        </a:moveTo>
                        <a:lnTo>
                          <a:pt x="14580" y="10800"/>
                        </a:lnTo>
                        <a:lnTo>
                          <a:pt x="16740" y="10800"/>
                        </a:lnTo>
                        <a:lnTo>
                          <a:pt x="16740" y="9257"/>
                        </a:lnTo>
                        <a:lnTo>
                          <a:pt x="14580" y="9257"/>
                        </a:lnTo>
                        <a:close/>
                      </a:path>
                      <a:path w="21600" h="21600" extrusionOk="0">
                        <a:moveTo>
                          <a:pt x="16740" y="9257"/>
                        </a:moveTo>
                        <a:lnTo>
                          <a:pt x="16740" y="10800"/>
                        </a:lnTo>
                        <a:lnTo>
                          <a:pt x="18900" y="10800"/>
                        </a:lnTo>
                        <a:lnTo>
                          <a:pt x="18900" y="9257"/>
                        </a:lnTo>
                        <a:lnTo>
                          <a:pt x="16740" y="9257"/>
                        </a:lnTo>
                        <a:close/>
                      </a:path>
                      <a:path w="21600" h="21600" extrusionOk="0">
                        <a:moveTo>
                          <a:pt x="18900" y="9257"/>
                        </a:moveTo>
                        <a:lnTo>
                          <a:pt x="18900" y="10800"/>
                        </a:lnTo>
                        <a:lnTo>
                          <a:pt x="21060" y="10800"/>
                        </a:lnTo>
                        <a:lnTo>
                          <a:pt x="21060" y="9257"/>
                        </a:lnTo>
                        <a:lnTo>
                          <a:pt x="18900" y="9257"/>
                        </a:lnTo>
                        <a:close/>
                      </a:path>
                      <a:path w="21600" h="21600" extrusionOk="0">
                        <a:moveTo>
                          <a:pt x="540" y="10800"/>
                        </a:moveTo>
                        <a:lnTo>
                          <a:pt x="540" y="12342"/>
                        </a:lnTo>
                        <a:lnTo>
                          <a:pt x="2700" y="12342"/>
                        </a:lnTo>
                        <a:lnTo>
                          <a:pt x="2700" y="10800"/>
                        </a:lnTo>
                        <a:lnTo>
                          <a:pt x="540" y="10800"/>
                        </a:lnTo>
                        <a:close/>
                      </a:path>
                      <a:path w="21600" h="21600" extrusionOk="0">
                        <a:moveTo>
                          <a:pt x="2700" y="10800"/>
                        </a:moveTo>
                        <a:lnTo>
                          <a:pt x="2700" y="12342"/>
                        </a:lnTo>
                        <a:lnTo>
                          <a:pt x="4860" y="12342"/>
                        </a:lnTo>
                        <a:lnTo>
                          <a:pt x="4860" y="10800"/>
                        </a:lnTo>
                        <a:lnTo>
                          <a:pt x="2700" y="10800"/>
                        </a:lnTo>
                        <a:close/>
                      </a:path>
                      <a:path w="21600" h="21600" extrusionOk="0">
                        <a:moveTo>
                          <a:pt x="4860" y="10800"/>
                        </a:moveTo>
                        <a:lnTo>
                          <a:pt x="4860" y="12342"/>
                        </a:lnTo>
                        <a:lnTo>
                          <a:pt x="7020" y="12342"/>
                        </a:lnTo>
                        <a:lnTo>
                          <a:pt x="7020" y="10800"/>
                        </a:lnTo>
                        <a:lnTo>
                          <a:pt x="4860" y="10800"/>
                        </a:lnTo>
                        <a:close/>
                      </a:path>
                      <a:path w="21600" h="21600" extrusionOk="0">
                        <a:moveTo>
                          <a:pt x="7020" y="10800"/>
                        </a:moveTo>
                        <a:lnTo>
                          <a:pt x="7020" y="12342"/>
                        </a:lnTo>
                        <a:lnTo>
                          <a:pt x="9180" y="12342"/>
                        </a:lnTo>
                        <a:lnTo>
                          <a:pt x="9180" y="10800"/>
                        </a:lnTo>
                        <a:lnTo>
                          <a:pt x="7020" y="10800"/>
                        </a:lnTo>
                        <a:close/>
                      </a:path>
                      <a:path w="21600" h="21600" extrusionOk="0">
                        <a:moveTo>
                          <a:pt x="9180" y="10800"/>
                        </a:moveTo>
                        <a:lnTo>
                          <a:pt x="9180" y="12342"/>
                        </a:lnTo>
                        <a:lnTo>
                          <a:pt x="11340" y="12342"/>
                        </a:lnTo>
                        <a:lnTo>
                          <a:pt x="11340" y="10800"/>
                        </a:lnTo>
                        <a:lnTo>
                          <a:pt x="9180" y="10800"/>
                        </a:lnTo>
                        <a:close/>
                      </a:path>
                      <a:path w="21600" h="21600" extrusionOk="0">
                        <a:moveTo>
                          <a:pt x="11340" y="10800"/>
                        </a:moveTo>
                        <a:lnTo>
                          <a:pt x="11340" y="12342"/>
                        </a:lnTo>
                        <a:lnTo>
                          <a:pt x="13500" y="12342"/>
                        </a:lnTo>
                        <a:lnTo>
                          <a:pt x="13500" y="10800"/>
                        </a:lnTo>
                        <a:lnTo>
                          <a:pt x="11340" y="10800"/>
                        </a:lnTo>
                        <a:close/>
                      </a:path>
                      <a:path w="21600" h="21600" extrusionOk="0">
                        <a:moveTo>
                          <a:pt x="13500" y="10800"/>
                        </a:moveTo>
                        <a:lnTo>
                          <a:pt x="13500" y="12342"/>
                        </a:lnTo>
                        <a:lnTo>
                          <a:pt x="15660" y="12342"/>
                        </a:lnTo>
                        <a:lnTo>
                          <a:pt x="15660" y="10800"/>
                        </a:lnTo>
                        <a:lnTo>
                          <a:pt x="13500" y="10800"/>
                        </a:lnTo>
                        <a:close/>
                      </a:path>
                      <a:path w="21600" h="21600" extrusionOk="0">
                        <a:moveTo>
                          <a:pt x="15660" y="10800"/>
                        </a:moveTo>
                        <a:lnTo>
                          <a:pt x="15660" y="12342"/>
                        </a:lnTo>
                        <a:lnTo>
                          <a:pt x="17820" y="12342"/>
                        </a:lnTo>
                        <a:lnTo>
                          <a:pt x="17820" y="10800"/>
                        </a:lnTo>
                        <a:lnTo>
                          <a:pt x="15660" y="10800"/>
                        </a:lnTo>
                        <a:close/>
                      </a:path>
                      <a:path w="21600" h="21600" extrusionOk="0">
                        <a:moveTo>
                          <a:pt x="17820" y="10800"/>
                        </a:moveTo>
                        <a:lnTo>
                          <a:pt x="17820" y="12342"/>
                        </a:lnTo>
                        <a:lnTo>
                          <a:pt x="19980" y="12342"/>
                        </a:lnTo>
                        <a:lnTo>
                          <a:pt x="19980" y="10800"/>
                        </a:lnTo>
                        <a:lnTo>
                          <a:pt x="17820" y="10800"/>
                        </a:lnTo>
                        <a:close/>
                      </a:path>
                      <a:path w="21600" h="21600" extrusionOk="0">
                        <a:moveTo>
                          <a:pt x="1620" y="12342"/>
                        </a:moveTo>
                        <a:lnTo>
                          <a:pt x="1620" y="13885"/>
                        </a:lnTo>
                        <a:lnTo>
                          <a:pt x="3779" y="13885"/>
                        </a:lnTo>
                        <a:lnTo>
                          <a:pt x="3779" y="12342"/>
                        </a:lnTo>
                        <a:lnTo>
                          <a:pt x="1620" y="12342"/>
                        </a:lnTo>
                        <a:close/>
                      </a:path>
                      <a:path w="21600" h="21600" extrusionOk="0">
                        <a:moveTo>
                          <a:pt x="3779" y="12342"/>
                        </a:moveTo>
                        <a:lnTo>
                          <a:pt x="3779" y="13885"/>
                        </a:lnTo>
                        <a:lnTo>
                          <a:pt x="5940" y="13885"/>
                        </a:lnTo>
                        <a:lnTo>
                          <a:pt x="5940" y="12342"/>
                        </a:lnTo>
                        <a:lnTo>
                          <a:pt x="3779" y="12342"/>
                        </a:lnTo>
                        <a:close/>
                      </a:path>
                      <a:path w="21600" h="21600" extrusionOk="0">
                        <a:moveTo>
                          <a:pt x="5940" y="12342"/>
                        </a:moveTo>
                        <a:lnTo>
                          <a:pt x="5940" y="13885"/>
                        </a:lnTo>
                        <a:lnTo>
                          <a:pt x="8100" y="13885"/>
                        </a:lnTo>
                        <a:lnTo>
                          <a:pt x="8100" y="12342"/>
                        </a:lnTo>
                        <a:lnTo>
                          <a:pt x="5940" y="12342"/>
                        </a:lnTo>
                        <a:close/>
                      </a:path>
                      <a:path w="21600" h="21600" extrusionOk="0">
                        <a:moveTo>
                          <a:pt x="8100" y="12342"/>
                        </a:moveTo>
                        <a:lnTo>
                          <a:pt x="8100" y="13885"/>
                        </a:lnTo>
                        <a:lnTo>
                          <a:pt x="10260" y="13885"/>
                        </a:lnTo>
                        <a:lnTo>
                          <a:pt x="10260" y="12342"/>
                        </a:lnTo>
                        <a:lnTo>
                          <a:pt x="8100" y="12342"/>
                        </a:lnTo>
                        <a:close/>
                      </a:path>
                      <a:path w="21600" h="21600" extrusionOk="0">
                        <a:moveTo>
                          <a:pt x="10260" y="12342"/>
                        </a:moveTo>
                        <a:lnTo>
                          <a:pt x="10260" y="13885"/>
                        </a:lnTo>
                        <a:lnTo>
                          <a:pt x="12419" y="13885"/>
                        </a:lnTo>
                        <a:lnTo>
                          <a:pt x="12419" y="12342"/>
                        </a:lnTo>
                        <a:lnTo>
                          <a:pt x="10260" y="12342"/>
                        </a:lnTo>
                        <a:close/>
                      </a:path>
                      <a:path w="21600" h="21600" extrusionOk="0">
                        <a:moveTo>
                          <a:pt x="12419" y="12342"/>
                        </a:moveTo>
                        <a:lnTo>
                          <a:pt x="12419" y="13885"/>
                        </a:lnTo>
                        <a:lnTo>
                          <a:pt x="14580" y="13885"/>
                        </a:lnTo>
                        <a:lnTo>
                          <a:pt x="14580" y="12342"/>
                        </a:lnTo>
                        <a:lnTo>
                          <a:pt x="12419" y="12342"/>
                        </a:lnTo>
                        <a:close/>
                      </a:path>
                      <a:path w="21600" h="21600" extrusionOk="0">
                        <a:moveTo>
                          <a:pt x="14580" y="12342"/>
                        </a:moveTo>
                        <a:lnTo>
                          <a:pt x="14580" y="13885"/>
                        </a:lnTo>
                        <a:lnTo>
                          <a:pt x="16740" y="13885"/>
                        </a:lnTo>
                        <a:lnTo>
                          <a:pt x="16740" y="12342"/>
                        </a:lnTo>
                        <a:lnTo>
                          <a:pt x="14580" y="12342"/>
                        </a:lnTo>
                        <a:close/>
                      </a:path>
                      <a:path w="21600" h="21600" extrusionOk="0">
                        <a:moveTo>
                          <a:pt x="16740" y="12342"/>
                        </a:moveTo>
                        <a:lnTo>
                          <a:pt x="16740" y="13885"/>
                        </a:lnTo>
                        <a:lnTo>
                          <a:pt x="18900" y="13885"/>
                        </a:lnTo>
                        <a:lnTo>
                          <a:pt x="18900" y="12342"/>
                        </a:lnTo>
                        <a:lnTo>
                          <a:pt x="16740" y="12342"/>
                        </a:lnTo>
                        <a:close/>
                      </a:path>
                      <a:path w="21600" h="21600" extrusionOk="0">
                        <a:moveTo>
                          <a:pt x="18900" y="12342"/>
                        </a:moveTo>
                        <a:lnTo>
                          <a:pt x="18900" y="13885"/>
                        </a:lnTo>
                        <a:lnTo>
                          <a:pt x="21060" y="13885"/>
                        </a:lnTo>
                        <a:lnTo>
                          <a:pt x="21060" y="12342"/>
                        </a:lnTo>
                        <a:lnTo>
                          <a:pt x="18900" y="12342"/>
                        </a:lnTo>
                        <a:close/>
                      </a:path>
                      <a:path w="21600" h="21600" extrusionOk="0">
                        <a:moveTo>
                          <a:pt x="540" y="13885"/>
                        </a:moveTo>
                        <a:lnTo>
                          <a:pt x="540" y="15428"/>
                        </a:lnTo>
                        <a:lnTo>
                          <a:pt x="2700" y="15428"/>
                        </a:lnTo>
                        <a:lnTo>
                          <a:pt x="2700" y="13885"/>
                        </a:lnTo>
                        <a:lnTo>
                          <a:pt x="540" y="13885"/>
                        </a:lnTo>
                        <a:close/>
                      </a:path>
                      <a:path w="21600" h="21600" extrusionOk="0">
                        <a:moveTo>
                          <a:pt x="2700" y="13885"/>
                        </a:moveTo>
                        <a:lnTo>
                          <a:pt x="2700" y="15428"/>
                        </a:lnTo>
                        <a:lnTo>
                          <a:pt x="4860" y="15428"/>
                        </a:lnTo>
                        <a:lnTo>
                          <a:pt x="4860" y="13885"/>
                        </a:lnTo>
                        <a:lnTo>
                          <a:pt x="2700" y="13885"/>
                        </a:lnTo>
                        <a:close/>
                      </a:path>
                      <a:path w="21600" h="21600" extrusionOk="0">
                        <a:moveTo>
                          <a:pt x="4860" y="13885"/>
                        </a:moveTo>
                        <a:lnTo>
                          <a:pt x="4860" y="15428"/>
                        </a:lnTo>
                        <a:lnTo>
                          <a:pt x="7020" y="15428"/>
                        </a:lnTo>
                        <a:lnTo>
                          <a:pt x="7020" y="13885"/>
                        </a:lnTo>
                        <a:lnTo>
                          <a:pt x="4860" y="13885"/>
                        </a:lnTo>
                        <a:close/>
                      </a:path>
                      <a:path w="21600" h="21600" extrusionOk="0">
                        <a:moveTo>
                          <a:pt x="7020" y="13885"/>
                        </a:moveTo>
                        <a:lnTo>
                          <a:pt x="7020" y="15428"/>
                        </a:lnTo>
                        <a:lnTo>
                          <a:pt x="9180" y="15428"/>
                        </a:lnTo>
                        <a:lnTo>
                          <a:pt x="9180" y="13885"/>
                        </a:lnTo>
                        <a:lnTo>
                          <a:pt x="7020" y="13885"/>
                        </a:lnTo>
                        <a:close/>
                      </a:path>
                      <a:path w="21600" h="21600" extrusionOk="0">
                        <a:moveTo>
                          <a:pt x="9180" y="13885"/>
                        </a:moveTo>
                        <a:lnTo>
                          <a:pt x="9180" y="15428"/>
                        </a:lnTo>
                        <a:lnTo>
                          <a:pt x="11340" y="15428"/>
                        </a:lnTo>
                        <a:lnTo>
                          <a:pt x="11340" y="13885"/>
                        </a:lnTo>
                        <a:lnTo>
                          <a:pt x="9180" y="13885"/>
                        </a:lnTo>
                        <a:close/>
                      </a:path>
                      <a:path w="21600" h="21600" extrusionOk="0">
                        <a:moveTo>
                          <a:pt x="11340" y="13885"/>
                        </a:moveTo>
                        <a:lnTo>
                          <a:pt x="11340" y="15428"/>
                        </a:lnTo>
                        <a:lnTo>
                          <a:pt x="13500" y="15428"/>
                        </a:lnTo>
                        <a:lnTo>
                          <a:pt x="13500" y="13885"/>
                        </a:lnTo>
                        <a:lnTo>
                          <a:pt x="11340" y="13885"/>
                        </a:lnTo>
                        <a:close/>
                      </a:path>
                      <a:path w="21600" h="21600" extrusionOk="0">
                        <a:moveTo>
                          <a:pt x="13500" y="13885"/>
                        </a:moveTo>
                        <a:lnTo>
                          <a:pt x="13500" y="15428"/>
                        </a:lnTo>
                        <a:lnTo>
                          <a:pt x="15660" y="15428"/>
                        </a:lnTo>
                        <a:lnTo>
                          <a:pt x="15660" y="13885"/>
                        </a:lnTo>
                        <a:lnTo>
                          <a:pt x="13500" y="13885"/>
                        </a:lnTo>
                        <a:close/>
                      </a:path>
                      <a:path w="21600" h="21600" extrusionOk="0">
                        <a:moveTo>
                          <a:pt x="15660" y="13885"/>
                        </a:moveTo>
                        <a:lnTo>
                          <a:pt x="15660" y="15428"/>
                        </a:lnTo>
                        <a:lnTo>
                          <a:pt x="17820" y="15428"/>
                        </a:lnTo>
                        <a:lnTo>
                          <a:pt x="17820" y="13885"/>
                        </a:lnTo>
                        <a:lnTo>
                          <a:pt x="15660" y="13885"/>
                        </a:lnTo>
                        <a:close/>
                      </a:path>
                      <a:path w="21600" h="21600" extrusionOk="0">
                        <a:moveTo>
                          <a:pt x="17820" y="13885"/>
                        </a:moveTo>
                        <a:lnTo>
                          <a:pt x="17820" y="15428"/>
                        </a:lnTo>
                        <a:lnTo>
                          <a:pt x="19980" y="15428"/>
                        </a:lnTo>
                        <a:lnTo>
                          <a:pt x="19980" y="13885"/>
                        </a:lnTo>
                        <a:lnTo>
                          <a:pt x="17820" y="13885"/>
                        </a:lnTo>
                        <a:close/>
                      </a:path>
                      <a:path w="21600" h="21600" extrusionOk="0">
                        <a:moveTo>
                          <a:pt x="1620" y="15428"/>
                        </a:moveTo>
                        <a:lnTo>
                          <a:pt x="1620" y="16971"/>
                        </a:lnTo>
                        <a:lnTo>
                          <a:pt x="3779" y="16971"/>
                        </a:lnTo>
                        <a:lnTo>
                          <a:pt x="3779" y="15428"/>
                        </a:lnTo>
                        <a:lnTo>
                          <a:pt x="1620" y="15428"/>
                        </a:lnTo>
                        <a:close/>
                      </a:path>
                      <a:path w="21600" h="21600" extrusionOk="0">
                        <a:moveTo>
                          <a:pt x="3779" y="15428"/>
                        </a:moveTo>
                        <a:lnTo>
                          <a:pt x="3779" y="16971"/>
                        </a:lnTo>
                        <a:lnTo>
                          <a:pt x="5940" y="16971"/>
                        </a:lnTo>
                        <a:lnTo>
                          <a:pt x="5940" y="15428"/>
                        </a:lnTo>
                        <a:lnTo>
                          <a:pt x="3779" y="15428"/>
                        </a:lnTo>
                        <a:close/>
                      </a:path>
                      <a:path w="21600" h="21600" extrusionOk="0">
                        <a:moveTo>
                          <a:pt x="5940" y="15428"/>
                        </a:moveTo>
                        <a:lnTo>
                          <a:pt x="5940" y="16971"/>
                        </a:lnTo>
                        <a:lnTo>
                          <a:pt x="8100" y="16971"/>
                        </a:lnTo>
                        <a:lnTo>
                          <a:pt x="8100" y="15428"/>
                        </a:lnTo>
                        <a:lnTo>
                          <a:pt x="5940" y="15428"/>
                        </a:lnTo>
                        <a:close/>
                      </a:path>
                      <a:path w="21600" h="21600" extrusionOk="0">
                        <a:moveTo>
                          <a:pt x="8100" y="15428"/>
                        </a:moveTo>
                        <a:lnTo>
                          <a:pt x="8100" y="16971"/>
                        </a:lnTo>
                        <a:lnTo>
                          <a:pt x="10260" y="16971"/>
                        </a:lnTo>
                        <a:lnTo>
                          <a:pt x="10260" y="15428"/>
                        </a:lnTo>
                        <a:lnTo>
                          <a:pt x="8100" y="15428"/>
                        </a:lnTo>
                        <a:close/>
                      </a:path>
                      <a:path w="21600" h="21600" extrusionOk="0">
                        <a:moveTo>
                          <a:pt x="10260" y="15428"/>
                        </a:moveTo>
                        <a:lnTo>
                          <a:pt x="10260" y="16971"/>
                        </a:lnTo>
                        <a:lnTo>
                          <a:pt x="12419" y="16971"/>
                        </a:lnTo>
                        <a:lnTo>
                          <a:pt x="12419" y="15428"/>
                        </a:lnTo>
                        <a:lnTo>
                          <a:pt x="10260" y="15428"/>
                        </a:lnTo>
                        <a:close/>
                      </a:path>
                      <a:path w="21600" h="21600" extrusionOk="0">
                        <a:moveTo>
                          <a:pt x="12419" y="15428"/>
                        </a:moveTo>
                        <a:lnTo>
                          <a:pt x="12419" y="16971"/>
                        </a:lnTo>
                        <a:lnTo>
                          <a:pt x="14580" y="16971"/>
                        </a:lnTo>
                        <a:lnTo>
                          <a:pt x="14580" y="15428"/>
                        </a:lnTo>
                        <a:lnTo>
                          <a:pt x="12419" y="15428"/>
                        </a:lnTo>
                        <a:close/>
                      </a:path>
                      <a:path w="21600" h="21600" extrusionOk="0">
                        <a:moveTo>
                          <a:pt x="14580" y="15428"/>
                        </a:moveTo>
                        <a:lnTo>
                          <a:pt x="14580" y="16971"/>
                        </a:lnTo>
                        <a:lnTo>
                          <a:pt x="16740" y="16971"/>
                        </a:lnTo>
                        <a:lnTo>
                          <a:pt x="16740" y="15428"/>
                        </a:lnTo>
                        <a:lnTo>
                          <a:pt x="14580" y="15428"/>
                        </a:lnTo>
                        <a:close/>
                      </a:path>
                      <a:path w="21600" h="21600" extrusionOk="0">
                        <a:moveTo>
                          <a:pt x="16740" y="15428"/>
                        </a:moveTo>
                        <a:lnTo>
                          <a:pt x="16740" y="16971"/>
                        </a:lnTo>
                        <a:lnTo>
                          <a:pt x="18900" y="16971"/>
                        </a:lnTo>
                        <a:lnTo>
                          <a:pt x="18900" y="15428"/>
                        </a:lnTo>
                        <a:lnTo>
                          <a:pt x="16740" y="15428"/>
                        </a:lnTo>
                        <a:close/>
                      </a:path>
                      <a:path w="21600" h="21600" extrusionOk="0">
                        <a:moveTo>
                          <a:pt x="18900" y="15428"/>
                        </a:moveTo>
                        <a:lnTo>
                          <a:pt x="18900" y="16971"/>
                        </a:lnTo>
                        <a:lnTo>
                          <a:pt x="21060" y="16971"/>
                        </a:lnTo>
                        <a:lnTo>
                          <a:pt x="21060" y="15428"/>
                        </a:lnTo>
                        <a:lnTo>
                          <a:pt x="18900" y="15428"/>
                        </a:lnTo>
                        <a:close/>
                      </a:path>
                      <a:path w="21600" h="21600" extrusionOk="0">
                        <a:moveTo>
                          <a:pt x="540" y="16971"/>
                        </a:moveTo>
                        <a:lnTo>
                          <a:pt x="540" y="18514"/>
                        </a:lnTo>
                        <a:lnTo>
                          <a:pt x="2700" y="18514"/>
                        </a:lnTo>
                        <a:lnTo>
                          <a:pt x="2700" y="16971"/>
                        </a:lnTo>
                        <a:lnTo>
                          <a:pt x="540" y="16971"/>
                        </a:lnTo>
                        <a:close/>
                      </a:path>
                      <a:path w="21600" h="21600" extrusionOk="0">
                        <a:moveTo>
                          <a:pt x="2700" y="16971"/>
                        </a:moveTo>
                        <a:lnTo>
                          <a:pt x="2700" y="18514"/>
                        </a:lnTo>
                        <a:lnTo>
                          <a:pt x="4860" y="18514"/>
                        </a:lnTo>
                        <a:lnTo>
                          <a:pt x="4860" y="16971"/>
                        </a:lnTo>
                        <a:lnTo>
                          <a:pt x="2700" y="16971"/>
                        </a:lnTo>
                        <a:close/>
                      </a:path>
                      <a:path w="21600" h="21600" extrusionOk="0">
                        <a:moveTo>
                          <a:pt x="4860" y="16971"/>
                        </a:moveTo>
                        <a:lnTo>
                          <a:pt x="4860" y="18514"/>
                        </a:lnTo>
                        <a:lnTo>
                          <a:pt x="7020" y="18514"/>
                        </a:lnTo>
                        <a:lnTo>
                          <a:pt x="7020" y="16971"/>
                        </a:lnTo>
                        <a:lnTo>
                          <a:pt x="4860" y="16971"/>
                        </a:lnTo>
                        <a:close/>
                      </a:path>
                      <a:path w="21600" h="21600" extrusionOk="0">
                        <a:moveTo>
                          <a:pt x="7020" y="16971"/>
                        </a:moveTo>
                        <a:lnTo>
                          <a:pt x="7020" y="18514"/>
                        </a:lnTo>
                        <a:lnTo>
                          <a:pt x="9180" y="18514"/>
                        </a:lnTo>
                        <a:lnTo>
                          <a:pt x="9180" y="16971"/>
                        </a:lnTo>
                        <a:lnTo>
                          <a:pt x="7020" y="16971"/>
                        </a:lnTo>
                        <a:close/>
                      </a:path>
                      <a:path w="21600" h="21600" extrusionOk="0">
                        <a:moveTo>
                          <a:pt x="9180" y="16971"/>
                        </a:moveTo>
                        <a:lnTo>
                          <a:pt x="9180" y="18514"/>
                        </a:lnTo>
                        <a:lnTo>
                          <a:pt x="11340" y="18514"/>
                        </a:lnTo>
                        <a:lnTo>
                          <a:pt x="11340" y="16971"/>
                        </a:lnTo>
                        <a:lnTo>
                          <a:pt x="9180" y="16971"/>
                        </a:lnTo>
                        <a:close/>
                      </a:path>
                      <a:path w="21600" h="21600" extrusionOk="0">
                        <a:moveTo>
                          <a:pt x="11340" y="16971"/>
                        </a:moveTo>
                        <a:lnTo>
                          <a:pt x="11340" y="18514"/>
                        </a:lnTo>
                        <a:lnTo>
                          <a:pt x="13500" y="18514"/>
                        </a:lnTo>
                        <a:lnTo>
                          <a:pt x="13500" y="16971"/>
                        </a:lnTo>
                        <a:lnTo>
                          <a:pt x="11340" y="16971"/>
                        </a:lnTo>
                        <a:close/>
                      </a:path>
                      <a:path w="21600" h="21600" extrusionOk="0">
                        <a:moveTo>
                          <a:pt x="13500" y="16971"/>
                        </a:moveTo>
                        <a:lnTo>
                          <a:pt x="13500" y="18514"/>
                        </a:lnTo>
                        <a:lnTo>
                          <a:pt x="15660" y="18514"/>
                        </a:lnTo>
                        <a:lnTo>
                          <a:pt x="15660" y="16971"/>
                        </a:lnTo>
                        <a:lnTo>
                          <a:pt x="13500" y="16971"/>
                        </a:lnTo>
                        <a:close/>
                      </a:path>
                      <a:path w="21600" h="21600" extrusionOk="0">
                        <a:moveTo>
                          <a:pt x="15660" y="16971"/>
                        </a:moveTo>
                        <a:lnTo>
                          <a:pt x="15660" y="18514"/>
                        </a:lnTo>
                        <a:lnTo>
                          <a:pt x="17820" y="18514"/>
                        </a:lnTo>
                        <a:lnTo>
                          <a:pt x="17820" y="16971"/>
                        </a:lnTo>
                        <a:lnTo>
                          <a:pt x="15660" y="16971"/>
                        </a:lnTo>
                        <a:close/>
                      </a:path>
                      <a:path w="21600" h="21600" extrusionOk="0">
                        <a:moveTo>
                          <a:pt x="17820" y="16971"/>
                        </a:moveTo>
                        <a:lnTo>
                          <a:pt x="17820" y="18514"/>
                        </a:lnTo>
                        <a:lnTo>
                          <a:pt x="19980" y="18514"/>
                        </a:lnTo>
                        <a:lnTo>
                          <a:pt x="19980" y="16971"/>
                        </a:lnTo>
                        <a:lnTo>
                          <a:pt x="17820" y="16971"/>
                        </a:lnTo>
                        <a:close/>
                      </a:path>
                      <a:path w="21600" h="21600" extrusionOk="0">
                        <a:moveTo>
                          <a:pt x="1620" y="18514"/>
                        </a:moveTo>
                        <a:lnTo>
                          <a:pt x="1620" y="20057"/>
                        </a:lnTo>
                        <a:lnTo>
                          <a:pt x="3779" y="20057"/>
                        </a:lnTo>
                        <a:lnTo>
                          <a:pt x="3779" y="18514"/>
                        </a:lnTo>
                        <a:lnTo>
                          <a:pt x="1620" y="18514"/>
                        </a:lnTo>
                        <a:close/>
                      </a:path>
                      <a:path w="21600" h="21600" extrusionOk="0">
                        <a:moveTo>
                          <a:pt x="3779" y="18514"/>
                        </a:moveTo>
                        <a:lnTo>
                          <a:pt x="3779" y="20057"/>
                        </a:lnTo>
                        <a:lnTo>
                          <a:pt x="5940" y="20057"/>
                        </a:lnTo>
                        <a:lnTo>
                          <a:pt x="5940" y="18514"/>
                        </a:lnTo>
                        <a:lnTo>
                          <a:pt x="3779" y="18514"/>
                        </a:lnTo>
                        <a:close/>
                      </a:path>
                      <a:path w="21600" h="21600" extrusionOk="0">
                        <a:moveTo>
                          <a:pt x="5940" y="18514"/>
                        </a:moveTo>
                        <a:lnTo>
                          <a:pt x="5940" y="20057"/>
                        </a:lnTo>
                        <a:lnTo>
                          <a:pt x="8100" y="20057"/>
                        </a:lnTo>
                        <a:lnTo>
                          <a:pt x="8100" y="18514"/>
                        </a:lnTo>
                        <a:lnTo>
                          <a:pt x="5940" y="18514"/>
                        </a:lnTo>
                        <a:close/>
                      </a:path>
                      <a:path w="21600" h="21600" extrusionOk="0">
                        <a:moveTo>
                          <a:pt x="8100" y="18514"/>
                        </a:moveTo>
                        <a:lnTo>
                          <a:pt x="8100" y="20057"/>
                        </a:lnTo>
                        <a:lnTo>
                          <a:pt x="10260" y="20057"/>
                        </a:lnTo>
                        <a:lnTo>
                          <a:pt x="10260" y="18514"/>
                        </a:lnTo>
                        <a:lnTo>
                          <a:pt x="8100" y="18514"/>
                        </a:lnTo>
                        <a:close/>
                      </a:path>
                      <a:path w="21600" h="21600" extrusionOk="0">
                        <a:moveTo>
                          <a:pt x="10260" y="18514"/>
                        </a:moveTo>
                        <a:lnTo>
                          <a:pt x="10260" y="20057"/>
                        </a:lnTo>
                        <a:lnTo>
                          <a:pt x="12419" y="20057"/>
                        </a:lnTo>
                        <a:lnTo>
                          <a:pt x="12419" y="18514"/>
                        </a:lnTo>
                        <a:lnTo>
                          <a:pt x="10260" y="18514"/>
                        </a:lnTo>
                        <a:close/>
                      </a:path>
                      <a:path w="21600" h="21600" extrusionOk="0">
                        <a:moveTo>
                          <a:pt x="12419" y="18514"/>
                        </a:moveTo>
                        <a:lnTo>
                          <a:pt x="12419" y="20057"/>
                        </a:lnTo>
                        <a:lnTo>
                          <a:pt x="14580" y="20057"/>
                        </a:lnTo>
                        <a:lnTo>
                          <a:pt x="14580" y="18514"/>
                        </a:lnTo>
                        <a:lnTo>
                          <a:pt x="12419" y="18514"/>
                        </a:lnTo>
                        <a:close/>
                      </a:path>
                      <a:path w="21600" h="21600" extrusionOk="0">
                        <a:moveTo>
                          <a:pt x="14580" y="18514"/>
                        </a:moveTo>
                        <a:lnTo>
                          <a:pt x="14580" y="20057"/>
                        </a:lnTo>
                        <a:lnTo>
                          <a:pt x="16740" y="20057"/>
                        </a:lnTo>
                        <a:lnTo>
                          <a:pt x="16740" y="18514"/>
                        </a:lnTo>
                        <a:lnTo>
                          <a:pt x="14580" y="18514"/>
                        </a:lnTo>
                        <a:close/>
                      </a:path>
                      <a:path w="21600" h="21600" extrusionOk="0">
                        <a:moveTo>
                          <a:pt x="16740" y="18514"/>
                        </a:moveTo>
                        <a:lnTo>
                          <a:pt x="16740" y="20057"/>
                        </a:lnTo>
                        <a:lnTo>
                          <a:pt x="18900" y="20057"/>
                        </a:lnTo>
                        <a:lnTo>
                          <a:pt x="18900" y="18514"/>
                        </a:lnTo>
                        <a:lnTo>
                          <a:pt x="16740" y="18514"/>
                        </a:lnTo>
                        <a:close/>
                      </a:path>
                      <a:path w="21600" h="21600" extrusionOk="0">
                        <a:moveTo>
                          <a:pt x="18900" y="18514"/>
                        </a:moveTo>
                        <a:lnTo>
                          <a:pt x="18900" y="20057"/>
                        </a:lnTo>
                        <a:lnTo>
                          <a:pt x="21060" y="20057"/>
                        </a:lnTo>
                        <a:lnTo>
                          <a:pt x="21060" y="18514"/>
                        </a:lnTo>
                        <a:lnTo>
                          <a:pt x="18900" y="18514"/>
                        </a:lnTo>
                        <a:close/>
                      </a:path>
                      <a:path w="21600" h="21600" extrusionOk="0">
                        <a:moveTo>
                          <a:pt x="540" y="20057"/>
                        </a:moveTo>
                        <a:lnTo>
                          <a:pt x="540" y="21600"/>
                        </a:lnTo>
                        <a:lnTo>
                          <a:pt x="2700" y="21600"/>
                        </a:lnTo>
                        <a:lnTo>
                          <a:pt x="2700" y="20057"/>
                        </a:lnTo>
                        <a:lnTo>
                          <a:pt x="540" y="20057"/>
                        </a:lnTo>
                        <a:close/>
                      </a:path>
                      <a:path w="21600" h="21600" extrusionOk="0">
                        <a:moveTo>
                          <a:pt x="2700" y="20057"/>
                        </a:moveTo>
                        <a:lnTo>
                          <a:pt x="2700" y="21600"/>
                        </a:lnTo>
                        <a:lnTo>
                          <a:pt x="4860" y="21600"/>
                        </a:lnTo>
                        <a:lnTo>
                          <a:pt x="4860" y="20057"/>
                        </a:lnTo>
                        <a:lnTo>
                          <a:pt x="2700" y="20057"/>
                        </a:lnTo>
                        <a:close/>
                      </a:path>
                      <a:path w="21600" h="21600" extrusionOk="0">
                        <a:moveTo>
                          <a:pt x="4860" y="20057"/>
                        </a:moveTo>
                        <a:lnTo>
                          <a:pt x="4860" y="21600"/>
                        </a:lnTo>
                        <a:lnTo>
                          <a:pt x="7020" y="21600"/>
                        </a:lnTo>
                        <a:lnTo>
                          <a:pt x="7020" y="20057"/>
                        </a:lnTo>
                        <a:lnTo>
                          <a:pt x="4860" y="20057"/>
                        </a:lnTo>
                        <a:close/>
                      </a:path>
                      <a:path w="21600" h="21600" extrusionOk="0">
                        <a:moveTo>
                          <a:pt x="7020" y="20057"/>
                        </a:moveTo>
                        <a:lnTo>
                          <a:pt x="7020" y="21600"/>
                        </a:lnTo>
                        <a:lnTo>
                          <a:pt x="9180" y="21600"/>
                        </a:lnTo>
                        <a:lnTo>
                          <a:pt x="9180" y="20057"/>
                        </a:lnTo>
                        <a:lnTo>
                          <a:pt x="7020" y="20057"/>
                        </a:lnTo>
                        <a:close/>
                      </a:path>
                      <a:path w="21600" h="21600" extrusionOk="0">
                        <a:moveTo>
                          <a:pt x="9180" y="20057"/>
                        </a:moveTo>
                        <a:lnTo>
                          <a:pt x="9180" y="21600"/>
                        </a:lnTo>
                        <a:lnTo>
                          <a:pt x="11340" y="21600"/>
                        </a:lnTo>
                        <a:lnTo>
                          <a:pt x="11340" y="20057"/>
                        </a:lnTo>
                        <a:lnTo>
                          <a:pt x="9180" y="20057"/>
                        </a:lnTo>
                        <a:close/>
                      </a:path>
                      <a:path w="21600" h="21600" extrusionOk="0">
                        <a:moveTo>
                          <a:pt x="11340" y="20057"/>
                        </a:moveTo>
                        <a:lnTo>
                          <a:pt x="11340" y="21600"/>
                        </a:lnTo>
                        <a:lnTo>
                          <a:pt x="13500" y="21600"/>
                        </a:lnTo>
                        <a:lnTo>
                          <a:pt x="13500" y="20057"/>
                        </a:lnTo>
                        <a:lnTo>
                          <a:pt x="11340" y="20057"/>
                        </a:lnTo>
                        <a:close/>
                      </a:path>
                      <a:path w="21600" h="21600" extrusionOk="0">
                        <a:moveTo>
                          <a:pt x="13500" y="20057"/>
                        </a:moveTo>
                        <a:lnTo>
                          <a:pt x="13500" y="21600"/>
                        </a:lnTo>
                        <a:lnTo>
                          <a:pt x="15660" y="21600"/>
                        </a:lnTo>
                        <a:lnTo>
                          <a:pt x="15660" y="20057"/>
                        </a:lnTo>
                        <a:lnTo>
                          <a:pt x="13500" y="20057"/>
                        </a:lnTo>
                        <a:close/>
                      </a:path>
                      <a:path w="21600" h="21600" extrusionOk="0">
                        <a:moveTo>
                          <a:pt x="15660" y="20057"/>
                        </a:moveTo>
                        <a:lnTo>
                          <a:pt x="15660" y="21600"/>
                        </a:lnTo>
                        <a:lnTo>
                          <a:pt x="17820" y="21600"/>
                        </a:lnTo>
                        <a:lnTo>
                          <a:pt x="17820" y="20057"/>
                        </a:lnTo>
                        <a:lnTo>
                          <a:pt x="15660" y="20057"/>
                        </a:lnTo>
                        <a:close/>
                      </a:path>
                      <a:path w="21600" h="21600" extrusionOk="0">
                        <a:moveTo>
                          <a:pt x="17820" y="20057"/>
                        </a:moveTo>
                        <a:lnTo>
                          <a:pt x="17820" y="21600"/>
                        </a:lnTo>
                        <a:lnTo>
                          <a:pt x="19980" y="21600"/>
                        </a:lnTo>
                        <a:lnTo>
                          <a:pt x="19980" y="20057"/>
                        </a:lnTo>
                        <a:lnTo>
                          <a:pt x="17820" y="20057"/>
                        </a:lnTo>
                        <a:close/>
                      </a:path>
                      <a:path w="21600" h="21600" extrusionOk="0">
                        <a:moveTo>
                          <a:pt x="19980" y="4628"/>
                        </a:moveTo>
                        <a:lnTo>
                          <a:pt x="21060" y="4628"/>
                        </a:lnTo>
                        <a:lnTo>
                          <a:pt x="21060" y="6171"/>
                        </a:lnTo>
                        <a:lnTo>
                          <a:pt x="19980" y="6171"/>
                        </a:lnTo>
                        <a:lnTo>
                          <a:pt x="19980" y="462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999999"/>
                      </a:gs>
                    </a:gsLst>
                    <a:lin ang="5400000" scaled="1"/>
                  </a:gradFill>
                  <a:ln w="12700">
                    <a:solidFill>
                      <a:srgbClr val="666666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122" name="Rectangle 121"/>
                <p:cNvSpPr/>
                <p:nvPr/>
              </p:nvSpPr>
              <p:spPr>
                <a:xfrm>
                  <a:off x="3733800" y="3581400"/>
                  <a:ext cx="5334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x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23" name="Rectangle 122"/>
                <p:cNvSpPr/>
                <p:nvPr/>
              </p:nvSpPr>
              <p:spPr>
                <a:xfrm>
                  <a:off x="838200" y="2895600"/>
                  <a:ext cx="5334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w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116" name="Rectangle 115"/>
              <p:cNvSpPr/>
              <p:nvPr/>
            </p:nvSpPr>
            <p:spPr>
              <a:xfrm>
                <a:off x="5257801" y="5410200"/>
                <a:ext cx="838199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2m</a:t>
                </a:r>
                <a:endParaRPr lang="en-US" sz="24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19" name="AutoShape 27"/>
              <p:cNvCxnSpPr>
                <a:cxnSpLocks noChangeShapeType="1"/>
              </p:cNvCxnSpPr>
              <p:nvPr/>
            </p:nvCxnSpPr>
            <p:spPr bwMode="auto">
              <a:xfrm rot="16200000">
                <a:off x="5897880" y="4543106"/>
                <a:ext cx="0" cy="173736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120" name="AutoShape 28"/>
              <p:cNvCxnSpPr>
                <a:cxnSpLocks noChangeShapeType="1"/>
              </p:cNvCxnSpPr>
              <p:nvPr/>
            </p:nvCxnSpPr>
            <p:spPr bwMode="auto">
              <a:xfrm rot="16200000">
                <a:off x="6584157" y="5379244"/>
                <a:ext cx="395287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</p:grpSp>
        <p:sp>
          <p:nvSpPr>
            <p:cNvPr id="112" name="Rectangle 111"/>
            <p:cNvSpPr/>
            <p:nvPr/>
          </p:nvSpPr>
          <p:spPr>
            <a:xfrm>
              <a:off x="5943600" y="4800600"/>
              <a:ext cx="1371600" cy="4572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i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300 N</a:t>
              </a:r>
              <a:endParaRPr lang="en-US" sz="2400" b="1" i="1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4" name="AutoShape 14"/>
            <p:cNvCxnSpPr>
              <a:cxnSpLocks noChangeShapeType="1"/>
            </p:cNvCxnSpPr>
            <p:nvPr/>
          </p:nvCxnSpPr>
          <p:spPr bwMode="auto">
            <a:xfrm>
              <a:off x="7239000" y="4724400"/>
              <a:ext cx="0" cy="914400"/>
            </a:xfrm>
            <a:prstGeom prst="straightConnector1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stealth" w="lg" len="lg"/>
            </a:ln>
          </p:spPr>
        </p:cxn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5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Distributed Loads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7224" y="1214422"/>
            <a:ext cx="2071702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19063" algn="just">
              <a:lnSpc>
                <a:spcPct val="150000"/>
              </a:lnSpc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928662" y="1142984"/>
            <a:ext cx="2857520" cy="35719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bg1"/>
                </a:solidFill>
              </a:rPr>
              <a:t>Example 2: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28662" y="1610040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2400" b="1" dirty="0" smtClean="0"/>
          </a:p>
        </p:txBody>
      </p:sp>
      <p:sp>
        <p:nvSpPr>
          <p:cNvPr id="79" name="Rectangle 78"/>
          <p:cNvSpPr/>
          <p:nvPr/>
        </p:nvSpPr>
        <p:spPr>
          <a:xfrm>
            <a:off x="857224" y="1928802"/>
            <a:ext cx="7572428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Determine the magnitude and the location of the equivalent resultant force acting on the beam shown in the figure.  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2819400" y="3000372"/>
            <a:ext cx="4114800" cy="2810434"/>
            <a:chOff x="2514600" y="3341078"/>
            <a:chExt cx="3581400" cy="2450122"/>
          </a:xfrm>
        </p:grpSpPr>
        <p:grpSp>
          <p:nvGrpSpPr>
            <p:cNvPr id="81" name="Group 31"/>
            <p:cNvGrpSpPr/>
            <p:nvPr/>
          </p:nvGrpSpPr>
          <p:grpSpPr>
            <a:xfrm>
              <a:off x="2514600" y="3341078"/>
              <a:ext cx="3581400" cy="2450122"/>
              <a:chOff x="4572000" y="3417278"/>
              <a:chExt cx="3581400" cy="2450122"/>
            </a:xfrm>
          </p:grpSpPr>
          <p:grpSp>
            <p:nvGrpSpPr>
              <p:cNvPr id="89" name="Group 97"/>
              <p:cNvGrpSpPr/>
              <p:nvPr/>
            </p:nvGrpSpPr>
            <p:grpSpPr>
              <a:xfrm>
                <a:off x="4572000" y="3417278"/>
                <a:ext cx="3581400" cy="2108810"/>
                <a:chOff x="4953000" y="2426678"/>
                <a:chExt cx="3581400" cy="2108810"/>
              </a:xfrm>
            </p:grpSpPr>
            <p:grpSp>
              <p:nvGrpSpPr>
                <p:cNvPr id="93" name="Group 67"/>
                <p:cNvGrpSpPr/>
                <p:nvPr/>
              </p:nvGrpSpPr>
              <p:grpSpPr>
                <a:xfrm>
                  <a:off x="4953000" y="2438400"/>
                  <a:ext cx="3581400" cy="2097088"/>
                  <a:chOff x="685800" y="2438400"/>
                  <a:chExt cx="3581400" cy="2097088"/>
                </a:xfrm>
              </p:grpSpPr>
              <p:grpSp>
                <p:nvGrpSpPr>
                  <p:cNvPr id="96" name="Group 29"/>
                  <p:cNvGrpSpPr/>
                  <p:nvPr/>
                </p:nvGrpSpPr>
                <p:grpSpPr>
                  <a:xfrm>
                    <a:off x="685800" y="2895600"/>
                    <a:ext cx="3159125" cy="1639888"/>
                    <a:chOff x="3429000" y="5226050"/>
                    <a:chExt cx="3159125" cy="1639888"/>
                  </a:xfrm>
                </p:grpSpPr>
                <p:grpSp>
                  <p:nvGrpSpPr>
                    <p:cNvPr id="99" name="Group 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879850" y="6238875"/>
                      <a:ext cx="2514844" cy="266700"/>
                      <a:chOff x="5629" y="7035"/>
                      <a:chExt cx="4559" cy="420"/>
                    </a:xfrm>
                  </p:grpSpPr>
                  <p:sp>
                    <p:nvSpPr>
                      <p:cNvPr id="103" name="Rectangle 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629" y="7035"/>
                        <a:ext cx="4559" cy="42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BFBFBF">
                              <a:gamma/>
                              <a:shade val="46275"/>
                              <a:invGamma/>
                            </a:srgbClr>
                          </a:gs>
                          <a:gs pos="50000">
                            <a:srgbClr val="BFBFBF"/>
                          </a:gs>
                          <a:gs pos="100000">
                            <a:srgbClr val="BFBFBF">
                              <a:gamma/>
                              <a:shade val="46275"/>
                              <a:invGamma/>
                            </a:srgbClr>
                          </a:gs>
                        </a:gsLst>
                        <a:lin ang="5400000" scaled="1"/>
                      </a:gradFill>
                      <a:ln w="0">
                        <a:solidFill>
                          <a:srgbClr val="A5A5A5"/>
                        </a:solidFill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04" name="Rectangle 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629" y="7035"/>
                        <a:ext cx="4559" cy="57"/>
                      </a:xfrm>
                      <a:prstGeom prst="rect">
                        <a:avLst/>
                      </a:prstGeom>
                      <a:solidFill>
                        <a:srgbClr val="F2F2F2"/>
                      </a:solidFill>
                      <a:ln w="0">
                        <a:solidFill>
                          <a:srgbClr val="000000"/>
                        </a:solidFill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05" name="Rectangle 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629" y="7395"/>
                        <a:ext cx="4559" cy="57"/>
                      </a:xfrm>
                      <a:prstGeom prst="rect">
                        <a:avLst/>
                      </a:prstGeom>
                      <a:solidFill>
                        <a:srgbClr val="F2F2F2"/>
                      </a:solidFill>
                      <a:ln w="0">
                        <a:solidFill>
                          <a:srgbClr val="000000"/>
                        </a:solidFill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cxnSp>
                  <p:nvCxnSpPr>
                    <p:cNvPr id="100" name="AutoShape 6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6407150" y="6248400"/>
                      <a:ext cx="180975" cy="0"/>
                    </a:xfrm>
                    <a:prstGeom prst="straightConnector1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 type="none" w="lg" len="lg"/>
                    </a:ln>
                  </p:spPr>
                </p:cxnSp>
                <p:cxnSp>
                  <p:nvCxnSpPr>
                    <p:cNvPr id="101" name="AutoShape 7"/>
                    <p:cNvCxnSpPr>
                      <a:cxnSpLocks noChangeShapeType="1"/>
                    </p:cNvCxnSpPr>
                    <p:nvPr/>
                  </p:nvCxnSpPr>
                  <p:spPr bwMode="auto">
                    <a:xfrm rot="-5400000">
                      <a:off x="3806031" y="5315744"/>
                      <a:ext cx="179388" cy="0"/>
                    </a:xfrm>
                    <a:prstGeom prst="straightConnector1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 type="none" w="lg" len="lg"/>
                    </a:ln>
                  </p:spPr>
                </p:cxnSp>
                <p:sp>
                  <p:nvSpPr>
                    <p:cNvPr id="102" name="AutoShape 26"/>
                    <p:cNvSpPr>
                      <a:spLocks noEditPoints="1" noChangeArrowheads="1"/>
                    </p:cNvSpPr>
                    <p:nvPr/>
                  </p:nvSpPr>
                  <p:spPr bwMode="auto">
                    <a:xfrm rot="5400000">
                      <a:off x="3169443" y="6155532"/>
                      <a:ext cx="969963" cy="450850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10800 w 21600"/>
                        <a:gd name="T3" fmla="*/ 0 h 21600"/>
                        <a:gd name="T4" fmla="*/ 21600 w 21600"/>
                        <a:gd name="T5" fmla="*/ 0 h 21600"/>
                        <a:gd name="T6" fmla="*/ 21060 w 21600"/>
                        <a:gd name="T7" fmla="*/ 10800 h 21600"/>
                        <a:gd name="T8" fmla="*/ 21060 w 21600"/>
                        <a:gd name="T9" fmla="*/ 21600 h 21600"/>
                        <a:gd name="T10" fmla="*/ 10800 w 21600"/>
                        <a:gd name="T11" fmla="*/ 21600 h 21600"/>
                        <a:gd name="T12" fmla="*/ 540 w 21600"/>
                        <a:gd name="T13" fmla="*/ 21600 h 21600"/>
                        <a:gd name="T14" fmla="*/ 540 w 21600"/>
                        <a:gd name="T15" fmla="*/ 10800 h 21600"/>
                        <a:gd name="T16" fmla="*/ 761 w 21600"/>
                        <a:gd name="T17" fmla="*/ 22454 h 21600"/>
                        <a:gd name="T18" fmla="*/ 21069 w 21600"/>
                        <a:gd name="T19" fmla="*/ 32282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T16" t="T17" r="T18" b="T19"/>
                      <a:pathLst>
                        <a:path w="21600" h="21600" extrusionOk="0">
                          <a:moveTo>
                            <a:pt x="540" y="4628"/>
                          </a:moveTo>
                          <a:lnTo>
                            <a:pt x="0" y="4628"/>
                          </a:lnTo>
                          <a:lnTo>
                            <a:pt x="0" y="0"/>
                          </a:lnTo>
                          <a:lnTo>
                            <a:pt x="21600" y="0"/>
                          </a:lnTo>
                          <a:lnTo>
                            <a:pt x="21600" y="4628"/>
                          </a:lnTo>
                          <a:lnTo>
                            <a:pt x="21060" y="4628"/>
                          </a:lnTo>
                          <a:lnTo>
                            <a:pt x="21060" y="21600"/>
                          </a:lnTo>
                          <a:lnTo>
                            <a:pt x="540" y="21600"/>
                          </a:lnTo>
                          <a:lnTo>
                            <a:pt x="540" y="4628"/>
                          </a:lnTo>
                          <a:close/>
                        </a:path>
                        <a:path w="21600" h="21600" extrusionOk="0">
                          <a:moveTo>
                            <a:pt x="540" y="4628"/>
                          </a:moveTo>
                          <a:lnTo>
                            <a:pt x="540" y="6171"/>
                          </a:lnTo>
                          <a:lnTo>
                            <a:pt x="2700" y="6171"/>
                          </a:lnTo>
                          <a:lnTo>
                            <a:pt x="2700" y="4628"/>
                          </a:lnTo>
                          <a:lnTo>
                            <a:pt x="540" y="4628"/>
                          </a:lnTo>
                          <a:close/>
                        </a:path>
                        <a:path w="21600" h="21600" extrusionOk="0">
                          <a:moveTo>
                            <a:pt x="2700" y="4628"/>
                          </a:moveTo>
                          <a:lnTo>
                            <a:pt x="2700" y="6171"/>
                          </a:lnTo>
                          <a:lnTo>
                            <a:pt x="4860" y="6171"/>
                          </a:lnTo>
                          <a:lnTo>
                            <a:pt x="4860" y="4628"/>
                          </a:lnTo>
                          <a:lnTo>
                            <a:pt x="2700" y="4628"/>
                          </a:lnTo>
                          <a:close/>
                        </a:path>
                        <a:path w="21600" h="21600" extrusionOk="0">
                          <a:moveTo>
                            <a:pt x="4860" y="4628"/>
                          </a:moveTo>
                          <a:lnTo>
                            <a:pt x="4860" y="6171"/>
                          </a:lnTo>
                          <a:lnTo>
                            <a:pt x="7020" y="6171"/>
                          </a:lnTo>
                          <a:lnTo>
                            <a:pt x="7020" y="4628"/>
                          </a:lnTo>
                          <a:lnTo>
                            <a:pt x="4860" y="4628"/>
                          </a:lnTo>
                          <a:close/>
                        </a:path>
                        <a:path w="21600" h="21600" extrusionOk="0">
                          <a:moveTo>
                            <a:pt x="7020" y="4628"/>
                          </a:moveTo>
                          <a:lnTo>
                            <a:pt x="7020" y="6171"/>
                          </a:lnTo>
                          <a:lnTo>
                            <a:pt x="9180" y="6171"/>
                          </a:lnTo>
                          <a:lnTo>
                            <a:pt x="9180" y="4628"/>
                          </a:lnTo>
                          <a:lnTo>
                            <a:pt x="7020" y="4628"/>
                          </a:lnTo>
                          <a:close/>
                        </a:path>
                        <a:path w="21600" h="21600" extrusionOk="0">
                          <a:moveTo>
                            <a:pt x="9180" y="4628"/>
                          </a:moveTo>
                          <a:lnTo>
                            <a:pt x="9180" y="6171"/>
                          </a:lnTo>
                          <a:lnTo>
                            <a:pt x="11340" y="6171"/>
                          </a:lnTo>
                          <a:lnTo>
                            <a:pt x="11340" y="4628"/>
                          </a:lnTo>
                          <a:lnTo>
                            <a:pt x="9180" y="4628"/>
                          </a:lnTo>
                          <a:close/>
                        </a:path>
                        <a:path w="21600" h="21600" extrusionOk="0">
                          <a:moveTo>
                            <a:pt x="11340" y="4628"/>
                          </a:moveTo>
                          <a:lnTo>
                            <a:pt x="11340" y="6171"/>
                          </a:lnTo>
                          <a:lnTo>
                            <a:pt x="13500" y="6171"/>
                          </a:lnTo>
                          <a:lnTo>
                            <a:pt x="13500" y="4628"/>
                          </a:lnTo>
                          <a:lnTo>
                            <a:pt x="11340" y="4628"/>
                          </a:lnTo>
                          <a:close/>
                        </a:path>
                        <a:path w="21600" h="21600" extrusionOk="0">
                          <a:moveTo>
                            <a:pt x="13500" y="4628"/>
                          </a:moveTo>
                          <a:lnTo>
                            <a:pt x="13500" y="6171"/>
                          </a:lnTo>
                          <a:lnTo>
                            <a:pt x="15660" y="6171"/>
                          </a:lnTo>
                          <a:lnTo>
                            <a:pt x="15660" y="4628"/>
                          </a:lnTo>
                          <a:lnTo>
                            <a:pt x="13500" y="4628"/>
                          </a:lnTo>
                          <a:close/>
                        </a:path>
                        <a:path w="21600" h="21600" extrusionOk="0">
                          <a:moveTo>
                            <a:pt x="15660" y="4628"/>
                          </a:moveTo>
                          <a:lnTo>
                            <a:pt x="15660" y="6171"/>
                          </a:lnTo>
                          <a:lnTo>
                            <a:pt x="17820" y="6171"/>
                          </a:lnTo>
                          <a:lnTo>
                            <a:pt x="17820" y="4628"/>
                          </a:lnTo>
                          <a:lnTo>
                            <a:pt x="15660" y="4628"/>
                          </a:lnTo>
                          <a:close/>
                        </a:path>
                        <a:path w="21600" h="21600" extrusionOk="0">
                          <a:moveTo>
                            <a:pt x="17820" y="4628"/>
                          </a:moveTo>
                          <a:lnTo>
                            <a:pt x="17820" y="6171"/>
                          </a:lnTo>
                          <a:lnTo>
                            <a:pt x="19980" y="6171"/>
                          </a:lnTo>
                          <a:lnTo>
                            <a:pt x="19980" y="4628"/>
                          </a:lnTo>
                          <a:lnTo>
                            <a:pt x="17820" y="4628"/>
                          </a:lnTo>
                          <a:close/>
                        </a:path>
                        <a:path w="21600" h="21600" extrusionOk="0">
                          <a:moveTo>
                            <a:pt x="1620" y="6171"/>
                          </a:moveTo>
                          <a:lnTo>
                            <a:pt x="1620" y="7714"/>
                          </a:lnTo>
                          <a:lnTo>
                            <a:pt x="3779" y="7714"/>
                          </a:lnTo>
                          <a:lnTo>
                            <a:pt x="3779" y="6171"/>
                          </a:lnTo>
                          <a:lnTo>
                            <a:pt x="1620" y="6171"/>
                          </a:lnTo>
                          <a:close/>
                        </a:path>
                        <a:path w="21600" h="21600" extrusionOk="0">
                          <a:moveTo>
                            <a:pt x="3779" y="6171"/>
                          </a:moveTo>
                          <a:lnTo>
                            <a:pt x="3779" y="7714"/>
                          </a:lnTo>
                          <a:lnTo>
                            <a:pt x="5940" y="7714"/>
                          </a:lnTo>
                          <a:lnTo>
                            <a:pt x="5940" y="6171"/>
                          </a:lnTo>
                          <a:lnTo>
                            <a:pt x="3779" y="6171"/>
                          </a:lnTo>
                          <a:close/>
                        </a:path>
                        <a:path w="21600" h="21600" extrusionOk="0">
                          <a:moveTo>
                            <a:pt x="5940" y="6171"/>
                          </a:moveTo>
                          <a:lnTo>
                            <a:pt x="5940" y="7714"/>
                          </a:lnTo>
                          <a:lnTo>
                            <a:pt x="8100" y="7714"/>
                          </a:lnTo>
                          <a:lnTo>
                            <a:pt x="8100" y="6171"/>
                          </a:lnTo>
                          <a:lnTo>
                            <a:pt x="5940" y="6171"/>
                          </a:lnTo>
                          <a:close/>
                        </a:path>
                        <a:path w="21600" h="21600" extrusionOk="0">
                          <a:moveTo>
                            <a:pt x="8100" y="6171"/>
                          </a:moveTo>
                          <a:lnTo>
                            <a:pt x="8100" y="7714"/>
                          </a:lnTo>
                          <a:lnTo>
                            <a:pt x="10260" y="7714"/>
                          </a:lnTo>
                          <a:lnTo>
                            <a:pt x="10260" y="6171"/>
                          </a:lnTo>
                          <a:lnTo>
                            <a:pt x="8100" y="6171"/>
                          </a:lnTo>
                          <a:close/>
                        </a:path>
                        <a:path w="21600" h="21600" extrusionOk="0">
                          <a:moveTo>
                            <a:pt x="10260" y="6171"/>
                          </a:moveTo>
                          <a:lnTo>
                            <a:pt x="10260" y="7714"/>
                          </a:lnTo>
                          <a:lnTo>
                            <a:pt x="12419" y="7714"/>
                          </a:lnTo>
                          <a:lnTo>
                            <a:pt x="12419" y="6171"/>
                          </a:lnTo>
                          <a:lnTo>
                            <a:pt x="10260" y="6171"/>
                          </a:lnTo>
                          <a:close/>
                        </a:path>
                        <a:path w="21600" h="21600" extrusionOk="0">
                          <a:moveTo>
                            <a:pt x="12419" y="6171"/>
                          </a:moveTo>
                          <a:lnTo>
                            <a:pt x="12419" y="7714"/>
                          </a:lnTo>
                          <a:lnTo>
                            <a:pt x="14580" y="7714"/>
                          </a:lnTo>
                          <a:lnTo>
                            <a:pt x="14580" y="6171"/>
                          </a:lnTo>
                          <a:lnTo>
                            <a:pt x="12419" y="6171"/>
                          </a:lnTo>
                          <a:close/>
                        </a:path>
                        <a:path w="21600" h="21600" extrusionOk="0">
                          <a:moveTo>
                            <a:pt x="14580" y="6171"/>
                          </a:moveTo>
                          <a:lnTo>
                            <a:pt x="14580" y="7714"/>
                          </a:lnTo>
                          <a:lnTo>
                            <a:pt x="16740" y="7714"/>
                          </a:lnTo>
                          <a:lnTo>
                            <a:pt x="16740" y="6171"/>
                          </a:lnTo>
                          <a:lnTo>
                            <a:pt x="14580" y="6171"/>
                          </a:lnTo>
                          <a:close/>
                        </a:path>
                        <a:path w="21600" h="21600" extrusionOk="0">
                          <a:moveTo>
                            <a:pt x="16740" y="6171"/>
                          </a:moveTo>
                          <a:lnTo>
                            <a:pt x="16740" y="7714"/>
                          </a:lnTo>
                          <a:lnTo>
                            <a:pt x="18900" y="7714"/>
                          </a:lnTo>
                          <a:lnTo>
                            <a:pt x="18900" y="6171"/>
                          </a:lnTo>
                          <a:lnTo>
                            <a:pt x="16740" y="6171"/>
                          </a:lnTo>
                          <a:close/>
                        </a:path>
                        <a:path w="21600" h="21600" extrusionOk="0">
                          <a:moveTo>
                            <a:pt x="18900" y="6171"/>
                          </a:moveTo>
                          <a:lnTo>
                            <a:pt x="18900" y="7714"/>
                          </a:lnTo>
                          <a:lnTo>
                            <a:pt x="21060" y="7714"/>
                          </a:lnTo>
                          <a:lnTo>
                            <a:pt x="21060" y="6171"/>
                          </a:lnTo>
                          <a:lnTo>
                            <a:pt x="18900" y="6171"/>
                          </a:lnTo>
                          <a:close/>
                        </a:path>
                        <a:path w="21600" h="21600" extrusionOk="0">
                          <a:moveTo>
                            <a:pt x="540" y="7714"/>
                          </a:moveTo>
                          <a:lnTo>
                            <a:pt x="540" y="9257"/>
                          </a:lnTo>
                          <a:lnTo>
                            <a:pt x="2700" y="9257"/>
                          </a:lnTo>
                          <a:lnTo>
                            <a:pt x="2700" y="7714"/>
                          </a:lnTo>
                          <a:lnTo>
                            <a:pt x="540" y="7714"/>
                          </a:lnTo>
                          <a:close/>
                        </a:path>
                        <a:path w="21600" h="21600" extrusionOk="0">
                          <a:moveTo>
                            <a:pt x="2700" y="7714"/>
                          </a:moveTo>
                          <a:lnTo>
                            <a:pt x="2700" y="9257"/>
                          </a:lnTo>
                          <a:lnTo>
                            <a:pt x="4860" y="9257"/>
                          </a:lnTo>
                          <a:lnTo>
                            <a:pt x="4860" y="7714"/>
                          </a:lnTo>
                          <a:lnTo>
                            <a:pt x="2700" y="7714"/>
                          </a:lnTo>
                          <a:close/>
                        </a:path>
                        <a:path w="21600" h="21600" extrusionOk="0">
                          <a:moveTo>
                            <a:pt x="4860" y="7714"/>
                          </a:moveTo>
                          <a:lnTo>
                            <a:pt x="4860" y="9257"/>
                          </a:lnTo>
                          <a:lnTo>
                            <a:pt x="7020" y="9257"/>
                          </a:lnTo>
                          <a:lnTo>
                            <a:pt x="7020" y="7714"/>
                          </a:lnTo>
                          <a:lnTo>
                            <a:pt x="4860" y="7714"/>
                          </a:lnTo>
                          <a:close/>
                        </a:path>
                        <a:path w="21600" h="21600" extrusionOk="0">
                          <a:moveTo>
                            <a:pt x="7020" y="7714"/>
                          </a:moveTo>
                          <a:lnTo>
                            <a:pt x="7020" y="9257"/>
                          </a:lnTo>
                          <a:lnTo>
                            <a:pt x="9180" y="9257"/>
                          </a:lnTo>
                          <a:lnTo>
                            <a:pt x="9180" y="7714"/>
                          </a:lnTo>
                          <a:lnTo>
                            <a:pt x="7020" y="7714"/>
                          </a:lnTo>
                          <a:close/>
                        </a:path>
                        <a:path w="21600" h="21600" extrusionOk="0">
                          <a:moveTo>
                            <a:pt x="9180" y="7714"/>
                          </a:moveTo>
                          <a:lnTo>
                            <a:pt x="9180" y="9257"/>
                          </a:lnTo>
                          <a:lnTo>
                            <a:pt x="11340" y="9257"/>
                          </a:lnTo>
                          <a:lnTo>
                            <a:pt x="11340" y="7714"/>
                          </a:lnTo>
                          <a:lnTo>
                            <a:pt x="9180" y="7714"/>
                          </a:lnTo>
                          <a:close/>
                        </a:path>
                        <a:path w="21600" h="21600" extrusionOk="0">
                          <a:moveTo>
                            <a:pt x="11340" y="7714"/>
                          </a:moveTo>
                          <a:lnTo>
                            <a:pt x="11340" y="9257"/>
                          </a:lnTo>
                          <a:lnTo>
                            <a:pt x="13500" y="9257"/>
                          </a:lnTo>
                          <a:lnTo>
                            <a:pt x="13500" y="7714"/>
                          </a:lnTo>
                          <a:lnTo>
                            <a:pt x="11340" y="7714"/>
                          </a:lnTo>
                          <a:close/>
                        </a:path>
                        <a:path w="21600" h="21600" extrusionOk="0">
                          <a:moveTo>
                            <a:pt x="13500" y="7714"/>
                          </a:moveTo>
                          <a:lnTo>
                            <a:pt x="13500" y="9257"/>
                          </a:lnTo>
                          <a:lnTo>
                            <a:pt x="15660" y="9257"/>
                          </a:lnTo>
                          <a:lnTo>
                            <a:pt x="15660" y="7714"/>
                          </a:lnTo>
                          <a:lnTo>
                            <a:pt x="13500" y="7714"/>
                          </a:lnTo>
                          <a:close/>
                        </a:path>
                        <a:path w="21600" h="21600" extrusionOk="0">
                          <a:moveTo>
                            <a:pt x="15660" y="7714"/>
                          </a:moveTo>
                          <a:lnTo>
                            <a:pt x="15660" y="9257"/>
                          </a:lnTo>
                          <a:lnTo>
                            <a:pt x="17820" y="9257"/>
                          </a:lnTo>
                          <a:lnTo>
                            <a:pt x="17820" y="7714"/>
                          </a:lnTo>
                          <a:lnTo>
                            <a:pt x="15660" y="7714"/>
                          </a:lnTo>
                          <a:close/>
                        </a:path>
                        <a:path w="21600" h="21600" extrusionOk="0">
                          <a:moveTo>
                            <a:pt x="17820" y="7714"/>
                          </a:moveTo>
                          <a:lnTo>
                            <a:pt x="17820" y="9257"/>
                          </a:lnTo>
                          <a:lnTo>
                            <a:pt x="19980" y="9257"/>
                          </a:lnTo>
                          <a:lnTo>
                            <a:pt x="19980" y="7714"/>
                          </a:lnTo>
                          <a:lnTo>
                            <a:pt x="17820" y="7714"/>
                          </a:lnTo>
                          <a:close/>
                        </a:path>
                        <a:path w="21600" h="21600" extrusionOk="0">
                          <a:moveTo>
                            <a:pt x="1620" y="9257"/>
                          </a:moveTo>
                          <a:lnTo>
                            <a:pt x="1620" y="10800"/>
                          </a:lnTo>
                          <a:lnTo>
                            <a:pt x="3779" y="10800"/>
                          </a:lnTo>
                          <a:lnTo>
                            <a:pt x="3779" y="9257"/>
                          </a:lnTo>
                          <a:lnTo>
                            <a:pt x="1620" y="9257"/>
                          </a:lnTo>
                          <a:close/>
                        </a:path>
                        <a:path w="21600" h="21600" extrusionOk="0">
                          <a:moveTo>
                            <a:pt x="3779" y="9257"/>
                          </a:moveTo>
                          <a:lnTo>
                            <a:pt x="3779" y="10800"/>
                          </a:lnTo>
                          <a:lnTo>
                            <a:pt x="5940" y="10800"/>
                          </a:lnTo>
                          <a:lnTo>
                            <a:pt x="5940" y="9257"/>
                          </a:lnTo>
                          <a:lnTo>
                            <a:pt x="3779" y="9257"/>
                          </a:lnTo>
                          <a:close/>
                        </a:path>
                        <a:path w="21600" h="21600" extrusionOk="0">
                          <a:moveTo>
                            <a:pt x="5940" y="9257"/>
                          </a:moveTo>
                          <a:lnTo>
                            <a:pt x="5940" y="10800"/>
                          </a:lnTo>
                          <a:lnTo>
                            <a:pt x="8100" y="10800"/>
                          </a:lnTo>
                          <a:lnTo>
                            <a:pt x="8100" y="9257"/>
                          </a:lnTo>
                          <a:lnTo>
                            <a:pt x="5940" y="9257"/>
                          </a:lnTo>
                          <a:close/>
                        </a:path>
                        <a:path w="21600" h="21600" extrusionOk="0">
                          <a:moveTo>
                            <a:pt x="8100" y="9257"/>
                          </a:moveTo>
                          <a:lnTo>
                            <a:pt x="8100" y="10800"/>
                          </a:lnTo>
                          <a:lnTo>
                            <a:pt x="10260" y="10800"/>
                          </a:lnTo>
                          <a:lnTo>
                            <a:pt x="10260" y="9257"/>
                          </a:lnTo>
                          <a:lnTo>
                            <a:pt x="8100" y="9257"/>
                          </a:lnTo>
                          <a:close/>
                        </a:path>
                        <a:path w="21600" h="21600" extrusionOk="0">
                          <a:moveTo>
                            <a:pt x="10260" y="9257"/>
                          </a:moveTo>
                          <a:lnTo>
                            <a:pt x="10260" y="10800"/>
                          </a:lnTo>
                          <a:lnTo>
                            <a:pt x="12419" y="10800"/>
                          </a:lnTo>
                          <a:lnTo>
                            <a:pt x="12419" y="9257"/>
                          </a:lnTo>
                          <a:lnTo>
                            <a:pt x="10260" y="9257"/>
                          </a:lnTo>
                          <a:close/>
                        </a:path>
                        <a:path w="21600" h="21600" extrusionOk="0">
                          <a:moveTo>
                            <a:pt x="12419" y="9257"/>
                          </a:moveTo>
                          <a:lnTo>
                            <a:pt x="12419" y="10800"/>
                          </a:lnTo>
                          <a:lnTo>
                            <a:pt x="14580" y="10800"/>
                          </a:lnTo>
                          <a:lnTo>
                            <a:pt x="14580" y="9257"/>
                          </a:lnTo>
                          <a:lnTo>
                            <a:pt x="12419" y="9257"/>
                          </a:lnTo>
                          <a:close/>
                        </a:path>
                        <a:path w="21600" h="21600" extrusionOk="0">
                          <a:moveTo>
                            <a:pt x="14580" y="9257"/>
                          </a:moveTo>
                          <a:lnTo>
                            <a:pt x="14580" y="10800"/>
                          </a:lnTo>
                          <a:lnTo>
                            <a:pt x="16740" y="10800"/>
                          </a:lnTo>
                          <a:lnTo>
                            <a:pt x="16740" y="9257"/>
                          </a:lnTo>
                          <a:lnTo>
                            <a:pt x="14580" y="9257"/>
                          </a:lnTo>
                          <a:close/>
                        </a:path>
                        <a:path w="21600" h="21600" extrusionOk="0">
                          <a:moveTo>
                            <a:pt x="16740" y="9257"/>
                          </a:moveTo>
                          <a:lnTo>
                            <a:pt x="16740" y="10800"/>
                          </a:lnTo>
                          <a:lnTo>
                            <a:pt x="18900" y="10800"/>
                          </a:lnTo>
                          <a:lnTo>
                            <a:pt x="18900" y="9257"/>
                          </a:lnTo>
                          <a:lnTo>
                            <a:pt x="16740" y="9257"/>
                          </a:lnTo>
                          <a:close/>
                        </a:path>
                        <a:path w="21600" h="21600" extrusionOk="0">
                          <a:moveTo>
                            <a:pt x="18900" y="9257"/>
                          </a:moveTo>
                          <a:lnTo>
                            <a:pt x="18900" y="10800"/>
                          </a:lnTo>
                          <a:lnTo>
                            <a:pt x="21060" y="10800"/>
                          </a:lnTo>
                          <a:lnTo>
                            <a:pt x="21060" y="9257"/>
                          </a:lnTo>
                          <a:lnTo>
                            <a:pt x="18900" y="9257"/>
                          </a:lnTo>
                          <a:close/>
                        </a:path>
                        <a:path w="21600" h="21600" extrusionOk="0">
                          <a:moveTo>
                            <a:pt x="540" y="10800"/>
                          </a:moveTo>
                          <a:lnTo>
                            <a:pt x="540" y="12342"/>
                          </a:lnTo>
                          <a:lnTo>
                            <a:pt x="2700" y="12342"/>
                          </a:lnTo>
                          <a:lnTo>
                            <a:pt x="2700" y="10800"/>
                          </a:lnTo>
                          <a:lnTo>
                            <a:pt x="540" y="10800"/>
                          </a:lnTo>
                          <a:close/>
                        </a:path>
                        <a:path w="21600" h="21600" extrusionOk="0">
                          <a:moveTo>
                            <a:pt x="2700" y="10800"/>
                          </a:moveTo>
                          <a:lnTo>
                            <a:pt x="2700" y="12342"/>
                          </a:lnTo>
                          <a:lnTo>
                            <a:pt x="4860" y="12342"/>
                          </a:lnTo>
                          <a:lnTo>
                            <a:pt x="4860" y="10800"/>
                          </a:lnTo>
                          <a:lnTo>
                            <a:pt x="2700" y="10800"/>
                          </a:lnTo>
                          <a:close/>
                        </a:path>
                        <a:path w="21600" h="21600" extrusionOk="0">
                          <a:moveTo>
                            <a:pt x="4860" y="10800"/>
                          </a:moveTo>
                          <a:lnTo>
                            <a:pt x="4860" y="12342"/>
                          </a:lnTo>
                          <a:lnTo>
                            <a:pt x="7020" y="12342"/>
                          </a:lnTo>
                          <a:lnTo>
                            <a:pt x="7020" y="10800"/>
                          </a:lnTo>
                          <a:lnTo>
                            <a:pt x="4860" y="10800"/>
                          </a:lnTo>
                          <a:close/>
                        </a:path>
                        <a:path w="21600" h="21600" extrusionOk="0">
                          <a:moveTo>
                            <a:pt x="7020" y="10800"/>
                          </a:moveTo>
                          <a:lnTo>
                            <a:pt x="7020" y="12342"/>
                          </a:lnTo>
                          <a:lnTo>
                            <a:pt x="9180" y="12342"/>
                          </a:lnTo>
                          <a:lnTo>
                            <a:pt x="9180" y="10800"/>
                          </a:lnTo>
                          <a:lnTo>
                            <a:pt x="7020" y="10800"/>
                          </a:lnTo>
                          <a:close/>
                        </a:path>
                        <a:path w="21600" h="21600" extrusionOk="0">
                          <a:moveTo>
                            <a:pt x="9180" y="10800"/>
                          </a:moveTo>
                          <a:lnTo>
                            <a:pt x="9180" y="12342"/>
                          </a:lnTo>
                          <a:lnTo>
                            <a:pt x="11340" y="12342"/>
                          </a:lnTo>
                          <a:lnTo>
                            <a:pt x="11340" y="10800"/>
                          </a:lnTo>
                          <a:lnTo>
                            <a:pt x="9180" y="10800"/>
                          </a:lnTo>
                          <a:close/>
                        </a:path>
                        <a:path w="21600" h="21600" extrusionOk="0">
                          <a:moveTo>
                            <a:pt x="11340" y="10800"/>
                          </a:moveTo>
                          <a:lnTo>
                            <a:pt x="11340" y="12342"/>
                          </a:lnTo>
                          <a:lnTo>
                            <a:pt x="13500" y="12342"/>
                          </a:lnTo>
                          <a:lnTo>
                            <a:pt x="13500" y="10800"/>
                          </a:lnTo>
                          <a:lnTo>
                            <a:pt x="11340" y="10800"/>
                          </a:lnTo>
                          <a:close/>
                        </a:path>
                        <a:path w="21600" h="21600" extrusionOk="0">
                          <a:moveTo>
                            <a:pt x="13500" y="10800"/>
                          </a:moveTo>
                          <a:lnTo>
                            <a:pt x="13500" y="12342"/>
                          </a:lnTo>
                          <a:lnTo>
                            <a:pt x="15660" y="12342"/>
                          </a:lnTo>
                          <a:lnTo>
                            <a:pt x="15660" y="10800"/>
                          </a:lnTo>
                          <a:lnTo>
                            <a:pt x="13500" y="10800"/>
                          </a:lnTo>
                          <a:close/>
                        </a:path>
                        <a:path w="21600" h="21600" extrusionOk="0">
                          <a:moveTo>
                            <a:pt x="15660" y="10800"/>
                          </a:moveTo>
                          <a:lnTo>
                            <a:pt x="15660" y="12342"/>
                          </a:lnTo>
                          <a:lnTo>
                            <a:pt x="17820" y="12342"/>
                          </a:lnTo>
                          <a:lnTo>
                            <a:pt x="17820" y="10800"/>
                          </a:lnTo>
                          <a:lnTo>
                            <a:pt x="15660" y="10800"/>
                          </a:lnTo>
                          <a:close/>
                        </a:path>
                        <a:path w="21600" h="21600" extrusionOk="0">
                          <a:moveTo>
                            <a:pt x="17820" y="10800"/>
                          </a:moveTo>
                          <a:lnTo>
                            <a:pt x="17820" y="12342"/>
                          </a:lnTo>
                          <a:lnTo>
                            <a:pt x="19980" y="12342"/>
                          </a:lnTo>
                          <a:lnTo>
                            <a:pt x="19980" y="10800"/>
                          </a:lnTo>
                          <a:lnTo>
                            <a:pt x="17820" y="10800"/>
                          </a:lnTo>
                          <a:close/>
                        </a:path>
                        <a:path w="21600" h="21600" extrusionOk="0">
                          <a:moveTo>
                            <a:pt x="1620" y="12342"/>
                          </a:moveTo>
                          <a:lnTo>
                            <a:pt x="1620" y="13885"/>
                          </a:lnTo>
                          <a:lnTo>
                            <a:pt x="3779" y="13885"/>
                          </a:lnTo>
                          <a:lnTo>
                            <a:pt x="3779" y="12342"/>
                          </a:lnTo>
                          <a:lnTo>
                            <a:pt x="1620" y="12342"/>
                          </a:lnTo>
                          <a:close/>
                        </a:path>
                        <a:path w="21600" h="21600" extrusionOk="0">
                          <a:moveTo>
                            <a:pt x="3779" y="12342"/>
                          </a:moveTo>
                          <a:lnTo>
                            <a:pt x="3779" y="13885"/>
                          </a:lnTo>
                          <a:lnTo>
                            <a:pt x="5940" y="13885"/>
                          </a:lnTo>
                          <a:lnTo>
                            <a:pt x="5940" y="12342"/>
                          </a:lnTo>
                          <a:lnTo>
                            <a:pt x="3779" y="12342"/>
                          </a:lnTo>
                          <a:close/>
                        </a:path>
                        <a:path w="21600" h="21600" extrusionOk="0">
                          <a:moveTo>
                            <a:pt x="5940" y="12342"/>
                          </a:moveTo>
                          <a:lnTo>
                            <a:pt x="5940" y="13885"/>
                          </a:lnTo>
                          <a:lnTo>
                            <a:pt x="8100" y="13885"/>
                          </a:lnTo>
                          <a:lnTo>
                            <a:pt x="8100" y="12342"/>
                          </a:lnTo>
                          <a:lnTo>
                            <a:pt x="5940" y="12342"/>
                          </a:lnTo>
                          <a:close/>
                        </a:path>
                        <a:path w="21600" h="21600" extrusionOk="0">
                          <a:moveTo>
                            <a:pt x="8100" y="12342"/>
                          </a:moveTo>
                          <a:lnTo>
                            <a:pt x="8100" y="13885"/>
                          </a:lnTo>
                          <a:lnTo>
                            <a:pt x="10260" y="13885"/>
                          </a:lnTo>
                          <a:lnTo>
                            <a:pt x="10260" y="12342"/>
                          </a:lnTo>
                          <a:lnTo>
                            <a:pt x="8100" y="12342"/>
                          </a:lnTo>
                          <a:close/>
                        </a:path>
                        <a:path w="21600" h="21600" extrusionOk="0">
                          <a:moveTo>
                            <a:pt x="10260" y="12342"/>
                          </a:moveTo>
                          <a:lnTo>
                            <a:pt x="10260" y="13885"/>
                          </a:lnTo>
                          <a:lnTo>
                            <a:pt x="12419" y="13885"/>
                          </a:lnTo>
                          <a:lnTo>
                            <a:pt x="12419" y="12342"/>
                          </a:lnTo>
                          <a:lnTo>
                            <a:pt x="10260" y="12342"/>
                          </a:lnTo>
                          <a:close/>
                        </a:path>
                        <a:path w="21600" h="21600" extrusionOk="0">
                          <a:moveTo>
                            <a:pt x="12419" y="12342"/>
                          </a:moveTo>
                          <a:lnTo>
                            <a:pt x="12419" y="13885"/>
                          </a:lnTo>
                          <a:lnTo>
                            <a:pt x="14580" y="13885"/>
                          </a:lnTo>
                          <a:lnTo>
                            <a:pt x="14580" y="12342"/>
                          </a:lnTo>
                          <a:lnTo>
                            <a:pt x="12419" y="12342"/>
                          </a:lnTo>
                          <a:close/>
                        </a:path>
                        <a:path w="21600" h="21600" extrusionOk="0">
                          <a:moveTo>
                            <a:pt x="14580" y="12342"/>
                          </a:moveTo>
                          <a:lnTo>
                            <a:pt x="14580" y="13885"/>
                          </a:lnTo>
                          <a:lnTo>
                            <a:pt x="16740" y="13885"/>
                          </a:lnTo>
                          <a:lnTo>
                            <a:pt x="16740" y="12342"/>
                          </a:lnTo>
                          <a:lnTo>
                            <a:pt x="14580" y="12342"/>
                          </a:lnTo>
                          <a:close/>
                        </a:path>
                        <a:path w="21600" h="21600" extrusionOk="0">
                          <a:moveTo>
                            <a:pt x="16740" y="12342"/>
                          </a:moveTo>
                          <a:lnTo>
                            <a:pt x="16740" y="13885"/>
                          </a:lnTo>
                          <a:lnTo>
                            <a:pt x="18900" y="13885"/>
                          </a:lnTo>
                          <a:lnTo>
                            <a:pt x="18900" y="12342"/>
                          </a:lnTo>
                          <a:lnTo>
                            <a:pt x="16740" y="12342"/>
                          </a:lnTo>
                          <a:close/>
                        </a:path>
                        <a:path w="21600" h="21600" extrusionOk="0">
                          <a:moveTo>
                            <a:pt x="18900" y="12342"/>
                          </a:moveTo>
                          <a:lnTo>
                            <a:pt x="18900" y="13885"/>
                          </a:lnTo>
                          <a:lnTo>
                            <a:pt x="21060" y="13885"/>
                          </a:lnTo>
                          <a:lnTo>
                            <a:pt x="21060" y="12342"/>
                          </a:lnTo>
                          <a:lnTo>
                            <a:pt x="18900" y="12342"/>
                          </a:lnTo>
                          <a:close/>
                        </a:path>
                        <a:path w="21600" h="21600" extrusionOk="0">
                          <a:moveTo>
                            <a:pt x="540" y="13885"/>
                          </a:moveTo>
                          <a:lnTo>
                            <a:pt x="540" y="15428"/>
                          </a:lnTo>
                          <a:lnTo>
                            <a:pt x="2700" y="15428"/>
                          </a:lnTo>
                          <a:lnTo>
                            <a:pt x="2700" y="13885"/>
                          </a:lnTo>
                          <a:lnTo>
                            <a:pt x="540" y="13885"/>
                          </a:lnTo>
                          <a:close/>
                        </a:path>
                        <a:path w="21600" h="21600" extrusionOk="0">
                          <a:moveTo>
                            <a:pt x="2700" y="13885"/>
                          </a:moveTo>
                          <a:lnTo>
                            <a:pt x="2700" y="15428"/>
                          </a:lnTo>
                          <a:lnTo>
                            <a:pt x="4860" y="15428"/>
                          </a:lnTo>
                          <a:lnTo>
                            <a:pt x="4860" y="13885"/>
                          </a:lnTo>
                          <a:lnTo>
                            <a:pt x="2700" y="13885"/>
                          </a:lnTo>
                          <a:close/>
                        </a:path>
                        <a:path w="21600" h="21600" extrusionOk="0">
                          <a:moveTo>
                            <a:pt x="4860" y="13885"/>
                          </a:moveTo>
                          <a:lnTo>
                            <a:pt x="4860" y="15428"/>
                          </a:lnTo>
                          <a:lnTo>
                            <a:pt x="7020" y="15428"/>
                          </a:lnTo>
                          <a:lnTo>
                            <a:pt x="7020" y="13885"/>
                          </a:lnTo>
                          <a:lnTo>
                            <a:pt x="4860" y="13885"/>
                          </a:lnTo>
                          <a:close/>
                        </a:path>
                        <a:path w="21600" h="21600" extrusionOk="0">
                          <a:moveTo>
                            <a:pt x="7020" y="13885"/>
                          </a:moveTo>
                          <a:lnTo>
                            <a:pt x="7020" y="15428"/>
                          </a:lnTo>
                          <a:lnTo>
                            <a:pt x="9180" y="15428"/>
                          </a:lnTo>
                          <a:lnTo>
                            <a:pt x="9180" y="13885"/>
                          </a:lnTo>
                          <a:lnTo>
                            <a:pt x="7020" y="13885"/>
                          </a:lnTo>
                          <a:close/>
                        </a:path>
                        <a:path w="21600" h="21600" extrusionOk="0">
                          <a:moveTo>
                            <a:pt x="9180" y="13885"/>
                          </a:moveTo>
                          <a:lnTo>
                            <a:pt x="9180" y="15428"/>
                          </a:lnTo>
                          <a:lnTo>
                            <a:pt x="11340" y="15428"/>
                          </a:lnTo>
                          <a:lnTo>
                            <a:pt x="11340" y="13885"/>
                          </a:lnTo>
                          <a:lnTo>
                            <a:pt x="9180" y="13885"/>
                          </a:lnTo>
                          <a:close/>
                        </a:path>
                        <a:path w="21600" h="21600" extrusionOk="0">
                          <a:moveTo>
                            <a:pt x="11340" y="13885"/>
                          </a:moveTo>
                          <a:lnTo>
                            <a:pt x="11340" y="15428"/>
                          </a:lnTo>
                          <a:lnTo>
                            <a:pt x="13500" y="15428"/>
                          </a:lnTo>
                          <a:lnTo>
                            <a:pt x="13500" y="13885"/>
                          </a:lnTo>
                          <a:lnTo>
                            <a:pt x="11340" y="13885"/>
                          </a:lnTo>
                          <a:close/>
                        </a:path>
                        <a:path w="21600" h="21600" extrusionOk="0">
                          <a:moveTo>
                            <a:pt x="13500" y="13885"/>
                          </a:moveTo>
                          <a:lnTo>
                            <a:pt x="13500" y="15428"/>
                          </a:lnTo>
                          <a:lnTo>
                            <a:pt x="15660" y="15428"/>
                          </a:lnTo>
                          <a:lnTo>
                            <a:pt x="15660" y="13885"/>
                          </a:lnTo>
                          <a:lnTo>
                            <a:pt x="13500" y="13885"/>
                          </a:lnTo>
                          <a:close/>
                        </a:path>
                        <a:path w="21600" h="21600" extrusionOk="0">
                          <a:moveTo>
                            <a:pt x="15660" y="13885"/>
                          </a:moveTo>
                          <a:lnTo>
                            <a:pt x="15660" y="15428"/>
                          </a:lnTo>
                          <a:lnTo>
                            <a:pt x="17820" y="15428"/>
                          </a:lnTo>
                          <a:lnTo>
                            <a:pt x="17820" y="13885"/>
                          </a:lnTo>
                          <a:lnTo>
                            <a:pt x="15660" y="13885"/>
                          </a:lnTo>
                          <a:close/>
                        </a:path>
                        <a:path w="21600" h="21600" extrusionOk="0">
                          <a:moveTo>
                            <a:pt x="17820" y="13885"/>
                          </a:moveTo>
                          <a:lnTo>
                            <a:pt x="17820" y="15428"/>
                          </a:lnTo>
                          <a:lnTo>
                            <a:pt x="19980" y="15428"/>
                          </a:lnTo>
                          <a:lnTo>
                            <a:pt x="19980" y="13885"/>
                          </a:lnTo>
                          <a:lnTo>
                            <a:pt x="17820" y="13885"/>
                          </a:lnTo>
                          <a:close/>
                        </a:path>
                        <a:path w="21600" h="21600" extrusionOk="0">
                          <a:moveTo>
                            <a:pt x="1620" y="15428"/>
                          </a:moveTo>
                          <a:lnTo>
                            <a:pt x="1620" y="16971"/>
                          </a:lnTo>
                          <a:lnTo>
                            <a:pt x="3779" y="16971"/>
                          </a:lnTo>
                          <a:lnTo>
                            <a:pt x="3779" y="15428"/>
                          </a:lnTo>
                          <a:lnTo>
                            <a:pt x="1620" y="15428"/>
                          </a:lnTo>
                          <a:close/>
                        </a:path>
                        <a:path w="21600" h="21600" extrusionOk="0">
                          <a:moveTo>
                            <a:pt x="3779" y="15428"/>
                          </a:moveTo>
                          <a:lnTo>
                            <a:pt x="3779" y="16971"/>
                          </a:lnTo>
                          <a:lnTo>
                            <a:pt x="5940" y="16971"/>
                          </a:lnTo>
                          <a:lnTo>
                            <a:pt x="5940" y="15428"/>
                          </a:lnTo>
                          <a:lnTo>
                            <a:pt x="3779" y="15428"/>
                          </a:lnTo>
                          <a:close/>
                        </a:path>
                        <a:path w="21600" h="21600" extrusionOk="0">
                          <a:moveTo>
                            <a:pt x="5940" y="15428"/>
                          </a:moveTo>
                          <a:lnTo>
                            <a:pt x="5940" y="16971"/>
                          </a:lnTo>
                          <a:lnTo>
                            <a:pt x="8100" y="16971"/>
                          </a:lnTo>
                          <a:lnTo>
                            <a:pt x="8100" y="15428"/>
                          </a:lnTo>
                          <a:lnTo>
                            <a:pt x="5940" y="15428"/>
                          </a:lnTo>
                          <a:close/>
                        </a:path>
                        <a:path w="21600" h="21600" extrusionOk="0">
                          <a:moveTo>
                            <a:pt x="8100" y="15428"/>
                          </a:moveTo>
                          <a:lnTo>
                            <a:pt x="8100" y="16971"/>
                          </a:lnTo>
                          <a:lnTo>
                            <a:pt x="10260" y="16971"/>
                          </a:lnTo>
                          <a:lnTo>
                            <a:pt x="10260" y="15428"/>
                          </a:lnTo>
                          <a:lnTo>
                            <a:pt x="8100" y="15428"/>
                          </a:lnTo>
                          <a:close/>
                        </a:path>
                        <a:path w="21600" h="21600" extrusionOk="0">
                          <a:moveTo>
                            <a:pt x="10260" y="15428"/>
                          </a:moveTo>
                          <a:lnTo>
                            <a:pt x="10260" y="16971"/>
                          </a:lnTo>
                          <a:lnTo>
                            <a:pt x="12419" y="16971"/>
                          </a:lnTo>
                          <a:lnTo>
                            <a:pt x="12419" y="15428"/>
                          </a:lnTo>
                          <a:lnTo>
                            <a:pt x="10260" y="15428"/>
                          </a:lnTo>
                          <a:close/>
                        </a:path>
                        <a:path w="21600" h="21600" extrusionOk="0">
                          <a:moveTo>
                            <a:pt x="12419" y="15428"/>
                          </a:moveTo>
                          <a:lnTo>
                            <a:pt x="12419" y="16971"/>
                          </a:lnTo>
                          <a:lnTo>
                            <a:pt x="14580" y="16971"/>
                          </a:lnTo>
                          <a:lnTo>
                            <a:pt x="14580" y="15428"/>
                          </a:lnTo>
                          <a:lnTo>
                            <a:pt x="12419" y="15428"/>
                          </a:lnTo>
                          <a:close/>
                        </a:path>
                        <a:path w="21600" h="21600" extrusionOk="0">
                          <a:moveTo>
                            <a:pt x="14580" y="15428"/>
                          </a:moveTo>
                          <a:lnTo>
                            <a:pt x="14580" y="16971"/>
                          </a:lnTo>
                          <a:lnTo>
                            <a:pt x="16740" y="16971"/>
                          </a:lnTo>
                          <a:lnTo>
                            <a:pt x="16740" y="15428"/>
                          </a:lnTo>
                          <a:lnTo>
                            <a:pt x="14580" y="15428"/>
                          </a:lnTo>
                          <a:close/>
                        </a:path>
                        <a:path w="21600" h="21600" extrusionOk="0">
                          <a:moveTo>
                            <a:pt x="16740" y="15428"/>
                          </a:moveTo>
                          <a:lnTo>
                            <a:pt x="16740" y="16971"/>
                          </a:lnTo>
                          <a:lnTo>
                            <a:pt x="18900" y="16971"/>
                          </a:lnTo>
                          <a:lnTo>
                            <a:pt x="18900" y="15428"/>
                          </a:lnTo>
                          <a:lnTo>
                            <a:pt x="16740" y="15428"/>
                          </a:lnTo>
                          <a:close/>
                        </a:path>
                        <a:path w="21600" h="21600" extrusionOk="0">
                          <a:moveTo>
                            <a:pt x="18900" y="15428"/>
                          </a:moveTo>
                          <a:lnTo>
                            <a:pt x="18900" y="16971"/>
                          </a:lnTo>
                          <a:lnTo>
                            <a:pt x="21060" y="16971"/>
                          </a:lnTo>
                          <a:lnTo>
                            <a:pt x="21060" y="15428"/>
                          </a:lnTo>
                          <a:lnTo>
                            <a:pt x="18900" y="15428"/>
                          </a:lnTo>
                          <a:close/>
                        </a:path>
                        <a:path w="21600" h="21600" extrusionOk="0">
                          <a:moveTo>
                            <a:pt x="540" y="16971"/>
                          </a:moveTo>
                          <a:lnTo>
                            <a:pt x="540" y="18514"/>
                          </a:lnTo>
                          <a:lnTo>
                            <a:pt x="2700" y="18514"/>
                          </a:lnTo>
                          <a:lnTo>
                            <a:pt x="2700" y="16971"/>
                          </a:lnTo>
                          <a:lnTo>
                            <a:pt x="540" y="16971"/>
                          </a:lnTo>
                          <a:close/>
                        </a:path>
                        <a:path w="21600" h="21600" extrusionOk="0">
                          <a:moveTo>
                            <a:pt x="2700" y="16971"/>
                          </a:moveTo>
                          <a:lnTo>
                            <a:pt x="2700" y="18514"/>
                          </a:lnTo>
                          <a:lnTo>
                            <a:pt x="4860" y="18514"/>
                          </a:lnTo>
                          <a:lnTo>
                            <a:pt x="4860" y="16971"/>
                          </a:lnTo>
                          <a:lnTo>
                            <a:pt x="2700" y="16971"/>
                          </a:lnTo>
                          <a:close/>
                        </a:path>
                        <a:path w="21600" h="21600" extrusionOk="0">
                          <a:moveTo>
                            <a:pt x="4860" y="16971"/>
                          </a:moveTo>
                          <a:lnTo>
                            <a:pt x="4860" y="18514"/>
                          </a:lnTo>
                          <a:lnTo>
                            <a:pt x="7020" y="18514"/>
                          </a:lnTo>
                          <a:lnTo>
                            <a:pt x="7020" y="16971"/>
                          </a:lnTo>
                          <a:lnTo>
                            <a:pt x="4860" y="16971"/>
                          </a:lnTo>
                          <a:close/>
                        </a:path>
                        <a:path w="21600" h="21600" extrusionOk="0">
                          <a:moveTo>
                            <a:pt x="7020" y="16971"/>
                          </a:moveTo>
                          <a:lnTo>
                            <a:pt x="7020" y="18514"/>
                          </a:lnTo>
                          <a:lnTo>
                            <a:pt x="9180" y="18514"/>
                          </a:lnTo>
                          <a:lnTo>
                            <a:pt x="9180" y="16971"/>
                          </a:lnTo>
                          <a:lnTo>
                            <a:pt x="7020" y="16971"/>
                          </a:lnTo>
                          <a:close/>
                        </a:path>
                        <a:path w="21600" h="21600" extrusionOk="0">
                          <a:moveTo>
                            <a:pt x="9180" y="16971"/>
                          </a:moveTo>
                          <a:lnTo>
                            <a:pt x="9180" y="18514"/>
                          </a:lnTo>
                          <a:lnTo>
                            <a:pt x="11340" y="18514"/>
                          </a:lnTo>
                          <a:lnTo>
                            <a:pt x="11340" y="16971"/>
                          </a:lnTo>
                          <a:lnTo>
                            <a:pt x="9180" y="16971"/>
                          </a:lnTo>
                          <a:close/>
                        </a:path>
                        <a:path w="21600" h="21600" extrusionOk="0">
                          <a:moveTo>
                            <a:pt x="11340" y="16971"/>
                          </a:moveTo>
                          <a:lnTo>
                            <a:pt x="11340" y="18514"/>
                          </a:lnTo>
                          <a:lnTo>
                            <a:pt x="13500" y="18514"/>
                          </a:lnTo>
                          <a:lnTo>
                            <a:pt x="13500" y="16971"/>
                          </a:lnTo>
                          <a:lnTo>
                            <a:pt x="11340" y="16971"/>
                          </a:lnTo>
                          <a:close/>
                        </a:path>
                        <a:path w="21600" h="21600" extrusionOk="0">
                          <a:moveTo>
                            <a:pt x="13500" y="16971"/>
                          </a:moveTo>
                          <a:lnTo>
                            <a:pt x="13500" y="18514"/>
                          </a:lnTo>
                          <a:lnTo>
                            <a:pt x="15660" y="18514"/>
                          </a:lnTo>
                          <a:lnTo>
                            <a:pt x="15660" y="16971"/>
                          </a:lnTo>
                          <a:lnTo>
                            <a:pt x="13500" y="16971"/>
                          </a:lnTo>
                          <a:close/>
                        </a:path>
                        <a:path w="21600" h="21600" extrusionOk="0">
                          <a:moveTo>
                            <a:pt x="15660" y="16971"/>
                          </a:moveTo>
                          <a:lnTo>
                            <a:pt x="15660" y="18514"/>
                          </a:lnTo>
                          <a:lnTo>
                            <a:pt x="17820" y="18514"/>
                          </a:lnTo>
                          <a:lnTo>
                            <a:pt x="17820" y="16971"/>
                          </a:lnTo>
                          <a:lnTo>
                            <a:pt x="15660" y="16971"/>
                          </a:lnTo>
                          <a:close/>
                        </a:path>
                        <a:path w="21600" h="21600" extrusionOk="0">
                          <a:moveTo>
                            <a:pt x="17820" y="16971"/>
                          </a:moveTo>
                          <a:lnTo>
                            <a:pt x="17820" y="18514"/>
                          </a:lnTo>
                          <a:lnTo>
                            <a:pt x="19980" y="18514"/>
                          </a:lnTo>
                          <a:lnTo>
                            <a:pt x="19980" y="16971"/>
                          </a:lnTo>
                          <a:lnTo>
                            <a:pt x="17820" y="16971"/>
                          </a:lnTo>
                          <a:close/>
                        </a:path>
                        <a:path w="21600" h="21600" extrusionOk="0">
                          <a:moveTo>
                            <a:pt x="1620" y="18514"/>
                          </a:moveTo>
                          <a:lnTo>
                            <a:pt x="1620" y="20057"/>
                          </a:lnTo>
                          <a:lnTo>
                            <a:pt x="3779" y="20057"/>
                          </a:lnTo>
                          <a:lnTo>
                            <a:pt x="3779" y="18514"/>
                          </a:lnTo>
                          <a:lnTo>
                            <a:pt x="1620" y="18514"/>
                          </a:lnTo>
                          <a:close/>
                        </a:path>
                        <a:path w="21600" h="21600" extrusionOk="0">
                          <a:moveTo>
                            <a:pt x="3779" y="18514"/>
                          </a:moveTo>
                          <a:lnTo>
                            <a:pt x="3779" y="20057"/>
                          </a:lnTo>
                          <a:lnTo>
                            <a:pt x="5940" y="20057"/>
                          </a:lnTo>
                          <a:lnTo>
                            <a:pt x="5940" y="18514"/>
                          </a:lnTo>
                          <a:lnTo>
                            <a:pt x="3779" y="18514"/>
                          </a:lnTo>
                          <a:close/>
                        </a:path>
                        <a:path w="21600" h="21600" extrusionOk="0">
                          <a:moveTo>
                            <a:pt x="5940" y="18514"/>
                          </a:moveTo>
                          <a:lnTo>
                            <a:pt x="5940" y="20057"/>
                          </a:lnTo>
                          <a:lnTo>
                            <a:pt x="8100" y="20057"/>
                          </a:lnTo>
                          <a:lnTo>
                            <a:pt x="8100" y="18514"/>
                          </a:lnTo>
                          <a:lnTo>
                            <a:pt x="5940" y="18514"/>
                          </a:lnTo>
                          <a:close/>
                        </a:path>
                        <a:path w="21600" h="21600" extrusionOk="0">
                          <a:moveTo>
                            <a:pt x="8100" y="18514"/>
                          </a:moveTo>
                          <a:lnTo>
                            <a:pt x="8100" y="20057"/>
                          </a:lnTo>
                          <a:lnTo>
                            <a:pt x="10260" y="20057"/>
                          </a:lnTo>
                          <a:lnTo>
                            <a:pt x="10260" y="18514"/>
                          </a:lnTo>
                          <a:lnTo>
                            <a:pt x="8100" y="18514"/>
                          </a:lnTo>
                          <a:close/>
                        </a:path>
                        <a:path w="21600" h="21600" extrusionOk="0">
                          <a:moveTo>
                            <a:pt x="10260" y="18514"/>
                          </a:moveTo>
                          <a:lnTo>
                            <a:pt x="10260" y="20057"/>
                          </a:lnTo>
                          <a:lnTo>
                            <a:pt x="12419" y="20057"/>
                          </a:lnTo>
                          <a:lnTo>
                            <a:pt x="12419" y="18514"/>
                          </a:lnTo>
                          <a:lnTo>
                            <a:pt x="10260" y="18514"/>
                          </a:lnTo>
                          <a:close/>
                        </a:path>
                        <a:path w="21600" h="21600" extrusionOk="0">
                          <a:moveTo>
                            <a:pt x="12419" y="18514"/>
                          </a:moveTo>
                          <a:lnTo>
                            <a:pt x="12419" y="20057"/>
                          </a:lnTo>
                          <a:lnTo>
                            <a:pt x="14580" y="20057"/>
                          </a:lnTo>
                          <a:lnTo>
                            <a:pt x="14580" y="18514"/>
                          </a:lnTo>
                          <a:lnTo>
                            <a:pt x="12419" y="18514"/>
                          </a:lnTo>
                          <a:close/>
                        </a:path>
                        <a:path w="21600" h="21600" extrusionOk="0">
                          <a:moveTo>
                            <a:pt x="14580" y="18514"/>
                          </a:moveTo>
                          <a:lnTo>
                            <a:pt x="14580" y="20057"/>
                          </a:lnTo>
                          <a:lnTo>
                            <a:pt x="16740" y="20057"/>
                          </a:lnTo>
                          <a:lnTo>
                            <a:pt x="16740" y="18514"/>
                          </a:lnTo>
                          <a:lnTo>
                            <a:pt x="14580" y="18514"/>
                          </a:lnTo>
                          <a:close/>
                        </a:path>
                        <a:path w="21600" h="21600" extrusionOk="0">
                          <a:moveTo>
                            <a:pt x="16740" y="18514"/>
                          </a:moveTo>
                          <a:lnTo>
                            <a:pt x="16740" y="20057"/>
                          </a:lnTo>
                          <a:lnTo>
                            <a:pt x="18900" y="20057"/>
                          </a:lnTo>
                          <a:lnTo>
                            <a:pt x="18900" y="18514"/>
                          </a:lnTo>
                          <a:lnTo>
                            <a:pt x="16740" y="18514"/>
                          </a:lnTo>
                          <a:close/>
                        </a:path>
                        <a:path w="21600" h="21600" extrusionOk="0">
                          <a:moveTo>
                            <a:pt x="18900" y="18514"/>
                          </a:moveTo>
                          <a:lnTo>
                            <a:pt x="18900" y="20057"/>
                          </a:lnTo>
                          <a:lnTo>
                            <a:pt x="21060" y="20057"/>
                          </a:lnTo>
                          <a:lnTo>
                            <a:pt x="21060" y="18514"/>
                          </a:lnTo>
                          <a:lnTo>
                            <a:pt x="18900" y="18514"/>
                          </a:lnTo>
                          <a:close/>
                        </a:path>
                        <a:path w="21600" h="21600" extrusionOk="0">
                          <a:moveTo>
                            <a:pt x="540" y="20057"/>
                          </a:moveTo>
                          <a:lnTo>
                            <a:pt x="540" y="21600"/>
                          </a:lnTo>
                          <a:lnTo>
                            <a:pt x="2700" y="21600"/>
                          </a:lnTo>
                          <a:lnTo>
                            <a:pt x="2700" y="20057"/>
                          </a:lnTo>
                          <a:lnTo>
                            <a:pt x="540" y="20057"/>
                          </a:lnTo>
                          <a:close/>
                        </a:path>
                        <a:path w="21600" h="21600" extrusionOk="0">
                          <a:moveTo>
                            <a:pt x="2700" y="20057"/>
                          </a:moveTo>
                          <a:lnTo>
                            <a:pt x="2700" y="21600"/>
                          </a:lnTo>
                          <a:lnTo>
                            <a:pt x="4860" y="21600"/>
                          </a:lnTo>
                          <a:lnTo>
                            <a:pt x="4860" y="20057"/>
                          </a:lnTo>
                          <a:lnTo>
                            <a:pt x="2700" y="20057"/>
                          </a:lnTo>
                          <a:close/>
                        </a:path>
                        <a:path w="21600" h="21600" extrusionOk="0">
                          <a:moveTo>
                            <a:pt x="4860" y="20057"/>
                          </a:moveTo>
                          <a:lnTo>
                            <a:pt x="4860" y="21600"/>
                          </a:lnTo>
                          <a:lnTo>
                            <a:pt x="7020" y="21600"/>
                          </a:lnTo>
                          <a:lnTo>
                            <a:pt x="7020" y="20057"/>
                          </a:lnTo>
                          <a:lnTo>
                            <a:pt x="4860" y="20057"/>
                          </a:lnTo>
                          <a:close/>
                        </a:path>
                        <a:path w="21600" h="21600" extrusionOk="0">
                          <a:moveTo>
                            <a:pt x="7020" y="20057"/>
                          </a:moveTo>
                          <a:lnTo>
                            <a:pt x="7020" y="21600"/>
                          </a:lnTo>
                          <a:lnTo>
                            <a:pt x="9180" y="21600"/>
                          </a:lnTo>
                          <a:lnTo>
                            <a:pt x="9180" y="20057"/>
                          </a:lnTo>
                          <a:lnTo>
                            <a:pt x="7020" y="20057"/>
                          </a:lnTo>
                          <a:close/>
                        </a:path>
                        <a:path w="21600" h="21600" extrusionOk="0">
                          <a:moveTo>
                            <a:pt x="9180" y="20057"/>
                          </a:moveTo>
                          <a:lnTo>
                            <a:pt x="9180" y="21600"/>
                          </a:lnTo>
                          <a:lnTo>
                            <a:pt x="11340" y="21600"/>
                          </a:lnTo>
                          <a:lnTo>
                            <a:pt x="11340" y="20057"/>
                          </a:lnTo>
                          <a:lnTo>
                            <a:pt x="9180" y="20057"/>
                          </a:lnTo>
                          <a:close/>
                        </a:path>
                        <a:path w="21600" h="21600" extrusionOk="0">
                          <a:moveTo>
                            <a:pt x="11340" y="20057"/>
                          </a:moveTo>
                          <a:lnTo>
                            <a:pt x="11340" y="21600"/>
                          </a:lnTo>
                          <a:lnTo>
                            <a:pt x="13500" y="21600"/>
                          </a:lnTo>
                          <a:lnTo>
                            <a:pt x="13500" y="20057"/>
                          </a:lnTo>
                          <a:lnTo>
                            <a:pt x="11340" y="20057"/>
                          </a:lnTo>
                          <a:close/>
                        </a:path>
                        <a:path w="21600" h="21600" extrusionOk="0">
                          <a:moveTo>
                            <a:pt x="13500" y="20057"/>
                          </a:moveTo>
                          <a:lnTo>
                            <a:pt x="13500" y="21600"/>
                          </a:lnTo>
                          <a:lnTo>
                            <a:pt x="15660" y="21600"/>
                          </a:lnTo>
                          <a:lnTo>
                            <a:pt x="15660" y="20057"/>
                          </a:lnTo>
                          <a:lnTo>
                            <a:pt x="13500" y="20057"/>
                          </a:lnTo>
                          <a:close/>
                        </a:path>
                        <a:path w="21600" h="21600" extrusionOk="0">
                          <a:moveTo>
                            <a:pt x="15660" y="20057"/>
                          </a:moveTo>
                          <a:lnTo>
                            <a:pt x="15660" y="21600"/>
                          </a:lnTo>
                          <a:lnTo>
                            <a:pt x="17820" y="21600"/>
                          </a:lnTo>
                          <a:lnTo>
                            <a:pt x="17820" y="20057"/>
                          </a:lnTo>
                          <a:lnTo>
                            <a:pt x="15660" y="20057"/>
                          </a:lnTo>
                          <a:close/>
                        </a:path>
                        <a:path w="21600" h="21600" extrusionOk="0">
                          <a:moveTo>
                            <a:pt x="17820" y="20057"/>
                          </a:moveTo>
                          <a:lnTo>
                            <a:pt x="17820" y="21600"/>
                          </a:lnTo>
                          <a:lnTo>
                            <a:pt x="19980" y="21600"/>
                          </a:lnTo>
                          <a:lnTo>
                            <a:pt x="19980" y="20057"/>
                          </a:lnTo>
                          <a:lnTo>
                            <a:pt x="17820" y="20057"/>
                          </a:lnTo>
                          <a:close/>
                        </a:path>
                        <a:path w="21600" h="21600" extrusionOk="0">
                          <a:moveTo>
                            <a:pt x="19980" y="4628"/>
                          </a:moveTo>
                          <a:lnTo>
                            <a:pt x="21060" y="4628"/>
                          </a:lnTo>
                          <a:lnTo>
                            <a:pt x="21060" y="6171"/>
                          </a:lnTo>
                          <a:lnTo>
                            <a:pt x="19980" y="6171"/>
                          </a:lnTo>
                          <a:lnTo>
                            <a:pt x="19980" y="462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97" name="Rectangle 96"/>
                  <p:cNvSpPr/>
                  <p:nvPr/>
                </p:nvSpPr>
                <p:spPr>
                  <a:xfrm>
                    <a:off x="3733800" y="3581400"/>
                    <a:ext cx="533400" cy="457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4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x</a:t>
                    </a:r>
                    <a:endParaRPr lang="en-US" sz="2400" b="1" i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98" name="Rectangle 97"/>
                  <p:cNvSpPr/>
                  <p:nvPr/>
                </p:nvSpPr>
                <p:spPr>
                  <a:xfrm>
                    <a:off x="838200" y="2438400"/>
                    <a:ext cx="533400" cy="4572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24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w</a:t>
                    </a:r>
                    <a:endParaRPr lang="en-US" sz="2400" b="1" i="1" dirty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94" name="Rectangle 93"/>
                <p:cNvSpPr/>
                <p:nvPr/>
              </p:nvSpPr>
              <p:spPr>
                <a:xfrm>
                  <a:off x="7086600" y="2426678"/>
                  <a:ext cx="14478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400" b="1" i="1" dirty="0" smtClean="0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rPr>
                    <a:t>250 N/m</a:t>
                  </a:r>
                  <a:endParaRPr lang="en-US" sz="2400" b="1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95" name="Rectangle 94"/>
                <p:cNvSpPr/>
                <p:nvPr/>
              </p:nvSpPr>
              <p:spPr>
                <a:xfrm>
                  <a:off x="5334000" y="3048000"/>
                  <a:ext cx="2362200" cy="457200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000" b="1" i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w = (30)x</a:t>
                  </a:r>
                  <a:r>
                    <a:rPr lang="en-US" sz="2000" b="1" i="1" baseline="30000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r>
                    <a:rPr lang="en-US" sz="2000" b="1" i="1" dirty="0" smtClean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N/m</a:t>
                  </a:r>
                  <a:endParaRPr lang="en-US" sz="20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90" name="Rectangle 89"/>
              <p:cNvSpPr/>
              <p:nvPr/>
            </p:nvSpPr>
            <p:spPr>
              <a:xfrm>
                <a:off x="5715000" y="5410200"/>
                <a:ext cx="838199" cy="4572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2.5m</a:t>
                </a:r>
                <a:endParaRPr lang="en-US" sz="2400" b="1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91" name="AutoShape 27"/>
              <p:cNvCxnSpPr>
                <a:cxnSpLocks noChangeShapeType="1"/>
              </p:cNvCxnSpPr>
              <p:nvPr/>
            </p:nvCxnSpPr>
            <p:spPr bwMode="auto">
              <a:xfrm rot="16200000">
                <a:off x="6263640" y="4177346"/>
                <a:ext cx="0" cy="246888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92" name="AutoShape 28"/>
              <p:cNvCxnSpPr>
                <a:cxnSpLocks noChangeShapeType="1"/>
              </p:cNvCxnSpPr>
              <p:nvPr/>
            </p:nvCxnSpPr>
            <p:spPr bwMode="auto">
              <a:xfrm rot="16200000">
                <a:off x="7346155" y="5379244"/>
                <a:ext cx="395287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</p:grpSp>
        <p:grpSp>
          <p:nvGrpSpPr>
            <p:cNvPr id="82" name="Group 62"/>
            <p:cNvGrpSpPr/>
            <p:nvPr/>
          </p:nvGrpSpPr>
          <p:grpSpPr>
            <a:xfrm>
              <a:off x="3962400" y="3794760"/>
              <a:ext cx="1524000" cy="1082040"/>
              <a:chOff x="6248400" y="3794760"/>
              <a:chExt cx="1524000" cy="1082040"/>
            </a:xfrm>
          </p:grpSpPr>
          <p:cxnSp>
            <p:nvCxnSpPr>
              <p:cNvPr id="84" name="AutoShape 10"/>
              <p:cNvCxnSpPr>
                <a:cxnSpLocks noChangeShapeType="1"/>
              </p:cNvCxnSpPr>
              <p:nvPr/>
            </p:nvCxnSpPr>
            <p:spPr bwMode="auto">
              <a:xfrm>
                <a:off x="7772400" y="3794760"/>
                <a:ext cx="0" cy="100584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85" name="AutoShape 10"/>
              <p:cNvCxnSpPr>
                <a:cxnSpLocks noChangeShapeType="1"/>
              </p:cNvCxnSpPr>
              <p:nvPr/>
            </p:nvCxnSpPr>
            <p:spPr bwMode="auto">
              <a:xfrm>
                <a:off x="7467600" y="4114800"/>
                <a:ext cx="0" cy="6858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86" name="AutoShape 10"/>
              <p:cNvCxnSpPr>
                <a:cxnSpLocks noChangeShapeType="1"/>
              </p:cNvCxnSpPr>
              <p:nvPr/>
            </p:nvCxnSpPr>
            <p:spPr bwMode="auto">
              <a:xfrm>
                <a:off x="7086600" y="4419600"/>
                <a:ext cx="0" cy="41148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87" name="AutoShape 10"/>
              <p:cNvCxnSpPr>
                <a:cxnSpLocks noChangeShapeType="1"/>
              </p:cNvCxnSpPr>
              <p:nvPr/>
            </p:nvCxnSpPr>
            <p:spPr bwMode="auto">
              <a:xfrm>
                <a:off x="6705600" y="4602480"/>
                <a:ext cx="0" cy="22860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88" name="AutoShape 10"/>
              <p:cNvCxnSpPr>
                <a:cxnSpLocks noChangeShapeType="1"/>
              </p:cNvCxnSpPr>
              <p:nvPr/>
            </p:nvCxnSpPr>
            <p:spPr bwMode="auto">
              <a:xfrm>
                <a:off x="6248400" y="4785360"/>
                <a:ext cx="0" cy="9144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</p:grpSp>
        <p:sp>
          <p:nvSpPr>
            <p:cNvPr id="83" name="Freeform 82"/>
            <p:cNvSpPr/>
            <p:nvPr/>
          </p:nvSpPr>
          <p:spPr>
            <a:xfrm>
              <a:off x="3017520" y="3810000"/>
              <a:ext cx="2468880" cy="1005840"/>
            </a:xfrm>
            <a:custGeom>
              <a:avLst/>
              <a:gdLst>
                <a:gd name="connsiteX0" fmla="*/ 0 w 2606040"/>
                <a:gd name="connsiteY0" fmla="*/ 1097280 h 1097280"/>
                <a:gd name="connsiteX1" fmla="*/ 1508760 w 2606040"/>
                <a:gd name="connsiteY1" fmla="*/ 822960 h 1097280"/>
                <a:gd name="connsiteX2" fmla="*/ 2606040 w 2606040"/>
                <a:gd name="connsiteY2" fmla="*/ 0 h 109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06040" h="1097280">
                  <a:moveTo>
                    <a:pt x="0" y="1097280"/>
                  </a:moveTo>
                  <a:cubicBezTo>
                    <a:pt x="537210" y="1051560"/>
                    <a:pt x="1074420" y="1005840"/>
                    <a:pt x="1508760" y="822960"/>
                  </a:cubicBezTo>
                  <a:cubicBezTo>
                    <a:pt x="1943100" y="640080"/>
                    <a:pt x="2274570" y="320040"/>
                    <a:pt x="2606040" y="0"/>
                  </a:cubicBezTo>
                </a:path>
              </a:pathLst>
            </a:custGeom>
            <a:ln w="25400">
              <a:solidFill>
                <a:srgbClr val="FF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1139</TotalTime>
  <Words>728</Words>
  <Application>Microsoft Office PowerPoint</Application>
  <PresentationFormat>On-screen Show (4:3)</PresentationFormat>
  <Paragraphs>159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AviRec</cp:lastModifiedBy>
  <cp:revision>351</cp:revision>
  <dcterms:created xsi:type="dcterms:W3CDTF">2013-05-06T16:21:25Z</dcterms:created>
  <dcterms:modified xsi:type="dcterms:W3CDTF">2013-10-23T06:51:37Z</dcterms:modified>
</cp:coreProperties>
</file>