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643050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seven 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650085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7.1. Dry friction –solved examples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274320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Equilibrium equations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00100" y="2603501"/>
          <a:ext cx="7335837" cy="968375"/>
        </p:xfrm>
        <a:graphic>
          <a:graphicData uri="http://schemas.openxmlformats.org/presentationml/2006/ole">
            <p:oleObj spid="_x0000_s20482" name="Equation" r:id="rId4" imgW="3848040" imgH="5079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00100" y="3846527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The static friction is : 0.4*407 = 162 N &lt; F</a:t>
            </a:r>
            <a:r>
              <a:rPr lang="en-US" sz="2000" b="1" baseline="-25000" dirty="0" smtClean="0"/>
              <a:t>B</a:t>
            </a:r>
            <a:r>
              <a:rPr lang="en-US" sz="2000" b="1" dirty="0" smtClean="0"/>
              <a:t>. So, the drum will rotate. 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Therefore, we must use the kinetic friction : F</a:t>
            </a:r>
            <a:r>
              <a:rPr lang="en-US" sz="2000" b="1" baseline="-25000" dirty="0" smtClean="0"/>
              <a:t>B</a:t>
            </a:r>
            <a:r>
              <a:rPr lang="en-US" sz="2000" b="1" dirty="0" smtClean="0"/>
              <a:t>=</a:t>
            </a:r>
            <a:r>
              <a:rPr lang="el-GR" sz="2000" b="1" dirty="0" smtClean="0"/>
              <a:t>μ</a:t>
            </a:r>
            <a:r>
              <a:rPr lang="en-US" sz="2000" b="1" baseline="-25000" dirty="0" err="1" smtClean="0"/>
              <a:t>k</a:t>
            </a:r>
            <a:r>
              <a:rPr lang="en-US" sz="2000" b="1" dirty="0" err="1" smtClean="0"/>
              <a:t>N</a:t>
            </a:r>
            <a:r>
              <a:rPr lang="en-US" sz="2000" b="1" baseline="-25000" dirty="0" err="1" smtClean="0"/>
              <a:t>B</a:t>
            </a:r>
            <a:r>
              <a:rPr lang="en-US" sz="2000" b="1" dirty="0" smtClean="0"/>
              <a:t> = 0.3 N</a:t>
            </a:r>
            <a:r>
              <a:rPr lang="en-US" sz="2000" b="1" baseline="-25000" dirty="0" smtClean="0"/>
              <a:t>B</a:t>
            </a:r>
            <a:r>
              <a:rPr lang="en-US" sz="2000" b="1" dirty="0" smtClean="0"/>
              <a:t>.  </a:t>
            </a:r>
            <a:endParaRPr lang="en-US" sz="2000" b="1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022350" y="5230828"/>
          <a:ext cx="7577138" cy="484188"/>
        </p:xfrm>
        <a:graphic>
          <a:graphicData uri="http://schemas.openxmlformats.org/presentationml/2006/ole">
            <p:oleObj spid="_x0000_s20485" name="Equation" r:id="rId5" imgW="3974760" imgH="2538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274320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pulley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71538" y="2835285"/>
          <a:ext cx="3951287" cy="1951037"/>
        </p:xfrm>
        <a:graphic>
          <a:graphicData uri="http://schemas.openxmlformats.org/presentationml/2006/ole">
            <p:oleObj spid="_x0000_s21506" name="Equation" r:id="rId4" imgW="2006280" imgH="99036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662" y="2143116"/>
            <a:ext cx="7715304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 the minimum horizontal force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required to hold the crate from sliding down the plane. The crate has a mass of 50 kg and the coefficient of static friction between the crate and the plane is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0.25.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Problem 8-3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929066"/>
            <a:ext cx="3463925" cy="2159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F.B.D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3714776" cy="3572849"/>
          </a:xfrm>
          <a:prstGeom prst="rect">
            <a:avLst/>
          </a:prstGeom>
          <a:noFill/>
          <a:ln w="38100" cmpd="thickThin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274320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Equilibrium equations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95375" y="2674938"/>
          <a:ext cx="7141774" cy="968376"/>
        </p:xfrm>
        <a:graphic>
          <a:graphicData uri="http://schemas.openxmlformats.org/presentationml/2006/ole">
            <p:oleObj spid="_x0000_s18434" name="Equation" r:id="rId4" imgW="3746160" imgH="5079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100" y="374327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Solve equations 1and 2 to find P and N: </a:t>
            </a:r>
            <a:endParaRPr lang="en-US" sz="2000" b="1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854949" y="4483112"/>
          <a:ext cx="1717183" cy="1017590"/>
        </p:xfrm>
        <a:graphic>
          <a:graphicData uri="http://schemas.openxmlformats.org/presentationml/2006/ole">
            <p:oleObj spid="_x0000_s18435" name="Equation" r:id="rId5" imgW="685800" imgH="40608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2143116"/>
            <a:ext cx="3357586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uniform thin pole has a weight of 30 lb and a length of 26 ft. If it is placed against the smooth wall and on the rough floor in the position  d= 10ft , will it remain in this position when it is released? The coefficient of static friction is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0.25.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Problem 8-7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000528" cy="45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F.B.D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24104"/>
            <a:ext cx="5204880" cy="4276730"/>
          </a:xfrm>
          <a:prstGeom prst="rect">
            <a:avLst/>
          </a:prstGeom>
          <a:noFill/>
          <a:ln w="38100" cmpd="thickThin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274320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Equilibrium equations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98631" y="3071810"/>
          <a:ext cx="5616575" cy="484187"/>
        </p:xfrm>
        <a:graphic>
          <a:graphicData uri="http://schemas.openxmlformats.org/presentationml/2006/ole">
            <p:oleObj spid="_x0000_s19458" name="Equation" r:id="rId4" imgW="2946240" imgH="253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100" y="2571744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First, let us find the reaction N</a:t>
            </a:r>
            <a:r>
              <a:rPr lang="en-US" sz="2000" b="1" baseline="-25000" dirty="0" smtClean="0"/>
              <a:t>B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371475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Now , let us find the forces F</a:t>
            </a:r>
            <a:r>
              <a:rPr lang="en-US" sz="2000" b="1" baseline="-25000" dirty="0" smtClean="0"/>
              <a:t>A</a:t>
            </a:r>
            <a:r>
              <a:rPr lang="en-US" sz="2000" b="1" dirty="0" smtClean="0"/>
              <a:t> and N</a:t>
            </a:r>
            <a:r>
              <a:rPr lang="en-US" sz="2000" b="1" baseline="-25000" dirty="0" smtClean="0"/>
              <a:t>A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28794" y="4143380"/>
          <a:ext cx="4794250" cy="968375"/>
        </p:xfrm>
        <a:graphic>
          <a:graphicData uri="http://schemas.openxmlformats.org/presentationml/2006/ole">
            <p:oleObj spid="_x0000_s19460" name="Equation" r:id="rId5" imgW="2514600" imgH="50796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28662" y="514351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Finally, maximum possible friction  </a:t>
            </a:r>
            <a:endParaRPr lang="en-US" sz="2000" b="1" dirty="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357554" y="5500702"/>
          <a:ext cx="2347912" cy="434975"/>
        </p:xfrm>
        <a:graphic>
          <a:graphicData uri="http://schemas.openxmlformats.org/presentationml/2006/ole">
            <p:oleObj spid="_x0000_s19461" name="Equation" r:id="rId6" imgW="1231560" imgH="2286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57224" y="607220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 &gt; load (9&gt;6.25); the pole will remain stationary </a:t>
            </a:r>
            <a:endParaRPr lang="en-US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2143116"/>
            <a:ext cx="3071834" cy="421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The coefficients of static and kinetic friction between the drum and brake bar are: 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=0.4 and 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b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= 0.3 respectively. If M =50N.m and P= 85N, determine the horizontal and vertical components of reaction at the pin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Neglect the weight and thickness of the brake. The drum has a mass of 25 kg.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Problem 8-12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95577"/>
            <a:ext cx="4792663" cy="29765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 friction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497364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062" y="1991670"/>
            <a:ext cx="155448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F.B.D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4572000" cy="3537985"/>
          </a:xfrm>
          <a:prstGeom prst="rect">
            <a:avLst/>
          </a:prstGeom>
          <a:noFill/>
          <a:ln w="38100" cmpd="thickThin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2609850" cy="218440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380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331</cp:revision>
  <dcterms:created xsi:type="dcterms:W3CDTF">2013-05-06T16:21:25Z</dcterms:created>
  <dcterms:modified xsi:type="dcterms:W3CDTF">2013-12-08T16:16:07Z</dcterms:modified>
</cp:coreProperties>
</file>