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93" r:id="rId4"/>
    <p:sldId id="289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eight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8.2.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- 2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66437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Differential element and coordinate system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571744"/>
            <a:ext cx="4552963" cy="36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15001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350" lvl="1" algn="ctr"/>
            <a:r>
              <a:rPr lang="en-US" sz="2000" dirty="0" err="1" smtClean="0"/>
              <a:t>Centroid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57488" y="2498725"/>
          <a:ext cx="6254750" cy="452438"/>
        </p:xfrm>
        <a:graphic>
          <a:graphicData uri="http://schemas.openxmlformats.org/presentationml/2006/ole">
            <p:oleObj spid="_x0000_s87042" name="Equation" r:id="rId5" imgW="316224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8662" y="2593486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 element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3331441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071934" y="3219450"/>
          <a:ext cx="930357" cy="566740"/>
        </p:xfrm>
        <a:graphic>
          <a:graphicData uri="http://schemas.openxmlformats.org/presentationml/2006/ole">
            <p:oleObj spid="_x0000_s87043" name="Equation" r:id="rId6" imgW="355320" imgH="215640" progId="Equation.3">
              <p:embed/>
            </p:oleObj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5500694" y="3185392"/>
          <a:ext cx="1064372" cy="672235"/>
        </p:xfrm>
        <a:graphic>
          <a:graphicData uri="http://schemas.openxmlformats.org/presentationml/2006/ole">
            <p:oleObj spid="_x0000_s87044" name="Equation" r:id="rId7" imgW="38088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7224" y="4045821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163763" y="3759200"/>
          <a:ext cx="4437062" cy="1082675"/>
        </p:xfrm>
        <a:graphic>
          <a:graphicData uri="http://schemas.openxmlformats.org/presentationml/2006/ole">
            <p:oleObj spid="_x0000_s87045" name="Equation" r:id="rId8" imgW="1981080" imgH="4824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5576" y="4841329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501900" y="5273675"/>
          <a:ext cx="5557838" cy="1323975"/>
        </p:xfrm>
        <a:graphic>
          <a:graphicData uri="http://schemas.openxmlformats.org/presentationml/2006/ole">
            <p:oleObj spid="_x0000_s87046" name="Equation" r:id="rId9" imgW="3085920" imgH="73656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Centroid</a:t>
            </a:r>
            <a:r>
              <a:rPr lang="en-US" sz="2000" b="1" dirty="0" smtClean="0"/>
              <a:t> of an Area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884363" y="1697025"/>
          <a:ext cx="1401762" cy="1231900"/>
        </p:xfrm>
        <a:graphic>
          <a:graphicData uri="http://schemas.openxmlformats.org/presentationml/2006/ole">
            <p:oleObj spid="_x0000_s46083" name="Equation" r:id="rId5" imgW="634680" imgH="558720" progId="Equation.3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084638" y="1643050"/>
          <a:ext cx="1458912" cy="1231900"/>
        </p:xfrm>
        <a:graphic>
          <a:graphicData uri="http://schemas.openxmlformats.org/presentationml/2006/ole">
            <p:oleObj spid="_x0000_s46084" name="Equation" r:id="rId6" imgW="660240" imgH="55872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85786" y="3357562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Centroid</a:t>
            </a:r>
            <a:r>
              <a:rPr lang="en-US" sz="2000" b="1" dirty="0" smtClean="0"/>
              <a:t> of an Line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41487" y="3983041"/>
          <a:ext cx="1401762" cy="1231900"/>
        </p:xfrm>
        <a:graphic>
          <a:graphicData uri="http://schemas.openxmlformats.org/presentationml/2006/ole">
            <p:oleObj spid="_x0000_s46086" name="Equation" r:id="rId7" imgW="634680" imgH="55872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3941762" y="3929066"/>
          <a:ext cx="1458912" cy="1231900"/>
        </p:xfrm>
        <a:graphic>
          <a:graphicData uri="http://schemas.openxmlformats.org/presentationml/2006/ole">
            <p:oleObj spid="_x0000_s46087" name="Equation" r:id="rId8" imgW="660240" imgH="55872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714488"/>
            <a:ext cx="7715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area and the </a:t>
            </a:r>
            <a:r>
              <a:rPr lang="en-US" dirty="0" err="1" smtClean="0"/>
              <a:t>centroid</a:t>
            </a:r>
            <a:r>
              <a:rPr lang="en-US" dirty="0" smtClean="0"/>
              <a:t> of the area.</a:t>
            </a:r>
            <a:endParaRPr lang="en-US" sz="4800" dirty="0" smtClean="0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4754" name="Bitmap Image" r:id="rId5" imgW="0" imgH="0" progId="PBrush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285992"/>
            <a:ext cx="4657737" cy="406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66437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Differential element and coordinate system 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714620"/>
            <a:ext cx="4610113" cy="3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15001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350" lvl="1" algn="ctr"/>
            <a:r>
              <a:rPr lang="en-US" sz="2000" dirty="0" err="1" smtClean="0"/>
              <a:t>Centroid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43808" y="2310538"/>
          <a:ext cx="2160240" cy="830430"/>
        </p:xfrm>
        <a:graphic>
          <a:graphicData uri="http://schemas.openxmlformats.org/presentationml/2006/ole">
            <p:oleObj spid="_x0000_s72706" name="Equation" r:id="rId5" imgW="1091880" imgH="419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8662" y="2593486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 element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3331441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3347864" y="3185145"/>
          <a:ext cx="2376264" cy="692335"/>
        </p:xfrm>
        <a:graphic>
          <a:graphicData uri="http://schemas.openxmlformats.org/presentationml/2006/ole">
            <p:oleObj spid="_x0000_s72707" name="Equation" r:id="rId6" imgW="1434960" imgH="419040" progId="Equation.3">
              <p:embed/>
            </p:oleObj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5940152" y="3185393"/>
          <a:ext cx="844550" cy="533400"/>
        </p:xfrm>
        <a:graphic>
          <a:graphicData uri="http://schemas.openxmlformats.org/presentationml/2006/ole">
            <p:oleObj spid="_x0000_s72708" name="Equation" r:id="rId7" imgW="38088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7224" y="4045821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123728" y="3758654"/>
          <a:ext cx="3925888" cy="1082675"/>
        </p:xfrm>
        <a:graphic>
          <a:graphicData uri="http://schemas.openxmlformats.org/presentationml/2006/ole">
            <p:oleObj spid="_x0000_s72709" name="Equation" r:id="rId8" imgW="1752480" imgH="4824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5576" y="4841329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971600" y="5273377"/>
          <a:ext cx="3657600" cy="1323975"/>
        </p:xfrm>
        <a:graphic>
          <a:graphicData uri="http://schemas.openxmlformats.org/presentationml/2006/ole">
            <p:oleObj spid="_x0000_s72711" name="Equation" r:id="rId9" imgW="2031840" imgH="736560" progId="Equation.3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4902200" y="5272956"/>
          <a:ext cx="3314700" cy="1323975"/>
        </p:xfrm>
        <a:graphic>
          <a:graphicData uri="http://schemas.openxmlformats.org/presentationml/2006/ole">
            <p:oleObj spid="_x0000_s72712" name="Equation" r:id="rId10" imgW="1841400" imgH="73656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9-21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714488"/>
            <a:ext cx="7715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area and the </a:t>
            </a:r>
            <a:r>
              <a:rPr lang="en-US" dirty="0" err="1" smtClean="0"/>
              <a:t>centroid</a:t>
            </a:r>
            <a:r>
              <a:rPr lang="en-US" dirty="0" smtClean="0"/>
              <a:t> of the area from the y-axis.</a:t>
            </a:r>
            <a:endParaRPr lang="en-US" sz="4800" dirty="0" smtClean="0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5778" name="Bitmap Image" r:id="rId5" imgW="0" imgH="0" progId="PBrush">
              <p:embed/>
            </p:oleObj>
          </a:graphicData>
        </a:graphic>
      </p:graphicFrame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561936" y="1895769"/>
            <a:ext cx="4114800" cy="49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66437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Differential element and coordinate system 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722693" y="2563664"/>
            <a:ext cx="3931920" cy="40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500174"/>
            <a:ext cx="17859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 smtClean="0"/>
              <a:t>Solution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2000240"/>
            <a:ext cx="15001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350" lvl="1" algn="ctr"/>
            <a:r>
              <a:rPr lang="en-US" sz="2000" dirty="0" err="1" smtClean="0"/>
              <a:t>Centroid</a:t>
            </a:r>
            <a:r>
              <a:rPr lang="en-US" sz="20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662" y="2540859"/>
            <a:ext cx="2286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071934" y="2428868"/>
          <a:ext cx="930357" cy="566740"/>
        </p:xfrm>
        <a:graphic>
          <a:graphicData uri="http://schemas.openxmlformats.org/presentationml/2006/ole">
            <p:oleObj spid="_x0000_s76803" name="Equation" r:id="rId5" imgW="355320" imgH="215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7224" y="3358431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71670" y="3071813"/>
          <a:ext cx="5945188" cy="1082675"/>
        </p:xfrm>
        <a:graphic>
          <a:graphicData uri="http://schemas.openxmlformats.org/presentationml/2006/ole">
            <p:oleObj spid="_x0000_s76805" name="Equation" r:id="rId6" imgW="2654280" imgH="4824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5576" y="4841329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Centroid</a:t>
            </a:r>
            <a:r>
              <a:rPr lang="en-US" b="1" dirty="0" smtClean="0"/>
              <a:t> location </a:t>
            </a:r>
            <a:endParaRPr lang="en-US" b="1" dirty="0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547938" y="5251450"/>
          <a:ext cx="5467350" cy="1368425"/>
        </p:xfrm>
        <a:graphic>
          <a:graphicData uri="http://schemas.openxmlformats.org/presentationml/2006/ole">
            <p:oleObj spid="_x0000_s76806" name="Equation" r:id="rId7" imgW="3035160" imgH="76176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Centroid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Example: problem 9-26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00100" y="1714488"/>
            <a:ext cx="77153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Determine the area and the </a:t>
            </a:r>
            <a:r>
              <a:rPr lang="en-US" dirty="0" err="1" smtClean="0"/>
              <a:t>centroid</a:t>
            </a:r>
            <a:r>
              <a:rPr lang="en-US" dirty="0" smtClean="0"/>
              <a:t> of the area from the y-axis.</a:t>
            </a:r>
            <a:endParaRPr lang="en-US" sz="4800" dirty="0" smtClean="0"/>
          </a:p>
        </p:txBody>
      </p:sp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6018" name="Bitmap Image" r:id="rId5" imgW="0" imgH="0" progId="PBrush">
              <p:embed/>
            </p:oleObj>
          </a:graphicData>
        </a:graphic>
      </p:graphicFrame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4591" y="2357430"/>
            <a:ext cx="4371987" cy="39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191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457</cp:revision>
  <dcterms:created xsi:type="dcterms:W3CDTF">2013-05-06T16:21:25Z</dcterms:created>
  <dcterms:modified xsi:type="dcterms:W3CDTF">2013-12-29T17:31:34Z</dcterms:modified>
</cp:coreProperties>
</file>