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8" r:id="rId3"/>
    <p:sldId id="289" r:id="rId4"/>
    <p:sldId id="295" r:id="rId5"/>
    <p:sldId id="290" r:id="rId6"/>
    <p:sldId id="296" r:id="rId7"/>
    <p:sldId id="297" r:id="rId8"/>
    <p:sldId id="291" r:id="rId9"/>
    <p:sldId id="292" r:id="rId10"/>
    <p:sldId id="298" r:id="rId11"/>
    <p:sldId id="299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4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ABF34-2BC1-473B-87C0-8E88AE821395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AFCB0-6134-47E1-BE4E-4821DD2DF0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06F84-8023-47C8-9124-E02C765911A4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B7F41-00C5-4285-AB36-E0AF075D8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B7F41-00C5-4285-AB36-E0AF075D875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B7F41-00C5-4285-AB36-E0AF075D875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B7F41-00C5-4285-AB36-E0AF075D875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B7F41-00C5-4285-AB36-E0AF075D875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B7F41-00C5-4285-AB36-E0AF075D875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B7F41-00C5-4285-AB36-E0AF075D875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B7F41-00C5-4285-AB36-E0AF075D875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B7F41-00C5-4285-AB36-E0AF075D875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B7F41-00C5-4285-AB36-E0AF075D875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B7F41-00C5-4285-AB36-E0AF075D875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B7F41-00C5-4285-AB36-E0AF075D875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B7F41-00C5-4285-AB36-E0AF075D875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18BD-0D06-471B-9EB2-9D27EBA77692}" type="datetime1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AB64-F6C2-4545-ABD9-8E11665509A0}" type="datetime1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4C64-8AB9-4927-92EB-D5081CD61AD1}" type="datetime1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EA74-A2C4-47DC-BB4A-714E13492C46}" type="datetime1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99A7-4279-4BD8-AFEB-BE4EE285AADF}" type="datetime1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88BE-78BC-40C8-8B75-2FBA2B0C7A19}" type="datetime1">
              <a:rPr lang="en-US" smtClean="0"/>
              <a:pPr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1267-5607-40C2-8EB9-EFBB991A6307}" type="datetime1">
              <a:rPr lang="en-US" smtClean="0"/>
              <a:pPr/>
              <a:t>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79D6-DDC1-4FA0-87E5-7A127C70911D}" type="datetime1">
              <a:rPr lang="en-US" smtClean="0"/>
              <a:pPr/>
              <a:t>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230D-0681-410D-BA04-0D43F99ED355}" type="datetime1">
              <a:rPr lang="en-US" smtClean="0"/>
              <a:pPr/>
              <a:t>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5A0C-6548-42FD-BFFC-106D921BB2E8}" type="datetime1">
              <a:rPr lang="en-US" smtClean="0"/>
              <a:pPr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A527-D86F-453B-AF27-A507A1D589B9}" type="datetime1">
              <a:rPr lang="en-US" smtClean="0"/>
              <a:pPr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2DEF7-A956-4A6A-B0D8-71EDC7B65DBA}" type="datetime1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357158" y="406748"/>
            <a:ext cx="108000" cy="6300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142844" y="559148"/>
            <a:ext cx="108000" cy="6156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00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1357290" y="1785926"/>
            <a:ext cx="3600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Chapter eight</a:t>
            </a:r>
            <a:endParaRPr lang="en-US" sz="4000" dirty="0"/>
          </a:p>
        </p:txBody>
      </p:sp>
      <p:sp>
        <p:nvSpPr>
          <p:cNvPr id="115" name="Rectangle 114"/>
          <p:cNvSpPr/>
          <p:nvPr/>
        </p:nvSpPr>
        <p:spPr>
          <a:xfrm>
            <a:off x="1357290" y="4214818"/>
            <a:ext cx="6500858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Laith</a:t>
            </a:r>
            <a:r>
              <a:rPr lang="en-US" sz="4000" dirty="0" smtClean="0"/>
              <a:t> </a:t>
            </a:r>
            <a:r>
              <a:rPr lang="en-US" sz="4000" dirty="0" err="1" smtClean="0"/>
              <a:t>Batarseh</a:t>
            </a:r>
            <a:endParaRPr lang="en-US" sz="4000" dirty="0"/>
          </a:p>
        </p:txBody>
      </p:sp>
      <p:sp>
        <p:nvSpPr>
          <p:cNvPr id="117" name="Rectangle 116"/>
          <p:cNvSpPr/>
          <p:nvPr/>
        </p:nvSpPr>
        <p:spPr>
          <a:xfrm>
            <a:off x="3664486" y="142852"/>
            <a:ext cx="1836208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Statics 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1357290" y="2603248"/>
            <a:ext cx="7215238" cy="7543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8.4. resultant of distributed Loads-I </a:t>
            </a:r>
            <a:endParaRPr lang="en-US" sz="32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4357686" y="3429000"/>
            <a:ext cx="6983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By 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120" name="Group 9"/>
          <p:cNvGrpSpPr>
            <a:grpSpLocks noChangeAspect="1"/>
          </p:cNvGrpSpPr>
          <p:nvPr/>
        </p:nvGrpSpPr>
        <p:grpSpPr>
          <a:xfrm>
            <a:off x="7572396" y="5286388"/>
            <a:ext cx="1440000" cy="1440000"/>
            <a:chOff x="357158" y="1000108"/>
            <a:chExt cx="1800000" cy="1800000"/>
          </a:xfrm>
        </p:grpSpPr>
        <p:sp>
          <p:nvSpPr>
            <p:cNvPr id="121" name="Rounded Rectangle 120"/>
            <p:cNvSpPr/>
            <p:nvPr/>
          </p:nvSpPr>
          <p:spPr>
            <a:xfrm>
              <a:off x="357158" y="1000108"/>
              <a:ext cx="1800000" cy="1800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2"/>
                </a:solidFill>
              </a:endParaRPr>
            </a:p>
          </p:txBody>
        </p:sp>
        <p:sp>
          <p:nvSpPr>
            <p:cNvPr id="122" name="Flowchart: Summing Junction 121"/>
            <p:cNvSpPr/>
            <p:nvPr/>
          </p:nvSpPr>
          <p:spPr>
            <a:xfrm>
              <a:off x="357158" y="1000108"/>
              <a:ext cx="1800000" cy="1800000"/>
            </a:xfrm>
            <a:prstGeom prst="flowChartSummingJuncti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2"/>
                </a:solidFill>
              </a:endParaRPr>
            </a:p>
          </p:txBody>
        </p:sp>
        <p:sp>
          <p:nvSpPr>
            <p:cNvPr id="123" name="Flowchart: Or 122"/>
            <p:cNvSpPr/>
            <p:nvPr/>
          </p:nvSpPr>
          <p:spPr>
            <a:xfrm>
              <a:off x="714348" y="1357298"/>
              <a:ext cx="1080000" cy="1080000"/>
            </a:xfrm>
            <a:prstGeom prst="flowChartOr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2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857224" y="1000108"/>
              <a:ext cx="78581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firstslide"/>
                </a:rPr>
                <a:t>Home 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 rot="16200000">
              <a:off x="35687" y="1678770"/>
              <a:ext cx="1071570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nextslide"/>
                </a:rPr>
                <a:t>Next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 rot="16200000">
              <a:off x="1393009" y="1678769"/>
              <a:ext cx="1071570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previousslide"/>
                </a:rPr>
                <a:t>Previous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785786" y="2357430"/>
              <a:ext cx="99060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lastslide"/>
                </a:rPr>
                <a:t>End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131" name="Oval 130"/>
          <p:cNvSpPr>
            <a:spLocks noChangeAspect="1"/>
          </p:cNvSpPr>
          <p:nvPr/>
        </p:nvSpPr>
        <p:spPr>
          <a:xfrm>
            <a:off x="8005762" y="422896"/>
            <a:ext cx="1005840" cy="100584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01024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resultant of distributed Loads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Example[2]: problem 9-106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0562" y="1571612"/>
            <a:ext cx="1737360" cy="36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Solution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05814" y="1997430"/>
            <a:ext cx="1737360" cy="36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Area (1)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643042" y="2500306"/>
          <a:ext cx="6494554" cy="785818"/>
        </p:xfrm>
        <a:graphic>
          <a:graphicData uri="http://schemas.openxmlformats.org/presentationml/2006/ole">
            <p:oleObj spid="_x0000_s62467" name="Equation" r:id="rId5" imgW="3568680" imgH="431640" progId="Equation.3">
              <p:embed/>
            </p:oleObj>
          </a:graphicData>
        </a:graphic>
      </p:graphicFrame>
      <p:sp>
        <p:nvSpPr>
          <p:cNvPr id="20" name="Rectangle 19"/>
          <p:cNvSpPr/>
          <p:nvPr/>
        </p:nvSpPr>
        <p:spPr>
          <a:xfrm>
            <a:off x="857224" y="3283314"/>
            <a:ext cx="1737360" cy="36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Area (2)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2471738" y="3749675"/>
          <a:ext cx="4692650" cy="715963"/>
        </p:xfrm>
        <a:graphic>
          <a:graphicData uri="http://schemas.openxmlformats.org/presentationml/2006/ole">
            <p:oleObj spid="_x0000_s62468" name="Equation" r:id="rId6" imgW="2577960" imgH="393480" progId="Equation.3">
              <p:embed/>
            </p:oleObj>
          </a:graphicData>
        </a:graphic>
      </p:graphicFrame>
      <p:sp>
        <p:nvSpPr>
          <p:cNvPr id="22" name="Rectangle 21"/>
          <p:cNvSpPr/>
          <p:nvPr/>
        </p:nvSpPr>
        <p:spPr>
          <a:xfrm>
            <a:off x="857224" y="4569198"/>
            <a:ext cx="2500330" cy="36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Dam weight (W)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1857356" y="5072074"/>
          <a:ext cx="6242050" cy="785813"/>
        </p:xfrm>
        <a:graphic>
          <a:graphicData uri="http://schemas.openxmlformats.org/presentationml/2006/ole">
            <p:oleObj spid="_x0000_s62469" name="Equation" r:id="rId7" imgW="3429000" imgH="431640" progId="Equation.3">
              <p:embed/>
            </p:oleObj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resultant of distributed Loads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Example[2]: problem 9-106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0562" y="1571612"/>
            <a:ext cx="1737360" cy="36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Solution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05814" y="1997430"/>
            <a:ext cx="3017520" cy="36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Moment equation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928662" y="2643182"/>
          <a:ext cx="7421563" cy="785812"/>
        </p:xfrm>
        <a:graphic>
          <a:graphicData uri="http://schemas.openxmlformats.org/presentationml/2006/ole">
            <p:oleObj spid="_x0000_s63492" name="Equation" r:id="rId5" imgW="4076640" imgH="431640" progId="Equation.3">
              <p:embed/>
            </p:oleObj>
          </a:graphicData>
        </a:graphic>
      </p:graphicFrame>
      <p:graphicFrame>
        <p:nvGraphicFramePr>
          <p:cNvPr id="63493" name="Object 3"/>
          <p:cNvGraphicFramePr>
            <a:graphicFrameLocks noChangeAspect="1"/>
          </p:cNvGraphicFramePr>
          <p:nvPr/>
        </p:nvGraphicFramePr>
        <p:xfrm>
          <a:off x="1714480" y="3929066"/>
          <a:ext cx="5292725" cy="369888"/>
        </p:xfrm>
        <a:graphic>
          <a:graphicData uri="http://schemas.openxmlformats.org/presentationml/2006/ole">
            <p:oleObj spid="_x0000_s63493" name="Equation" r:id="rId6" imgW="2908080" imgH="203040" progId="Equation.3">
              <p:embed/>
            </p:oleObj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71406" y="878190"/>
            <a:ext cx="515975" cy="274280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resultant of distributed Loads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>
          <a:xfrm>
            <a:off x="7572396" y="5286388"/>
            <a:ext cx="1440000" cy="1440000"/>
            <a:chOff x="357158" y="1000108"/>
            <a:chExt cx="1800000" cy="1800000"/>
          </a:xfrm>
        </p:grpSpPr>
        <p:sp>
          <p:nvSpPr>
            <p:cNvPr id="36" name="Rounded Rectangle 35"/>
            <p:cNvSpPr/>
            <p:nvPr/>
          </p:nvSpPr>
          <p:spPr>
            <a:xfrm>
              <a:off x="357158" y="1000108"/>
              <a:ext cx="1800000" cy="1800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2"/>
                </a:solidFill>
              </a:endParaRPr>
            </a:p>
          </p:txBody>
        </p:sp>
        <p:sp>
          <p:nvSpPr>
            <p:cNvPr id="37" name="Flowchart: Summing Junction 36"/>
            <p:cNvSpPr/>
            <p:nvPr/>
          </p:nvSpPr>
          <p:spPr>
            <a:xfrm>
              <a:off x="357158" y="1000108"/>
              <a:ext cx="1800000" cy="1800000"/>
            </a:xfrm>
            <a:prstGeom prst="flowChartSummingJuncti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2"/>
                </a:solidFill>
              </a:endParaRPr>
            </a:p>
          </p:txBody>
        </p:sp>
        <p:sp>
          <p:nvSpPr>
            <p:cNvPr id="38" name="Flowchart: Or 37"/>
            <p:cNvSpPr/>
            <p:nvPr/>
          </p:nvSpPr>
          <p:spPr>
            <a:xfrm>
              <a:off x="714348" y="1357298"/>
              <a:ext cx="1080000" cy="1080000"/>
            </a:xfrm>
            <a:prstGeom prst="flowChartOr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2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57224" y="1000108"/>
              <a:ext cx="78581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firstslide"/>
                </a:rPr>
                <a:t>Home 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35687" y="1678770"/>
              <a:ext cx="1071570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nextslide"/>
                </a:rPr>
                <a:t>Next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 rot="16200000">
              <a:off x="1393009" y="1678769"/>
              <a:ext cx="1071570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previousslide"/>
                </a:rPr>
                <a:t>Previous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85786" y="2357430"/>
              <a:ext cx="99060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lastslide"/>
                </a:rPr>
                <a:t>End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30" name="Oval 29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6"/>
          <p:cNvSpPr txBox="1">
            <a:spLocks/>
          </p:cNvSpPr>
          <p:nvPr/>
        </p:nvSpPr>
        <p:spPr>
          <a:xfrm>
            <a:off x="1214414" y="1357298"/>
            <a:ext cx="6215106" cy="39147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End of lecture 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See you in the next lecture 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Don’t forget to answer 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the quiz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ndalus" pitchFamily="18" charset="-78"/>
              <a:ea typeface="+mn-ea"/>
              <a:cs typeface="Andalus" pitchFamily="18" charset="-78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resultant of distributed Loads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Definition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Group 103"/>
          <p:cNvGrpSpPr/>
          <p:nvPr/>
        </p:nvGrpSpPr>
        <p:grpSpPr>
          <a:xfrm>
            <a:off x="1047784" y="1781180"/>
            <a:ext cx="3581400" cy="2362200"/>
            <a:chOff x="685800" y="2438400"/>
            <a:chExt cx="3581400" cy="2362200"/>
          </a:xfrm>
        </p:grpSpPr>
        <p:grpSp>
          <p:nvGrpSpPr>
            <p:cNvPr id="105" name="Group 32"/>
            <p:cNvGrpSpPr/>
            <p:nvPr/>
          </p:nvGrpSpPr>
          <p:grpSpPr>
            <a:xfrm>
              <a:off x="685800" y="2438400"/>
              <a:ext cx="3581400" cy="2362200"/>
              <a:chOff x="685800" y="2438400"/>
              <a:chExt cx="3581400" cy="2362200"/>
            </a:xfrm>
          </p:grpSpPr>
          <p:grpSp>
            <p:nvGrpSpPr>
              <p:cNvPr id="109" name="Group 29"/>
              <p:cNvGrpSpPr/>
              <p:nvPr/>
            </p:nvGrpSpPr>
            <p:grpSpPr>
              <a:xfrm>
                <a:off x="685800" y="2895600"/>
                <a:ext cx="3159125" cy="1639888"/>
                <a:chOff x="3429000" y="5226050"/>
                <a:chExt cx="3159125" cy="1639888"/>
              </a:xfrm>
            </p:grpSpPr>
            <p:grpSp>
              <p:nvGrpSpPr>
                <p:cNvPr id="115" name="Group 2"/>
                <p:cNvGrpSpPr>
                  <a:grpSpLocks/>
                </p:cNvGrpSpPr>
                <p:nvPr/>
              </p:nvGrpSpPr>
              <p:grpSpPr bwMode="auto">
                <a:xfrm>
                  <a:off x="3879850" y="6238875"/>
                  <a:ext cx="2514844" cy="266700"/>
                  <a:chOff x="5629" y="7035"/>
                  <a:chExt cx="4559" cy="420"/>
                </a:xfrm>
              </p:grpSpPr>
              <p:sp>
                <p:nvSpPr>
                  <p:cNvPr id="139" name="Rectangle 3"/>
                  <p:cNvSpPr>
                    <a:spLocks noChangeArrowheads="1"/>
                  </p:cNvSpPr>
                  <p:nvPr/>
                </p:nvSpPr>
                <p:spPr bwMode="auto">
                  <a:xfrm>
                    <a:off x="5629" y="7035"/>
                    <a:ext cx="4559" cy="42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BFBFBF">
                          <a:gamma/>
                          <a:shade val="46275"/>
                          <a:invGamma/>
                        </a:srgbClr>
                      </a:gs>
                      <a:gs pos="50000">
                        <a:srgbClr val="BFBFBF"/>
                      </a:gs>
                      <a:gs pos="100000">
                        <a:srgbClr val="BFBFB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0">
                    <a:solidFill>
                      <a:srgbClr val="A5A5A5"/>
                    </a:solidFill>
                    <a:miter lim="800000"/>
                    <a:headEnd/>
                    <a:tailEnd type="none" w="lg" len="lg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0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5629" y="7035"/>
                    <a:ext cx="4559" cy="57"/>
                  </a:xfrm>
                  <a:prstGeom prst="rect">
                    <a:avLst/>
                  </a:prstGeom>
                  <a:solidFill>
                    <a:srgbClr val="F2F2F2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 type="none" w="lg" len="lg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1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5629" y="7395"/>
                    <a:ext cx="4559" cy="57"/>
                  </a:xfrm>
                  <a:prstGeom prst="rect">
                    <a:avLst/>
                  </a:prstGeom>
                  <a:solidFill>
                    <a:srgbClr val="F2F2F2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 type="none" w="lg" len="lg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cxnSp>
              <p:nvCxnSpPr>
                <p:cNvPr id="116" name="AutoShape 6"/>
                <p:cNvCxnSpPr>
                  <a:cxnSpLocks noChangeShapeType="1"/>
                </p:cNvCxnSpPr>
                <p:nvPr/>
              </p:nvCxnSpPr>
              <p:spPr bwMode="auto">
                <a:xfrm>
                  <a:off x="6407150" y="6248400"/>
                  <a:ext cx="180975" cy="0"/>
                </a:xfrm>
                <a:prstGeom prst="straightConnector1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 type="none" w="lg" len="lg"/>
                </a:ln>
              </p:spPr>
            </p:cxnSp>
            <p:cxnSp>
              <p:nvCxnSpPr>
                <p:cNvPr id="119" name="AutoShape 7"/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3806031" y="5315744"/>
                  <a:ext cx="179388" cy="0"/>
                </a:xfrm>
                <a:prstGeom prst="straightConnector1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 type="none" w="lg" len="lg"/>
                </a:ln>
              </p:spPr>
            </p:cxnSp>
            <p:sp>
              <p:nvSpPr>
                <p:cNvPr id="120" name="Arc 8"/>
                <p:cNvSpPr>
                  <a:spLocks/>
                </p:cNvSpPr>
                <p:nvPr/>
              </p:nvSpPr>
              <p:spPr bwMode="auto">
                <a:xfrm>
                  <a:off x="3821113" y="5473700"/>
                  <a:ext cx="2503487" cy="54451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103 w 21114"/>
                    <a:gd name="T1" fmla="*/ 0 h 21600"/>
                    <a:gd name="T2" fmla="*/ 21114 w 21114"/>
                    <a:gd name="T3" fmla="*/ 17042 h 21600"/>
                    <a:gd name="T4" fmla="*/ 0 w 2111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114" h="21600" fill="none" extrusionOk="0">
                      <a:moveTo>
                        <a:pt x="102" y="0"/>
                      </a:moveTo>
                      <a:cubicBezTo>
                        <a:pt x="10237" y="48"/>
                        <a:pt x="18975" y="7135"/>
                        <a:pt x="21113" y="17042"/>
                      </a:cubicBezTo>
                    </a:path>
                    <a:path w="21114" h="21600" stroke="0" extrusionOk="0">
                      <a:moveTo>
                        <a:pt x="102" y="0"/>
                      </a:moveTo>
                      <a:cubicBezTo>
                        <a:pt x="10237" y="48"/>
                        <a:pt x="18975" y="7135"/>
                        <a:pt x="21113" y="1704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 type="none" w="lg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121" name="AutoShape 9"/>
                <p:cNvCxnSpPr>
                  <a:cxnSpLocks noChangeShapeType="1"/>
                </p:cNvCxnSpPr>
                <p:nvPr/>
              </p:nvCxnSpPr>
              <p:spPr bwMode="auto">
                <a:xfrm>
                  <a:off x="3886200" y="5473700"/>
                  <a:ext cx="0" cy="773113"/>
                </a:xfrm>
                <a:prstGeom prst="straightConnector1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stealth" w="lg" len="lg"/>
                </a:ln>
              </p:spPr>
            </p:cxnSp>
            <p:cxnSp>
              <p:nvCxnSpPr>
                <p:cNvPr id="122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4038600" y="5483225"/>
                  <a:ext cx="0" cy="755650"/>
                </a:xfrm>
                <a:prstGeom prst="straightConnector1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stealth" w="lg" len="lg"/>
                </a:ln>
              </p:spPr>
            </p:cxnSp>
            <p:cxnSp>
              <p:nvCxnSpPr>
                <p:cNvPr id="123" name="AutoShape 11"/>
                <p:cNvCxnSpPr>
                  <a:cxnSpLocks noChangeShapeType="1"/>
                </p:cNvCxnSpPr>
                <p:nvPr/>
              </p:nvCxnSpPr>
              <p:spPr bwMode="auto">
                <a:xfrm>
                  <a:off x="4191000" y="5492750"/>
                  <a:ext cx="0" cy="736600"/>
                </a:xfrm>
                <a:prstGeom prst="straightConnector1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stealth" w="lg" len="lg"/>
                </a:ln>
              </p:spPr>
            </p:cxnSp>
            <p:cxnSp>
              <p:nvCxnSpPr>
                <p:cNvPr id="124" name="AutoShape 12"/>
                <p:cNvCxnSpPr>
                  <a:cxnSpLocks noChangeShapeType="1"/>
                </p:cNvCxnSpPr>
                <p:nvPr/>
              </p:nvCxnSpPr>
              <p:spPr bwMode="auto">
                <a:xfrm>
                  <a:off x="4343400" y="5492750"/>
                  <a:ext cx="0" cy="736600"/>
                </a:xfrm>
                <a:prstGeom prst="straightConnector1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stealth" w="lg" len="lg"/>
                </a:ln>
              </p:spPr>
            </p:cxnSp>
            <p:cxnSp>
              <p:nvCxnSpPr>
                <p:cNvPr id="125" name="AutoShape 13"/>
                <p:cNvCxnSpPr>
                  <a:cxnSpLocks noChangeShapeType="1"/>
                </p:cNvCxnSpPr>
                <p:nvPr/>
              </p:nvCxnSpPr>
              <p:spPr bwMode="auto">
                <a:xfrm>
                  <a:off x="4495800" y="5483225"/>
                  <a:ext cx="0" cy="736600"/>
                </a:xfrm>
                <a:prstGeom prst="straightConnector1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stealth" w="lg" len="lg"/>
                </a:ln>
              </p:spPr>
            </p:cxnSp>
            <p:cxnSp>
              <p:nvCxnSpPr>
                <p:cNvPr id="126" name="AutoShape 14"/>
                <p:cNvCxnSpPr>
                  <a:cxnSpLocks noChangeShapeType="1"/>
                </p:cNvCxnSpPr>
                <p:nvPr/>
              </p:nvCxnSpPr>
              <p:spPr bwMode="auto">
                <a:xfrm>
                  <a:off x="4648200" y="5502275"/>
                  <a:ext cx="0" cy="736600"/>
                </a:xfrm>
                <a:prstGeom prst="straightConnector1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stealth" w="lg" len="lg"/>
                </a:ln>
              </p:spPr>
            </p:cxnSp>
            <p:cxnSp>
              <p:nvCxnSpPr>
                <p:cNvPr id="127" name="AutoShape 15"/>
                <p:cNvCxnSpPr>
                  <a:cxnSpLocks noChangeShapeType="1"/>
                </p:cNvCxnSpPr>
                <p:nvPr/>
              </p:nvCxnSpPr>
              <p:spPr bwMode="auto">
                <a:xfrm>
                  <a:off x="4800600" y="5502275"/>
                  <a:ext cx="0" cy="736600"/>
                </a:xfrm>
                <a:prstGeom prst="straightConnector1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stealth" w="lg" len="lg"/>
                </a:ln>
              </p:spPr>
            </p:cxnSp>
            <p:cxnSp>
              <p:nvCxnSpPr>
                <p:cNvPr id="128" name="AutoShape 16"/>
                <p:cNvCxnSpPr>
                  <a:cxnSpLocks noChangeShapeType="1"/>
                </p:cNvCxnSpPr>
                <p:nvPr/>
              </p:nvCxnSpPr>
              <p:spPr bwMode="auto">
                <a:xfrm>
                  <a:off x="4953000" y="5521325"/>
                  <a:ext cx="0" cy="719138"/>
                </a:xfrm>
                <a:prstGeom prst="straightConnector1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stealth" w="lg" len="lg"/>
                </a:ln>
              </p:spPr>
            </p:cxnSp>
            <p:cxnSp>
              <p:nvCxnSpPr>
                <p:cNvPr id="129" name="AutoShape 17"/>
                <p:cNvCxnSpPr>
                  <a:cxnSpLocks noChangeShapeType="1"/>
                </p:cNvCxnSpPr>
                <p:nvPr/>
              </p:nvCxnSpPr>
              <p:spPr bwMode="auto">
                <a:xfrm>
                  <a:off x="5105400" y="5540375"/>
                  <a:ext cx="0" cy="701675"/>
                </a:xfrm>
                <a:prstGeom prst="straightConnector1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stealth" w="lg" len="lg"/>
                </a:ln>
              </p:spPr>
            </p:cxnSp>
            <p:cxnSp>
              <p:nvCxnSpPr>
                <p:cNvPr id="130" name="AutoShape 18"/>
                <p:cNvCxnSpPr>
                  <a:cxnSpLocks noChangeShapeType="1"/>
                </p:cNvCxnSpPr>
                <p:nvPr/>
              </p:nvCxnSpPr>
              <p:spPr bwMode="auto">
                <a:xfrm>
                  <a:off x="5257800" y="5568950"/>
                  <a:ext cx="0" cy="665163"/>
                </a:xfrm>
                <a:prstGeom prst="straightConnector1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stealth" w="lg" len="lg"/>
                </a:ln>
              </p:spPr>
            </p:cxnSp>
            <p:cxnSp>
              <p:nvCxnSpPr>
                <p:cNvPr id="131" name="AutoShape 19"/>
                <p:cNvCxnSpPr>
                  <a:cxnSpLocks noChangeShapeType="1"/>
                </p:cNvCxnSpPr>
                <p:nvPr/>
              </p:nvCxnSpPr>
              <p:spPr bwMode="auto">
                <a:xfrm>
                  <a:off x="5410200" y="5588000"/>
                  <a:ext cx="0" cy="647700"/>
                </a:xfrm>
                <a:prstGeom prst="straightConnector1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stealth" w="lg" len="lg"/>
                </a:ln>
              </p:spPr>
            </p:cxnSp>
            <p:cxnSp>
              <p:nvCxnSpPr>
                <p:cNvPr id="132" name="AutoShape 20"/>
                <p:cNvCxnSpPr>
                  <a:cxnSpLocks noChangeShapeType="1"/>
                </p:cNvCxnSpPr>
                <p:nvPr/>
              </p:nvCxnSpPr>
              <p:spPr bwMode="auto">
                <a:xfrm>
                  <a:off x="5562600" y="5607050"/>
                  <a:ext cx="0" cy="647700"/>
                </a:xfrm>
                <a:prstGeom prst="straightConnector1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stealth" w="lg" len="lg"/>
                </a:ln>
              </p:spPr>
            </p:cxnSp>
            <p:cxnSp>
              <p:nvCxnSpPr>
                <p:cNvPr id="133" name="AutoShape 21"/>
                <p:cNvCxnSpPr>
                  <a:cxnSpLocks noChangeShapeType="1"/>
                </p:cNvCxnSpPr>
                <p:nvPr/>
              </p:nvCxnSpPr>
              <p:spPr bwMode="auto">
                <a:xfrm>
                  <a:off x="5715000" y="5645150"/>
                  <a:ext cx="0" cy="593725"/>
                </a:xfrm>
                <a:prstGeom prst="straightConnector1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stealth" w="lg" len="lg"/>
                </a:ln>
              </p:spPr>
            </p:cxnSp>
            <p:cxnSp>
              <p:nvCxnSpPr>
                <p:cNvPr id="134" name="AutoShape 22"/>
                <p:cNvCxnSpPr>
                  <a:cxnSpLocks noChangeShapeType="1"/>
                </p:cNvCxnSpPr>
                <p:nvPr/>
              </p:nvCxnSpPr>
              <p:spPr bwMode="auto">
                <a:xfrm>
                  <a:off x="5867400" y="5692775"/>
                  <a:ext cx="0" cy="539750"/>
                </a:xfrm>
                <a:prstGeom prst="straightConnector1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stealth" w="lg" len="lg"/>
                </a:ln>
              </p:spPr>
            </p:cxnSp>
            <p:cxnSp>
              <p:nvCxnSpPr>
                <p:cNvPr id="135" name="AutoShape 23"/>
                <p:cNvCxnSpPr>
                  <a:cxnSpLocks noChangeShapeType="1"/>
                </p:cNvCxnSpPr>
                <p:nvPr/>
              </p:nvCxnSpPr>
              <p:spPr bwMode="auto">
                <a:xfrm>
                  <a:off x="6019800" y="5740400"/>
                  <a:ext cx="0" cy="485775"/>
                </a:xfrm>
                <a:prstGeom prst="straightConnector1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stealth" w="lg" len="lg"/>
                </a:ln>
              </p:spPr>
            </p:cxnSp>
            <p:cxnSp>
              <p:nvCxnSpPr>
                <p:cNvPr id="136" name="AutoShape 24"/>
                <p:cNvCxnSpPr>
                  <a:cxnSpLocks noChangeShapeType="1"/>
                </p:cNvCxnSpPr>
                <p:nvPr/>
              </p:nvCxnSpPr>
              <p:spPr bwMode="auto">
                <a:xfrm>
                  <a:off x="6172200" y="5797550"/>
                  <a:ext cx="0" cy="431800"/>
                </a:xfrm>
                <a:prstGeom prst="straightConnector1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stealth" w="lg" len="lg"/>
                </a:ln>
              </p:spPr>
            </p:cxnSp>
            <p:cxnSp>
              <p:nvCxnSpPr>
                <p:cNvPr id="137" name="AutoShape 25"/>
                <p:cNvCxnSpPr>
                  <a:cxnSpLocks noChangeShapeType="1"/>
                </p:cNvCxnSpPr>
                <p:nvPr/>
              </p:nvCxnSpPr>
              <p:spPr bwMode="auto">
                <a:xfrm>
                  <a:off x="6324600" y="5902325"/>
                  <a:ext cx="0" cy="323850"/>
                </a:xfrm>
                <a:prstGeom prst="straightConnector1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stealth" w="lg" len="lg"/>
                </a:ln>
              </p:spPr>
            </p:cxnSp>
            <p:sp>
              <p:nvSpPr>
                <p:cNvPr id="138" name="AutoShape 26"/>
                <p:cNvSpPr>
                  <a:spLocks noEditPoints="1" noChangeArrowheads="1"/>
                </p:cNvSpPr>
                <p:nvPr/>
              </p:nvSpPr>
              <p:spPr bwMode="auto">
                <a:xfrm rot="5400000">
                  <a:off x="3169443" y="6155532"/>
                  <a:ext cx="969963" cy="450850"/>
                </a:xfrm>
                <a:custGeom>
                  <a:avLst/>
                  <a:gdLst>
                    <a:gd name="T0" fmla="*/ 0 w 21600"/>
                    <a:gd name="T1" fmla="*/ 0 h 21600"/>
                    <a:gd name="T2" fmla="*/ 10800 w 21600"/>
                    <a:gd name="T3" fmla="*/ 0 h 21600"/>
                    <a:gd name="T4" fmla="*/ 21600 w 21600"/>
                    <a:gd name="T5" fmla="*/ 0 h 21600"/>
                    <a:gd name="T6" fmla="*/ 21060 w 21600"/>
                    <a:gd name="T7" fmla="*/ 10800 h 21600"/>
                    <a:gd name="T8" fmla="*/ 21060 w 21600"/>
                    <a:gd name="T9" fmla="*/ 21600 h 21600"/>
                    <a:gd name="T10" fmla="*/ 10800 w 21600"/>
                    <a:gd name="T11" fmla="*/ 21600 h 21600"/>
                    <a:gd name="T12" fmla="*/ 540 w 21600"/>
                    <a:gd name="T13" fmla="*/ 21600 h 21600"/>
                    <a:gd name="T14" fmla="*/ 540 w 21600"/>
                    <a:gd name="T15" fmla="*/ 10800 h 21600"/>
                    <a:gd name="T16" fmla="*/ 761 w 21600"/>
                    <a:gd name="T17" fmla="*/ 22454 h 21600"/>
                    <a:gd name="T18" fmla="*/ 21069 w 21600"/>
                    <a:gd name="T19" fmla="*/ 32282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 extrusionOk="0">
                      <a:moveTo>
                        <a:pt x="540" y="4628"/>
                      </a:moveTo>
                      <a:lnTo>
                        <a:pt x="0" y="4628"/>
                      </a:lnTo>
                      <a:lnTo>
                        <a:pt x="0" y="0"/>
                      </a:lnTo>
                      <a:lnTo>
                        <a:pt x="21600" y="0"/>
                      </a:lnTo>
                      <a:lnTo>
                        <a:pt x="21600" y="4628"/>
                      </a:lnTo>
                      <a:lnTo>
                        <a:pt x="21060" y="4628"/>
                      </a:lnTo>
                      <a:lnTo>
                        <a:pt x="21060" y="21600"/>
                      </a:lnTo>
                      <a:lnTo>
                        <a:pt x="540" y="21600"/>
                      </a:lnTo>
                      <a:lnTo>
                        <a:pt x="540" y="4628"/>
                      </a:lnTo>
                      <a:close/>
                    </a:path>
                    <a:path w="21600" h="21600" extrusionOk="0">
                      <a:moveTo>
                        <a:pt x="540" y="4628"/>
                      </a:moveTo>
                      <a:lnTo>
                        <a:pt x="540" y="6171"/>
                      </a:lnTo>
                      <a:lnTo>
                        <a:pt x="2700" y="6171"/>
                      </a:lnTo>
                      <a:lnTo>
                        <a:pt x="2700" y="4628"/>
                      </a:lnTo>
                      <a:lnTo>
                        <a:pt x="540" y="4628"/>
                      </a:lnTo>
                      <a:close/>
                    </a:path>
                    <a:path w="21600" h="21600" extrusionOk="0">
                      <a:moveTo>
                        <a:pt x="2700" y="4628"/>
                      </a:moveTo>
                      <a:lnTo>
                        <a:pt x="2700" y="6171"/>
                      </a:lnTo>
                      <a:lnTo>
                        <a:pt x="4860" y="6171"/>
                      </a:lnTo>
                      <a:lnTo>
                        <a:pt x="4860" y="4628"/>
                      </a:lnTo>
                      <a:lnTo>
                        <a:pt x="2700" y="4628"/>
                      </a:lnTo>
                      <a:close/>
                    </a:path>
                    <a:path w="21600" h="21600" extrusionOk="0">
                      <a:moveTo>
                        <a:pt x="4860" y="4628"/>
                      </a:moveTo>
                      <a:lnTo>
                        <a:pt x="4860" y="6171"/>
                      </a:lnTo>
                      <a:lnTo>
                        <a:pt x="7020" y="6171"/>
                      </a:lnTo>
                      <a:lnTo>
                        <a:pt x="7020" y="4628"/>
                      </a:lnTo>
                      <a:lnTo>
                        <a:pt x="4860" y="4628"/>
                      </a:lnTo>
                      <a:close/>
                    </a:path>
                    <a:path w="21600" h="21600" extrusionOk="0">
                      <a:moveTo>
                        <a:pt x="7020" y="4628"/>
                      </a:moveTo>
                      <a:lnTo>
                        <a:pt x="7020" y="6171"/>
                      </a:lnTo>
                      <a:lnTo>
                        <a:pt x="9180" y="6171"/>
                      </a:lnTo>
                      <a:lnTo>
                        <a:pt x="9180" y="4628"/>
                      </a:lnTo>
                      <a:lnTo>
                        <a:pt x="7020" y="4628"/>
                      </a:lnTo>
                      <a:close/>
                    </a:path>
                    <a:path w="21600" h="21600" extrusionOk="0">
                      <a:moveTo>
                        <a:pt x="9180" y="4628"/>
                      </a:moveTo>
                      <a:lnTo>
                        <a:pt x="9180" y="6171"/>
                      </a:lnTo>
                      <a:lnTo>
                        <a:pt x="11340" y="6171"/>
                      </a:lnTo>
                      <a:lnTo>
                        <a:pt x="11340" y="4628"/>
                      </a:lnTo>
                      <a:lnTo>
                        <a:pt x="9180" y="4628"/>
                      </a:lnTo>
                      <a:close/>
                    </a:path>
                    <a:path w="21600" h="21600" extrusionOk="0">
                      <a:moveTo>
                        <a:pt x="11340" y="4628"/>
                      </a:moveTo>
                      <a:lnTo>
                        <a:pt x="11340" y="6171"/>
                      </a:lnTo>
                      <a:lnTo>
                        <a:pt x="13500" y="6171"/>
                      </a:lnTo>
                      <a:lnTo>
                        <a:pt x="13500" y="4628"/>
                      </a:lnTo>
                      <a:lnTo>
                        <a:pt x="11340" y="4628"/>
                      </a:lnTo>
                      <a:close/>
                    </a:path>
                    <a:path w="21600" h="21600" extrusionOk="0">
                      <a:moveTo>
                        <a:pt x="13500" y="4628"/>
                      </a:moveTo>
                      <a:lnTo>
                        <a:pt x="13500" y="6171"/>
                      </a:lnTo>
                      <a:lnTo>
                        <a:pt x="15660" y="6171"/>
                      </a:lnTo>
                      <a:lnTo>
                        <a:pt x="15660" y="4628"/>
                      </a:lnTo>
                      <a:lnTo>
                        <a:pt x="13500" y="4628"/>
                      </a:lnTo>
                      <a:close/>
                    </a:path>
                    <a:path w="21600" h="21600" extrusionOk="0">
                      <a:moveTo>
                        <a:pt x="15660" y="4628"/>
                      </a:moveTo>
                      <a:lnTo>
                        <a:pt x="15660" y="6171"/>
                      </a:lnTo>
                      <a:lnTo>
                        <a:pt x="17820" y="6171"/>
                      </a:lnTo>
                      <a:lnTo>
                        <a:pt x="17820" y="4628"/>
                      </a:lnTo>
                      <a:lnTo>
                        <a:pt x="15660" y="4628"/>
                      </a:lnTo>
                      <a:close/>
                    </a:path>
                    <a:path w="21600" h="21600" extrusionOk="0">
                      <a:moveTo>
                        <a:pt x="17820" y="4628"/>
                      </a:moveTo>
                      <a:lnTo>
                        <a:pt x="17820" y="6171"/>
                      </a:lnTo>
                      <a:lnTo>
                        <a:pt x="19980" y="6171"/>
                      </a:lnTo>
                      <a:lnTo>
                        <a:pt x="19980" y="4628"/>
                      </a:lnTo>
                      <a:lnTo>
                        <a:pt x="17820" y="4628"/>
                      </a:lnTo>
                      <a:close/>
                    </a:path>
                    <a:path w="21600" h="21600" extrusionOk="0">
                      <a:moveTo>
                        <a:pt x="1620" y="6171"/>
                      </a:moveTo>
                      <a:lnTo>
                        <a:pt x="1620" y="7714"/>
                      </a:lnTo>
                      <a:lnTo>
                        <a:pt x="3779" y="7714"/>
                      </a:lnTo>
                      <a:lnTo>
                        <a:pt x="3779" y="6171"/>
                      </a:lnTo>
                      <a:lnTo>
                        <a:pt x="1620" y="6171"/>
                      </a:lnTo>
                      <a:close/>
                    </a:path>
                    <a:path w="21600" h="21600" extrusionOk="0">
                      <a:moveTo>
                        <a:pt x="3779" y="6171"/>
                      </a:moveTo>
                      <a:lnTo>
                        <a:pt x="3779" y="7714"/>
                      </a:lnTo>
                      <a:lnTo>
                        <a:pt x="5940" y="7714"/>
                      </a:lnTo>
                      <a:lnTo>
                        <a:pt x="5940" y="6171"/>
                      </a:lnTo>
                      <a:lnTo>
                        <a:pt x="3779" y="6171"/>
                      </a:lnTo>
                      <a:close/>
                    </a:path>
                    <a:path w="21600" h="21600" extrusionOk="0">
                      <a:moveTo>
                        <a:pt x="5940" y="6171"/>
                      </a:moveTo>
                      <a:lnTo>
                        <a:pt x="5940" y="7714"/>
                      </a:lnTo>
                      <a:lnTo>
                        <a:pt x="8100" y="7714"/>
                      </a:lnTo>
                      <a:lnTo>
                        <a:pt x="8100" y="6171"/>
                      </a:lnTo>
                      <a:lnTo>
                        <a:pt x="5940" y="6171"/>
                      </a:lnTo>
                      <a:close/>
                    </a:path>
                    <a:path w="21600" h="21600" extrusionOk="0">
                      <a:moveTo>
                        <a:pt x="8100" y="6171"/>
                      </a:moveTo>
                      <a:lnTo>
                        <a:pt x="8100" y="7714"/>
                      </a:lnTo>
                      <a:lnTo>
                        <a:pt x="10260" y="7714"/>
                      </a:lnTo>
                      <a:lnTo>
                        <a:pt x="10260" y="6171"/>
                      </a:lnTo>
                      <a:lnTo>
                        <a:pt x="8100" y="6171"/>
                      </a:lnTo>
                      <a:close/>
                    </a:path>
                    <a:path w="21600" h="21600" extrusionOk="0">
                      <a:moveTo>
                        <a:pt x="10260" y="6171"/>
                      </a:moveTo>
                      <a:lnTo>
                        <a:pt x="10260" y="7714"/>
                      </a:lnTo>
                      <a:lnTo>
                        <a:pt x="12419" y="7714"/>
                      </a:lnTo>
                      <a:lnTo>
                        <a:pt x="12419" y="6171"/>
                      </a:lnTo>
                      <a:lnTo>
                        <a:pt x="10260" y="6171"/>
                      </a:lnTo>
                      <a:close/>
                    </a:path>
                    <a:path w="21600" h="21600" extrusionOk="0">
                      <a:moveTo>
                        <a:pt x="12419" y="6171"/>
                      </a:moveTo>
                      <a:lnTo>
                        <a:pt x="12419" y="7714"/>
                      </a:lnTo>
                      <a:lnTo>
                        <a:pt x="14580" y="7714"/>
                      </a:lnTo>
                      <a:lnTo>
                        <a:pt x="14580" y="6171"/>
                      </a:lnTo>
                      <a:lnTo>
                        <a:pt x="12419" y="6171"/>
                      </a:lnTo>
                      <a:close/>
                    </a:path>
                    <a:path w="21600" h="21600" extrusionOk="0">
                      <a:moveTo>
                        <a:pt x="14580" y="6171"/>
                      </a:moveTo>
                      <a:lnTo>
                        <a:pt x="14580" y="7714"/>
                      </a:lnTo>
                      <a:lnTo>
                        <a:pt x="16740" y="7714"/>
                      </a:lnTo>
                      <a:lnTo>
                        <a:pt x="16740" y="6171"/>
                      </a:lnTo>
                      <a:lnTo>
                        <a:pt x="14580" y="6171"/>
                      </a:lnTo>
                      <a:close/>
                    </a:path>
                    <a:path w="21600" h="21600" extrusionOk="0">
                      <a:moveTo>
                        <a:pt x="16740" y="6171"/>
                      </a:moveTo>
                      <a:lnTo>
                        <a:pt x="16740" y="7714"/>
                      </a:lnTo>
                      <a:lnTo>
                        <a:pt x="18900" y="7714"/>
                      </a:lnTo>
                      <a:lnTo>
                        <a:pt x="18900" y="6171"/>
                      </a:lnTo>
                      <a:lnTo>
                        <a:pt x="16740" y="6171"/>
                      </a:lnTo>
                      <a:close/>
                    </a:path>
                    <a:path w="21600" h="21600" extrusionOk="0">
                      <a:moveTo>
                        <a:pt x="18900" y="6171"/>
                      </a:moveTo>
                      <a:lnTo>
                        <a:pt x="18900" y="7714"/>
                      </a:lnTo>
                      <a:lnTo>
                        <a:pt x="21060" y="7714"/>
                      </a:lnTo>
                      <a:lnTo>
                        <a:pt x="21060" y="6171"/>
                      </a:lnTo>
                      <a:lnTo>
                        <a:pt x="18900" y="6171"/>
                      </a:lnTo>
                      <a:close/>
                    </a:path>
                    <a:path w="21600" h="21600" extrusionOk="0">
                      <a:moveTo>
                        <a:pt x="540" y="7714"/>
                      </a:moveTo>
                      <a:lnTo>
                        <a:pt x="540" y="9257"/>
                      </a:lnTo>
                      <a:lnTo>
                        <a:pt x="2700" y="9257"/>
                      </a:lnTo>
                      <a:lnTo>
                        <a:pt x="2700" y="7714"/>
                      </a:lnTo>
                      <a:lnTo>
                        <a:pt x="540" y="7714"/>
                      </a:lnTo>
                      <a:close/>
                    </a:path>
                    <a:path w="21600" h="21600" extrusionOk="0">
                      <a:moveTo>
                        <a:pt x="2700" y="7714"/>
                      </a:moveTo>
                      <a:lnTo>
                        <a:pt x="2700" y="9257"/>
                      </a:lnTo>
                      <a:lnTo>
                        <a:pt x="4860" y="9257"/>
                      </a:lnTo>
                      <a:lnTo>
                        <a:pt x="4860" y="7714"/>
                      </a:lnTo>
                      <a:lnTo>
                        <a:pt x="2700" y="7714"/>
                      </a:lnTo>
                      <a:close/>
                    </a:path>
                    <a:path w="21600" h="21600" extrusionOk="0">
                      <a:moveTo>
                        <a:pt x="4860" y="7714"/>
                      </a:moveTo>
                      <a:lnTo>
                        <a:pt x="4860" y="9257"/>
                      </a:lnTo>
                      <a:lnTo>
                        <a:pt x="7020" y="9257"/>
                      </a:lnTo>
                      <a:lnTo>
                        <a:pt x="7020" y="7714"/>
                      </a:lnTo>
                      <a:lnTo>
                        <a:pt x="4860" y="7714"/>
                      </a:lnTo>
                      <a:close/>
                    </a:path>
                    <a:path w="21600" h="21600" extrusionOk="0">
                      <a:moveTo>
                        <a:pt x="7020" y="7714"/>
                      </a:moveTo>
                      <a:lnTo>
                        <a:pt x="7020" y="9257"/>
                      </a:lnTo>
                      <a:lnTo>
                        <a:pt x="9180" y="9257"/>
                      </a:lnTo>
                      <a:lnTo>
                        <a:pt x="9180" y="7714"/>
                      </a:lnTo>
                      <a:lnTo>
                        <a:pt x="7020" y="7714"/>
                      </a:lnTo>
                      <a:close/>
                    </a:path>
                    <a:path w="21600" h="21600" extrusionOk="0">
                      <a:moveTo>
                        <a:pt x="9180" y="7714"/>
                      </a:moveTo>
                      <a:lnTo>
                        <a:pt x="9180" y="9257"/>
                      </a:lnTo>
                      <a:lnTo>
                        <a:pt x="11340" y="9257"/>
                      </a:lnTo>
                      <a:lnTo>
                        <a:pt x="11340" y="7714"/>
                      </a:lnTo>
                      <a:lnTo>
                        <a:pt x="9180" y="7714"/>
                      </a:lnTo>
                      <a:close/>
                    </a:path>
                    <a:path w="21600" h="21600" extrusionOk="0">
                      <a:moveTo>
                        <a:pt x="11340" y="7714"/>
                      </a:moveTo>
                      <a:lnTo>
                        <a:pt x="11340" y="9257"/>
                      </a:lnTo>
                      <a:lnTo>
                        <a:pt x="13500" y="9257"/>
                      </a:lnTo>
                      <a:lnTo>
                        <a:pt x="13500" y="7714"/>
                      </a:lnTo>
                      <a:lnTo>
                        <a:pt x="11340" y="7714"/>
                      </a:lnTo>
                      <a:close/>
                    </a:path>
                    <a:path w="21600" h="21600" extrusionOk="0">
                      <a:moveTo>
                        <a:pt x="13500" y="7714"/>
                      </a:moveTo>
                      <a:lnTo>
                        <a:pt x="13500" y="9257"/>
                      </a:lnTo>
                      <a:lnTo>
                        <a:pt x="15660" y="9257"/>
                      </a:lnTo>
                      <a:lnTo>
                        <a:pt x="15660" y="7714"/>
                      </a:lnTo>
                      <a:lnTo>
                        <a:pt x="13500" y="7714"/>
                      </a:lnTo>
                      <a:close/>
                    </a:path>
                    <a:path w="21600" h="21600" extrusionOk="0">
                      <a:moveTo>
                        <a:pt x="15660" y="7714"/>
                      </a:moveTo>
                      <a:lnTo>
                        <a:pt x="15660" y="9257"/>
                      </a:lnTo>
                      <a:lnTo>
                        <a:pt x="17820" y="9257"/>
                      </a:lnTo>
                      <a:lnTo>
                        <a:pt x="17820" y="7714"/>
                      </a:lnTo>
                      <a:lnTo>
                        <a:pt x="15660" y="7714"/>
                      </a:lnTo>
                      <a:close/>
                    </a:path>
                    <a:path w="21600" h="21600" extrusionOk="0">
                      <a:moveTo>
                        <a:pt x="17820" y="7714"/>
                      </a:moveTo>
                      <a:lnTo>
                        <a:pt x="17820" y="9257"/>
                      </a:lnTo>
                      <a:lnTo>
                        <a:pt x="19980" y="9257"/>
                      </a:lnTo>
                      <a:lnTo>
                        <a:pt x="19980" y="7714"/>
                      </a:lnTo>
                      <a:lnTo>
                        <a:pt x="17820" y="7714"/>
                      </a:lnTo>
                      <a:close/>
                    </a:path>
                    <a:path w="21600" h="21600" extrusionOk="0">
                      <a:moveTo>
                        <a:pt x="1620" y="9257"/>
                      </a:moveTo>
                      <a:lnTo>
                        <a:pt x="1620" y="10800"/>
                      </a:lnTo>
                      <a:lnTo>
                        <a:pt x="3779" y="10800"/>
                      </a:lnTo>
                      <a:lnTo>
                        <a:pt x="3779" y="9257"/>
                      </a:lnTo>
                      <a:lnTo>
                        <a:pt x="1620" y="9257"/>
                      </a:lnTo>
                      <a:close/>
                    </a:path>
                    <a:path w="21600" h="21600" extrusionOk="0">
                      <a:moveTo>
                        <a:pt x="3779" y="9257"/>
                      </a:moveTo>
                      <a:lnTo>
                        <a:pt x="3779" y="10800"/>
                      </a:lnTo>
                      <a:lnTo>
                        <a:pt x="5940" y="10800"/>
                      </a:lnTo>
                      <a:lnTo>
                        <a:pt x="5940" y="9257"/>
                      </a:lnTo>
                      <a:lnTo>
                        <a:pt x="3779" y="9257"/>
                      </a:lnTo>
                      <a:close/>
                    </a:path>
                    <a:path w="21600" h="21600" extrusionOk="0">
                      <a:moveTo>
                        <a:pt x="5940" y="9257"/>
                      </a:moveTo>
                      <a:lnTo>
                        <a:pt x="5940" y="10800"/>
                      </a:lnTo>
                      <a:lnTo>
                        <a:pt x="8100" y="10800"/>
                      </a:lnTo>
                      <a:lnTo>
                        <a:pt x="8100" y="9257"/>
                      </a:lnTo>
                      <a:lnTo>
                        <a:pt x="5940" y="9257"/>
                      </a:lnTo>
                      <a:close/>
                    </a:path>
                    <a:path w="21600" h="21600" extrusionOk="0">
                      <a:moveTo>
                        <a:pt x="8100" y="9257"/>
                      </a:moveTo>
                      <a:lnTo>
                        <a:pt x="8100" y="10800"/>
                      </a:lnTo>
                      <a:lnTo>
                        <a:pt x="10260" y="10800"/>
                      </a:lnTo>
                      <a:lnTo>
                        <a:pt x="10260" y="9257"/>
                      </a:lnTo>
                      <a:lnTo>
                        <a:pt x="8100" y="9257"/>
                      </a:lnTo>
                      <a:close/>
                    </a:path>
                    <a:path w="21600" h="21600" extrusionOk="0">
                      <a:moveTo>
                        <a:pt x="10260" y="9257"/>
                      </a:moveTo>
                      <a:lnTo>
                        <a:pt x="10260" y="10800"/>
                      </a:lnTo>
                      <a:lnTo>
                        <a:pt x="12419" y="10800"/>
                      </a:lnTo>
                      <a:lnTo>
                        <a:pt x="12419" y="9257"/>
                      </a:lnTo>
                      <a:lnTo>
                        <a:pt x="10260" y="9257"/>
                      </a:lnTo>
                      <a:close/>
                    </a:path>
                    <a:path w="21600" h="21600" extrusionOk="0">
                      <a:moveTo>
                        <a:pt x="12419" y="9257"/>
                      </a:moveTo>
                      <a:lnTo>
                        <a:pt x="12419" y="10800"/>
                      </a:lnTo>
                      <a:lnTo>
                        <a:pt x="14580" y="10800"/>
                      </a:lnTo>
                      <a:lnTo>
                        <a:pt x="14580" y="9257"/>
                      </a:lnTo>
                      <a:lnTo>
                        <a:pt x="12419" y="9257"/>
                      </a:lnTo>
                      <a:close/>
                    </a:path>
                    <a:path w="21600" h="21600" extrusionOk="0">
                      <a:moveTo>
                        <a:pt x="14580" y="9257"/>
                      </a:moveTo>
                      <a:lnTo>
                        <a:pt x="14580" y="10800"/>
                      </a:lnTo>
                      <a:lnTo>
                        <a:pt x="16740" y="10800"/>
                      </a:lnTo>
                      <a:lnTo>
                        <a:pt x="16740" y="9257"/>
                      </a:lnTo>
                      <a:lnTo>
                        <a:pt x="14580" y="9257"/>
                      </a:lnTo>
                      <a:close/>
                    </a:path>
                    <a:path w="21600" h="21600" extrusionOk="0">
                      <a:moveTo>
                        <a:pt x="16740" y="9257"/>
                      </a:moveTo>
                      <a:lnTo>
                        <a:pt x="16740" y="10800"/>
                      </a:lnTo>
                      <a:lnTo>
                        <a:pt x="18900" y="10800"/>
                      </a:lnTo>
                      <a:lnTo>
                        <a:pt x="18900" y="9257"/>
                      </a:lnTo>
                      <a:lnTo>
                        <a:pt x="16740" y="9257"/>
                      </a:lnTo>
                      <a:close/>
                    </a:path>
                    <a:path w="21600" h="21600" extrusionOk="0">
                      <a:moveTo>
                        <a:pt x="18900" y="9257"/>
                      </a:moveTo>
                      <a:lnTo>
                        <a:pt x="18900" y="10800"/>
                      </a:lnTo>
                      <a:lnTo>
                        <a:pt x="21060" y="10800"/>
                      </a:lnTo>
                      <a:lnTo>
                        <a:pt x="21060" y="9257"/>
                      </a:lnTo>
                      <a:lnTo>
                        <a:pt x="18900" y="9257"/>
                      </a:lnTo>
                      <a:close/>
                    </a:path>
                    <a:path w="21600" h="21600" extrusionOk="0">
                      <a:moveTo>
                        <a:pt x="540" y="10800"/>
                      </a:moveTo>
                      <a:lnTo>
                        <a:pt x="540" y="12342"/>
                      </a:lnTo>
                      <a:lnTo>
                        <a:pt x="2700" y="12342"/>
                      </a:lnTo>
                      <a:lnTo>
                        <a:pt x="2700" y="10800"/>
                      </a:lnTo>
                      <a:lnTo>
                        <a:pt x="540" y="10800"/>
                      </a:lnTo>
                      <a:close/>
                    </a:path>
                    <a:path w="21600" h="21600" extrusionOk="0">
                      <a:moveTo>
                        <a:pt x="2700" y="10800"/>
                      </a:moveTo>
                      <a:lnTo>
                        <a:pt x="2700" y="12342"/>
                      </a:lnTo>
                      <a:lnTo>
                        <a:pt x="4860" y="12342"/>
                      </a:lnTo>
                      <a:lnTo>
                        <a:pt x="4860" y="10800"/>
                      </a:lnTo>
                      <a:lnTo>
                        <a:pt x="2700" y="10800"/>
                      </a:lnTo>
                      <a:close/>
                    </a:path>
                    <a:path w="21600" h="21600" extrusionOk="0">
                      <a:moveTo>
                        <a:pt x="4860" y="10800"/>
                      </a:moveTo>
                      <a:lnTo>
                        <a:pt x="4860" y="12342"/>
                      </a:lnTo>
                      <a:lnTo>
                        <a:pt x="7020" y="12342"/>
                      </a:lnTo>
                      <a:lnTo>
                        <a:pt x="7020" y="10800"/>
                      </a:lnTo>
                      <a:lnTo>
                        <a:pt x="4860" y="10800"/>
                      </a:lnTo>
                      <a:close/>
                    </a:path>
                    <a:path w="21600" h="21600" extrusionOk="0">
                      <a:moveTo>
                        <a:pt x="7020" y="10800"/>
                      </a:moveTo>
                      <a:lnTo>
                        <a:pt x="7020" y="12342"/>
                      </a:lnTo>
                      <a:lnTo>
                        <a:pt x="9180" y="12342"/>
                      </a:lnTo>
                      <a:lnTo>
                        <a:pt x="9180" y="10800"/>
                      </a:lnTo>
                      <a:lnTo>
                        <a:pt x="7020" y="10800"/>
                      </a:lnTo>
                      <a:close/>
                    </a:path>
                    <a:path w="21600" h="21600" extrusionOk="0">
                      <a:moveTo>
                        <a:pt x="9180" y="10800"/>
                      </a:moveTo>
                      <a:lnTo>
                        <a:pt x="9180" y="12342"/>
                      </a:lnTo>
                      <a:lnTo>
                        <a:pt x="11340" y="12342"/>
                      </a:lnTo>
                      <a:lnTo>
                        <a:pt x="11340" y="10800"/>
                      </a:lnTo>
                      <a:lnTo>
                        <a:pt x="9180" y="10800"/>
                      </a:lnTo>
                      <a:close/>
                    </a:path>
                    <a:path w="21600" h="21600" extrusionOk="0">
                      <a:moveTo>
                        <a:pt x="11340" y="10800"/>
                      </a:moveTo>
                      <a:lnTo>
                        <a:pt x="11340" y="12342"/>
                      </a:lnTo>
                      <a:lnTo>
                        <a:pt x="13500" y="12342"/>
                      </a:lnTo>
                      <a:lnTo>
                        <a:pt x="13500" y="10800"/>
                      </a:lnTo>
                      <a:lnTo>
                        <a:pt x="11340" y="10800"/>
                      </a:lnTo>
                      <a:close/>
                    </a:path>
                    <a:path w="21600" h="21600" extrusionOk="0">
                      <a:moveTo>
                        <a:pt x="13500" y="10800"/>
                      </a:moveTo>
                      <a:lnTo>
                        <a:pt x="13500" y="12342"/>
                      </a:lnTo>
                      <a:lnTo>
                        <a:pt x="15660" y="12342"/>
                      </a:lnTo>
                      <a:lnTo>
                        <a:pt x="15660" y="10800"/>
                      </a:lnTo>
                      <a:lnTo>
                        <a:pt x="13500" y="10800"/>
                      </a:lnTo>
                      <a:close/>
                    </a:path>
                    <a:path w="21600" h="21600" extrusionOk="0">
                      <a:moveTo>
                        <a:pt x="15660" y="10800"/>
                      </a:moveTo>
                      <a:lnTo>
                        <a:pt x="15660" y="12342"/>
                      </a:lnTo>
                      <a:lnTo>
                        <a:pt x="17820" y="12342"/>
                      </a:lnTo>
                      <a:lnTo>
                        <a:pt x="17820" y="10800"/>
                      </a:lnTo>
                      <a:lnTo>
                        <a:pt x="15660" y="10800"/>
                      </a:lnTo>
                      <a:close/>
                    </a:path>
                    <a:path w="21600" h="21600" extrusionOk="0">
                      <a:moveTo>
                        <a:pt x="17820" y="10800"/>
                      </a:moveTo>
                      <a:lnTo>
                        <a:pt x="17820" y="12342"/>
                      </a:lnTo>
                      <a:lnTo>
                        <a:pt x="19980" y="12342"/>
                      </a:lnTo>
                      <a:lnTo>
                        <a:pt x="19980" y="10800"/>
                      </a:lnTo>
                      <a:lnTo>
                        <a:pt x="17820" y="10800"/>
                      </a:lnTo>
                      <a:close/>
                    </a:path>
                    <a:path w="21600" h="21600" extrusionOk="0">
                      <a:moveTo>
                        <a:pt x="1620" y="12342"/>
                      </a:moveTo>
                      <a:lnTo>
                        <a:pt x="1620" y="13885"/>
                      </a:lnTo>
                      <a:lnTo>
                        <a:pt x="3779" y="13885"/>
                      </a:lnTo>
                      <a:lnTo>
                        <a:pt x="3779" y="12342"/>
                      </a:lnTo>
                      <a:lnTo>
                        <a:pt x="1620" y="12342"/>
                      </a:lnTo>
                      <a:close/>
                    </a:path>
                    <a:path w="21600" h="21600" extrusionOk="0">
                      <a:moveTo>
                        <a:pt x="3779" y="12342"/>
                      </a:moveTo>
                      <a:lnTo>
                        <a:pt x="3779" y="13885"/>
                      </a:lnTo>
                      <a:lnTo>
                        <a:pt x="5940" y="13885"/>
                      </a:lnTo>
                      <a:lnTo>
                        <a:pt x="5940" y="12342"/>
                      </a:lnTo>
                      <a:lnTo>
                        <a:pt x="3779" y="12342"/>
                      </a:lnTo>
                      <a:close/>
                    </a:path>
                    <a:path w="21600" h="21600" extrusionOk="0">
                      <a:moveTo>
                        <a:pt x="5940" y="12342"/>
                      </a:moveTo>
                      <a:lnTo>
                        <a:pt x="5940" y="13885"/>
                      </a:lnTo>
                      <a:lnTo>
                        <a:pt x="8100" y="13885"/>
                      </a:lnTo>
                      <a:lnTo>
                        <a:pt x="8100" y="12342"/>
                      </a:lnTo>
                      <a:lnTo>
                        <a:pt x="5940" y="12342"/>
                      </a:lnTo>
                      <a:close/>
                    </a:path>
                    <a:path w="21600" h="21600" extrusionOk="0">
                      <a:moveTo>
                        <a:pt x="8100" y="12342"/>
                      </a:moveTo>
                      <a:lnTo>
                        <a:pt x="8100" y="13885"/>
                      </a:lnTo>
                      <a:lnTo>
                        <a:pt x="10260" y="13885"/>
                      </a:lnTo>
                      <a:lnTo>
                        <a:pt x="10260" y="12342"/>
                      </a:lnTo>
                      <a:lnTo>
                        <a:pt x="8100" y="12342"/>
                      </a:lnTo>
                      <a:close/>
                    </a:path>
                    <a:path w="21600" h="21600" extrusionOk="0">
                      <a:moveTo>
                        <a:pt x="10260" y="12342"/>
                      </a:moveTo>
                      <a:lnTo>
                        <a:pt x="10260" y="13885"/>
                      </a:lnTo>
                      <a:lnTo>
                        <a:pt x="12419" y="13885"/>
                      </a:lnTo>
                      <a:lnTo>
                        <a:pt x="12419" y="12342"/>
                      </a:lnTo>
                      <a:lnTo>
                        <a:pt x="10260" y="12342"/>
                      </a:lnTo>
                      <a:close/>
                    </a:path>
                    <a:path w="21600" h="21600" extrusionOk="0">
                      <a:moveTo>
                        <a:pt x="12419" y="12342"/>
                      </a:moveTo>
                      <a:lnTo>
                        <a:pt x="12419" y="13885"/>
                      </a:lnTo>
                      <a:lnTo>
                        <a:pt x="14580" y="13885"/>
                      </a:lnTo>
                      <a:lnTo>
                        <a:pt x="14580" y="12342"/>
                      </a:lnTo>
                      <a:lnTo>
                        <a:pt x="12419" y="12342"/>
                      </a:lnTo>
                      <a:close/>
                    </a:path>
                    <a:path w="21600" h="21600" extrusionOk="0">
                      <a:moveTo>
                        <a:pt x="14580" y="12342"/>
                      </a:moveTo>
                      <a:lnTo>
                        <a:pt x="14580" y="13885"/>
                      </a:lnTo>
                      <a:lnTo>
                        <a:pt x="16740" y="13885"/>
                      </a:lnTo>
                      <a:lnTo>
                        <a:pt x="16740" y="12342"/>
                      </a:lnTo>
                      <a:lnTo>
                        <a:pt x="14580" y="12342"/>
                      </a:lnTo>
                      <a:close/>
                    </a:path>
                    <a:path w="21600" h="21600" extrusionOk="0">
                      <a:moveTo>
                        <a:pt x="16740" y="12342"/>
                      </a:moveTo>
                      <a:lnTo>
                        <a:pt x="16740" y="13885"/>
                      </a:lnTo>
                      <a:lnTo>
                        <a:pt x="18900" y="13885"/>
                      </a:lnTo>
                      <a:lnTo>
                        <a:pt x="18900" y="12342"/>
                      </a:lnTo>
                      <a:lnTo>
                        <a:pt x="16740" y="12342"/>
                      </a:lnTo>
                      <a:close/>
                    </a:path>
                    <a:path w="21600" h="21600" extrusionOk="0">
                      <a:moveTo>
                        <a:pt x="18900" y="12342"/>
                      </a:moveTo>
                      <a:lnTo>
                        <a:pt x="18900" y="13885"/>
                      </a:lnTo>
                      <a:lnTo>
                        <a:pt x="21060" y="13885"/>
                      </a:lnTo>
                      <a:lnTo>
                        <a:pt x="21060" y="12342"/>
                      </a:lnTo>
                      <a:lnTo>
                        <a:pt x="18900" y="12342"/>
                      </a:lnTo>
                      <a:close/>
                    </a:path>
                    <a:path w="21600" h="21600" extrusionOk="0">
                      <a:moveTo>
                        <a:pt x="540" y="13885"/>
                      </a:moveTo>
                      <a:lnTo>
                        <a:pt x="540" y="15428"/>
                      </a:lnTo>
                      <a:lnTo>
                        <a:pt x="2700" y="15428"/>
                      </a:lnTo>
                      <a:lnTo>
                        <a:pt x="2700" y="13885"/>
                      </a:lnTo>
                      <a:lnTo>
                        <a:pt x="540" y="13885"/>
                      </a:lnTo>
                      <a:close/>
                    </a:path>
                    <a:path w="21600" h="21600" extrusionOk="0">
                      <a:moveTo>
                        <a:pt x="2700" y="13885"/>
                      </a:moveTo>
                      <a:lnTo>
                        <a:pt x="2700" y="15428"/>
                      </a:lnTo>
                      <a:lnTo>
                        <a:pt x="4860" y="15428"/>
                      </a:lnTo>
                      <a:lnTo>
                        <a:pt x="4860" y="13885"/>
                      </a:lnTo>
                      <a:lnTo>
                        <a:pt x="2700" y="13885"/>
                      </a:lnTo>
                      <a:close/>
                    </a:path>
                    <a:path w="21600" h="21600" extrusionOk="0">
                      <a:moveTo>
                        <a:pt x="4860" y="13885"/>
                      </a:moveTo>
                      <a:lnTo>
                        <a:pt x="4860" y="15428"/>
                      </a:lnTo>
                      <a:lnTo>
                        <a:pt x="7020" y="15428"/>
                      </a:lnTo>
                      <a:lnTo>
                        <a:pt x="7020" y="13885"/>
                      </a:lnTo>
                      <a:lnTo>
                        <a:pt x="4860" y="13885"/>
                      </a:lnTo>
                      <a:close/>
                    </a:path>
                    <a:path w="21600" h="21600" extrusionOk="0">
                      <a:moveTo>
                        <a:pt x="7020" y="13885"/>
                      </a:moveTo>
                      <a:lnTo>
                        <a:pt x="7020" y="15428"/>
                      </a:lnTo>
                      <a:lnTo>
                        <a:pt x="9180" y="15428"/>
                      </a:lnTo>
                      <a:lnTo>
                        <a:pt x="9180" y="13885"/>
                      </a:lnTo>
                      <a:lnTo>
                        <a:pt x="7020" y="13885"/>
                      </a:lnTo>
                      <a:close/>
                    </a:path>
                    <a:path w="21600" h="21600" extrusionOk="0">
                      <a:moveTo>
                        <a:pt x="9180" y="13885"/>
                      </a:moveTo>
                      <a:lnTo>
                        <a:pt x="9180" y="15428"/>
                      </a:lnTo>
                      <a:lnTo>
                        <a:pt x="11340" y="15428"/>
                      </a:lnTo>
                      <a:lnTo>
                        <a:pt x="11340" y="13885"/>
                      </a:lnTo>
                      <a:lnTo>
                        <a:pt x="9180" y="13885"/>
                      </a:lnTo>
                      <a:close/>
                    </a:path>
                    <a:path w="21600" h="21600" extrusionOk="0">
                      <a:moveTo>
                        <a:pt x="11340" y="13885"/>
                      </a:moveTo>
                      <a:lnTo>
                        <a:pt x="11340" y="15428"/>
                      </a:lnTo>
                      <a:lnTo>
                        <a:pt x="13500" y="15428"/>
                      </a:lnTo>
                      <a:lnTo>
                        <a:pt x="13500" y="13885"/>
                      </a:lnTo>
                      <a:lnTo>
                        <a:pt x="11340" y="13885"/>
                      </a:lnTo>
                      <a:close/>
                    </a:path>
                    <a:path w="21600" h="21600" extrusionOk="0">
                      <a:moveTo>
                        <a:pt x="13500" y="13885"/>
                      </a:moveTo>
                      <a:lnTo>
                        <a:pt x="13500" y="15428"/>
                      </a:lnTo>
                      <a:lnTo>
                        <a:pt x="15660" y="15428"/>
                      </a:lnTo>
                      <a:lnTo>
                        <a:pt x="15660" y="13885"/>
                      </a:lnTo>
                      <a:lnTo>
                        <a:pt x="13500" y="13885"/>
                      </a:lnTo>
                      <a:close/>
                    </a:path>
                    <a:path w="21600" h="21600" extrusionOk="0">
                      <a:moveTo>
                        <a:pt x="15660" y="13885"/>
                      </a:moveTo>
                      <a:lnTo>
                        <a:pt x="15660" y="15428"/>
                      </a:lnTo>
                      <a:lnTo>
                        <a:pt x="17820" y="15428"/>
                      </a:lnTo>
                      <a:lnTo>
                        <a:pt x="17820" y="13885"/>
                      </a:lnTo>
                      <a:lnTo>
                        <a:pt x="15660" y="13885"/>
                      </a:lnTo>
                      <a:close/>
                    </a:path>
                    <a:path w="21600" h="21600" extrusionOk="0">
                      <a:moveTo>
                        <a:pt x="17820" y="13885"/>
                      </a:moveTo>
                      <a:lnTo>
                        <a:pt x="17820" y="15428"/>
                      </a:lnTo>
                      <a:lnTo>
                        <a:pt x="19980" y="15428"/>
                      </a:lnTo>
                      <a:lnTo>
                        <a:pt x="19980" y="13885"/>
                      </a:lnTo>
                      <a:lnTo>
                        <a:pt x="17820" y="13885"/>
                      </a:lnTo>
                      <a:close/>
                    </a:path>
                    <a:path w="21600" h="21600" extrusionOk="0">
                      <a:moveTo>
                        <a:pt x="1620" y="15428"/>
                      </a:moveTo>
                      <a:lnTo>
                        <a:pt x="1620" y="16971"/>
                      </a:lnTo>
                      <a:lnTo>
                        <a:pt x="3779" y="16971"/>
                      </a:lnTo>
                      <a:lnTo>
                        <a:pt x="3779" y="15428"/>
                      </a:lnTo>
                      <a:lnTo>
                        <a:pt x="1620" y="15428"/>
                      </a:lnTo>
                      <a:close/>
                    </a:path>
                    <a:path w="21600" h="21600" extrusionOk="0">
                      <a:moveTo>
                        <a:pt x="3779" y="15428"/>
                      </a:moveTo>
                      <a:lnTo>
                        <a:pt x="3779" y="16971"/>
                      </a:lnTo>
                      <a:lnTo>
                        <a:pt x="5940" y="16971"/>
                      </a:lnTo>
                      <a:lnTo>
                        <a:pt x="5940" y="15428"/>
                      </a:lnTo>
                      <a:lnTo>
                        <a:pt x="3779" y="15428"/>
                      </a:lnTo>
                      <a:close/>
                    </a:path>
                    <a:path w="21600" h="21600" extrusionOk="0">
                      <a:moveTo>
                        <a:pt x="5940" y="15428"/>
                      </a:moveTo>
                      <a:lnTo>
                        <a:pt x="5940" y="16971"/>
                      </a:lnTo>
                      <a:lnTo>
                        <a:pt x="8100" y="16971"/>
                      </a:lnTo>
                      <a:lnTo>
                        <a:pt x="8100" y="15428"/>
                      </a:lnTo>
                      <a:lnTo>
                        <a:pt x="5940" y="15428"/>
                      </a:lnTo>
                      <a:close/>
                    </a:path>
                    <a:path w="21600" h="21600" extrusionOk="0">
                      <a:moveTo>
                        <a:pt x="8100" y="15428"/>
                      </a:moveTo>
                      <a:lnTo>
                        <a:pt x="8100" y="16971"/>
                      </a:lnTo>
                      <a:lnTo>
                        <a:pt x="10260" y="16971"/>
                      </a:lnTo>
                      <a:lnTo>
                        <a:pt x="10260" y="15428"/>
                      </a:lnTo>
                      <a:lnTo>
                        <a:pt x="8100" y="15428"/>
                      </a:lnTo>
                      <a:close/>
                    </a:path>
                    <a:path w="21600" h="21600" extrusionOk="0">
                      <a:moveTo>
                        <a:pt x="10260" y="15428"/>
                      </a:moveTo>
                      <a:lnTo>
                        <a:pt x="10260" y="16971"/>
                      </a:lnTo>
                      <a:lnTo>
                        <a:pt x="12419" y="16971"/>
                      </a:lnTo>
                      <a:lnTo>
                        <a:pt x="12419" y="15428"/>
                      </a:lnTo>
                      <a:lnTo>
                        <a:pt x="10260" y="15428"/>
                      </a:lnTo>
                      <a:close/>
                    </a:path>
                    <a:path w="21600" h="21600" extrusionOk="0">
                      <a:moveTo>
                        <a:pt x="12419" y="15428"/>
                      </a:moveTo>
                      <a:lnTo>
                        <a:pt x="12419" y="16971"/>
                      </a:lnTo>
                      <a:lnTo>
                        <a:pt x="14580" y="16971"/>
                      </a:lnTo>
                      <a:lnTo>
                        <a:pt x="14580" y="15428"/>
                      </a:lnTo>
                      <a:lnTo>
                        <a:pt x="12419" y="15428"/>
                      </a:lnTo>
                      <a:close/>
                    </a:path>
                    <a:path w="21600" h="21600" extrusionOk="0">
                      <a:moveTo>
                        <a:pt x="14580" y="15428"/>
                      </a:moveTo>
                      <a:lnTo>
                        <a:pt x="14580" y="16971"/>
                      </a:lnTo>
                      <a:lnTo>
                        <a:pt x="16740" y="16971"/>
                      </a:lnTo>
                      <a:lnTo>
                        <a:pt x="16740" y="15428"/>
                      </a:lnTo>
                      <a:lnTo>
                        <a:pt x="14580" y="15428"/>
                      </a:lnTo>
                      <a:close/>
                    </a:path>
                    <a:path w="21600" h="21600" extrusionOk="0">
                      <a:moveTo>
                        <a:pt x="16740" y="15428"/>
                      </a:moveTo>
                      <a:lnTo>
                        <a:pt x="16740" y="16971"/>
                      </a:lnTo>
                      <a:lnTo>
                        <a:pt x="18900" y="16971"/>
                      </a:lnTo>
                      <a:lnTo>
                        <a:pt x="18900" y="15428"/>
                      </a:lnTo>
                      <a:lnTo>
                        <a:pt x="16740" y="15428"/>
                      </a:lnTo>
                      <a:close/>
                    </a:path>
                    <a:path w="21600" h="21600" extrusionOk="0">
                      <a:moveTo>
                        <a:pt x="18900" y="15428"/>
                      </a:moveTo>
                      <a:lnTo>
                        <a:pt x="18900" y="16971"/>
                      </a:lnTo>
                      <a:lnTo>
                        <a:pt x="21060" y="16971"/>
                      </a:lnTo>
                      <a:lnTo>
                        <a:pt x="21060" y="15428"/>
                      </a:lnTo>
                      <a:lnTo>
                        <a:pt x="18900" y="15428"/>
                      </a:lnTo>
                      <a:close/>
                    </a:path>
                    <a:path w="21600" h="21600" extrusionOk="0">
                      <a:moveTo>
                        <a:pt x="540" y="16971"/>
                      </a:moveTo>
                      <a:lnTo>
                        <a:pt x="540" y="18514"/>
                      </a:lnTo>
                      <a:lnTo>
                        <a:pt x="2700" y="18514"/>
                      </a:lnTo>
                      <a:lnTo>
                        <a:pt x="2700" y="16971"/>
                      </a:lnTo>
                      <a:lnTo>
                        <a:pt x="540" y="16971"/>
                      </a:lnTo>
                      <a:close/>
                    </a:path>
                    <a:path w="21600" h="21600" extrusionOk="0">
                      <a:moveTo>
                        <a:pt x="2700" y="16971"/>
                      </a:moveTo>
                      <a:lnTo>
                        <a:pt x="2700" y="18514"/>
                      </a:lnTo>
                      <a:lnTo>
                        <a:pt x="4860" y="18514"/>
                      </a:lnTo>
                      <a:lnTo>
                        <a:pt x="4860" y="16971"/>
                      </a:lnTo>
                      <a:lnTo>
                        <a:pt x="2700" y="16971"/>
                      </a:lnTo>
                      <a:close/>
                    </a:path>
                    <a:path w="21600" h="21600" extrusionOk="0">
                      <a:moveTo>
                        <a:pt x="4860" y="16971"/>
                      </a:moveTo>
                      <a:lnTo>
                        <a:pt x="4860" y="18514"/>
                      </a:lnTo>
                      <a:lnTo>
                        <a:pt x="7020" y="18514"/>
                      </a:lnTo>
                      <a:lnTo>
                        <a:pt x="7020" y="16971"/>
                      </a:lnTo>
                      <a:lnTo>
                        <a:pt x="4860" y="16971"/>
                      </a:lnTo>
                      <a:close/>
                    </a:path>
                    <a:path w="21600" h="21600" extrusionOk="0">
                      <a:moveTo>
                        <a:pt x="7020" y="16971"/>
                      </a:moveTo>
                      <a:lnTo>
                        <a:pt x="7020" y="18514"/>
                      </a:lnTo>
                      <a:lnTo>
                        <a:pt x="9180" y="18514"/>
                      </a:lnTo>
                      <a:lnTo>
                        <a:pt x="9180" y="16971"/>
                      </a:lnTo>
                      <a:lnTo>
                        <a:pt x="7020" y="16971"/>
                      </a:lnTo>
                      <a:close/>
                    </a:path>
                    <a:path w="21600" h="21600" extrusionOk="0">
                      <a:moveTo>
                        <a:pt x="9180" y="16971"/>
                      </a:moveTo>
                      <a:lnTo>
                        <a:pt x="9180" y="18514"/>
                      </a:lnTo>
                      <a:lnTo>
                        <a:pt x="11340" y="18514"/>
                      </a:lnTo>
                      <a:lnTo>
                        <a:pt x="11340" y="16971"/>
                      </a:lnTo>
                      <a:lnTo>
                        <a:pt x="9180" y="16971"/>
                      </a:lnTo>
                      <a:close/>
                    </a:path>
                    <a:path w="21600" h="21600" extrusionOk="0">
                      <a:moveTo>
                        <a:pt x="11340" y="16971"/>
                      </a:moveTo>
                      <a:lnTo>
                        <a:pt x="11340" y="18514"/>
                      </a:lnTo>
                      <a:lnTo>
                        <a:pt x="13500" y="18514"/>
                      </a:lnTo>
                      <a:lnTo>
                        <a:pt x="13500" y="16971"/>
                      </a:lnTo>
                      <a:lnTo>
                        <a:pt x="11340" y="16971"/>
                      </a:lnTo>
                      <a:close/>
                    </a:path>
                    <a:path w="21600" h="21600" extrusionOk="0">
                      <a:moveTo>
                        <a:pt x="13500" y="16971"/>
                      </a:moveTo>
                      <a:lnTo>
                        <a:pt x="13500" y="18514"/>
                      </a:lnTo>
                      <a:lnTo>
                        <a:pt x="15660" y="18514"/>
                      </a:lnTo>
                      <a:lnTo>
                        <a:pt x="15660" y="16971"/>
                      </a:lnTo>
                      <a:lnTo>
                        <a:pt x="13500" y="16971"/>
                      </a:lnTo>
                      <a:close/>
                    </a:path>
                    <a:path w="21600" h="21600" extrusionOk="0">
                      <a:moveTo>
                        <a:pt x="15660" y="16971"/>
                      </a:moveTo>
                      <a:lnTo>
                        <a:pt x="15660" y="18514"/>
                      </a:lnTo>
                      <a:lnTo>
                        <a:pt x="17820" y="18514"/>
                      </a:lnTo>
                      <a:lnTo>
                        <a:pt x="17820" y="16971"/>
                      </a:lnTo>
                      <a:lnTo>
                        <a:pt x="15660" y="16971"/>
                      </a:lnTo>
                      <a:close/>
                    </a:path>
                    <a:path w="21600" h="21600" extrusionOk="0">
                      <a:moveTo>
                        <a:pt x="17820" y="16971"/>
                      </a:moveTo>
                      <a:lnTo>
                        <a:pt x="17820" y="18514"/>
                      </a:lnTo>
                      <a:lnTo>
                        <a:pt x="19980" y="18514"/>
                      </a:lnTo>
                      <a:lnTo>
                        <a:pt x="19980" y="16971"/>
                      </a:lnTo>
                      <a:lnTo>
                        <a:pt x="17820" y="16971"/>
                      </a:lnTo>
                      <a:close/>
                    </a:path>
                    <a:path w="21600" h="21600" extrusionOk="0">
                      <a:moveTo>
                        <a:pt x="1620" y="18514"/>
                      </a:moveTo>
                      <a:lnTo>
                        <a:pt x="1620" y="20057"/>
                      </a:lnTo>
                      <a:lnTo>
                        <a:pt x="3779" y="20057"/>
                      </a:lnTo>
                      <a:lnTo>
                        <a:pt x="3779" y="18514"/>
                      </a:lnTo>
                      <a:lnTo>
                        <a:pt x="1620" y="18514"/>
                      </a:lnTo>
                      <a:close/>
                    </a:path>
                    <a:path w="21600" h="21600" extrusionOk="0">
                      <a:moveTo>
                        <a:pt x="3779" y="18514"/>
                      </a:moveTo>
                      <a:lnTo>
                        <a:pt x="3779" y="20057"/>
                      </a:lnTo>
                      <a:lnTo>
                        <a:pt x="5940" y="20057"/>
                      </a:lnTo>
                      <a:lnTo>
                        <a:pt x="5940" y="18514"/>
                      </a:lnTo>
                      <a:lnTo>
                        <a:pt x="3779" y="18514"/>
                      </a:lnTo>
                      <a:close/>
                    </a:path>
                    <a:path w="21600" h="21600" extrusionOk="0">
                      <a:moveTo>
                        <a:pt x="5940" y="18514"/>
                      </a:moveTo>
                      <a:lnTo>
                        <a:pt x="5940" y="20057"/>
                      </a:lnTo>
                      <a:lnTo>
                        <a:pt x="8100" y="20057"/>
                      </a:lnTo>
                      <a:lnTo>
                        <a:pt x="8100" y="18514"/>
                      </a:lnTo>
                      <a:lnTo>
                        <a:pt x="5940" y="18514"/>
                      </a:lnTo>
                      <a:close/>
                    </a:path>
                    <a:path w="21600" h="21600" extrusionOk="0">
                      <a:moveTo>
                        <a:pt x="8100" y="18514"/>
                      </a:moveTo>
                      <a:lnTo>
                        <a:pt x="8100" y="20057"/>
                      </a:lnTo>
                      <a:lnTo>
                        <a:pt x="10260" y="20057"/>
                      </a:lnTo>
                      <a:lnTo>
                        <a:pt x="10260" y="18514"/>
                      </a:lnTo>
                      <a:lnTo>
                        <a:pt x="8100" y="18514"/>
                      </a:lnTo>
                      <a:close/>
                    </a:path>
                    <a:path w="21600" h="21600" extrusionOk="0">
                      <a:moveTo>
                        <a:pt x="10260" y="18514"/>
                      </a:moveTo>
                      <a:lnTo>
                        <a:pt x="10260" y="20057"/>
                      </a:lnTo>
                      <a:lnTo>
                        <a:pt x="12419" y="20057"/>
                      </a:lnTo>
                      <a:lnTo>
                        <a:pt x="12419" y="18514"/>
                      </a:lnTo>
                      <a:lnTo>
                        <a:pt x="10260" y="18514"/>
                      </a:lnTo>
                      <a:close/>
                    </a:path>
                    <a:path w="21600" h="21600" extrusionOk="0">
                      <a:moveTo>
                        <a:pt x="12419" y="18514"/>
                      </a:moveTo>
                      <a:lnTo>
                        <a:pt x="12419" y="20057"/>
                      </a:lnTo>
                      <a:lnTo>
                        <a:pt x="14580" y="20057"/>
                      </a:lnTo>
                      <a:lnTo>
                        <a:pt x="14580" y="18514"/>
                      </a:lnTo>
                      <a:lnTo>
                        <a:pt x="12419" y="18514"/>
                      </a:lnTo>
                      <a:close/>
                    </a:path>
                    <a:path w="21600" h="21600" extrusionOk="0">
                      <a:moveTo>
                        <a:pt x="14580" y="18514"/>
                      </a:moveTo>
                      <a:lnTo>
                        <a:pt x="14580" y="20057"/>
                      </a:lnTo>
                      <a:lnTo>
                        <a:pt x="16740" y="20057"/>
                      </a:lnTo>
                      <a:lnTo>
                        <a:pt x="16740" y="18514"/>
                      </a:lnTo>
                      <a:lnTo>
                        <a:pt x="14580" y="18514"/>
                      </a:lnTo>
                      <a:close/>
                    </a:path>
                    <a:path w="21600" h="21600" extrusionOk="0">
                      <a:moveTo>
                        <a:pt x="16740" y="18514"/>
                      </a:moveTo>
                      <a:lnTo>
                        <a:pt x="16740" y="20057"/>
                      </a:lnTo>
                      <a:lnTo>
                        <a:pt x="18900" y="20057"/>
                      </a:lnTo>
                      <a:lnTo>
                        <a:pt x="18900" y="18514"/>
                      </a:lnTo>
                      <a:lnTo>
                        <a:pt x="16740" y="18514"/>
                      </a:lnTo>
                      <a:close/>
                    </a:path>
                    <a:path w="21600" h="21600" extrusionOk="0">
                      <a:moveTo>
                        <a:pt x="18900" y="18514"/>
                      </a:moveTo>
                      <a:lnTo>
                        <a:pt x="18900" y="20057"/>
                      </a:lnTo>
                      <a:lnTo>
                        <a:pt x="21060" y="20057"/>
                      </a:lnTo>
                      <a:lnTo>
                        <a:pt x="21060" y="18514"/>
                      </a:lnTo>
                      <a:lnTo>
                        <a:pt x="18900" y="18514"/>
                      </a:lnTo>
                      <a:close/>
                    </a:path>
                    <a:path w="21600" h="21600" extrusionOk="0">
                      <a:moveTo>
                        <a:pt x="540" y="20057"/>
                      </a:moveTo>
                      <a:lnTo>
                        <a:pt x="540" y="21600"/>
                      </a:lnTo>
                      <a:lnTo>
                        <a:pt x="2700" y="21600"/>
                      </a:lnTo>
                      <a:lnTo>
                        <a:pt x="2700" y="20057"/>
                      </a:lnTo>
                      <a:lnTo>
                        <a:pt x="540" y="20057"/>
                      </a:lnTo>
                      <a:close/>
                    </a:path>
                    <a:path w="21600" h="21600" extrusionOk="0">
                      <a:moveTo>
                        <a:pt x="2700" y="20057"/>
                      </a:moveTo>
                      <a:lnTo>
                        <a:pt x="2700" y="21600"/>
                      </a:lnTo>
                      <a:lnTo>
                        <a:pt x="4860" y="21600"/>
                      </a:lnTo>
                      <a:lnTo>
                        <a:pt x="4860" y="20057"/>
                      </a:lnTo>
                      <a:lnTo>
                        <a:pt x="2700" y="20057"/>
                      </a:lnTo>
                      <a:close/>
                    </a:path>
                    <a:path w="21600" h="21600" extrusionOk="0">
                      <a:moveTo>
                        <a:pt x="4860" y="20057"/>
                      </a:moveTo>
                      <a:lnTo>
                        <a:pt x="4860" y="21600"/>
                      </a:lnTo>
                      <a:lnTo>
                        <a:pt x="7020" y="21600"/>
                      </a:lnTo>
                      <a:lnTo>
                        <a:pt x="7020" y="20057"/>
                      </a:lnTo>
                      <a:lnTo>
                        <a:pt x="4860" y="20057"/>
                      </a:lnTo>
                      <a:close/>
                    </a:path>
                    <a:path w="21600" h="21600" extrusionOk="0">
                      <a:moveTo>
                        <a:pt x="7020" y="20057"/>
                      </a:moveTo>
                      <a:lnTo>
                        <a:pt x="7020" y="21600"/>
                      </a:lnTo>
                      <a:lnTo>
                        <a:pt x="9180" y="21600"/>
                      </a:lnTo>
                      <a:lnTo>
                        <a:pt x="9180" y="20057"/>
                      </a:lnTo>
                      <a:lnTo>
                        <a:pt x="7020" y="20057"/>
                      </a:lnTo>
                      <a:close/>
                    </a:path>
                    <a:path w="21600" h="21600" extrusionOk="0">
                      <a:moveTo>
                        <a:pt x="9180" y="20057"/>
                      </a:moveTo>
                      <a:lnTo>
                        <a:pt x="9180" y="21600"/>
                      </a:lnTo>
                      <a:lnTo>
                        <a:pt x="11340" y="21600"/>
                      </a:lnTo>
                      <a:lnTo>
                        <a:pt x="11340" y="20057"/>
                      </a:lnTo>
                      <a:lnTo>
                        <a:pt x="9180" y="20057"/>
                      </a:lnTo>
                      <a:close/>
                    </a:path>
                    <a:path w="21600" h="21600" extrusionOk="0">
                      <a:moveTo>
                        <a:pt x="11340" y="20057"/>
                      </a:moveTo>
                      <a:lnTo>
                        <a:pt x="11340" y="21600"/>
                      </a:lnTo>
                      <a:lnTo>
                        <a:pt x="13500" y="21600"/>
                      </a:lnTo>
                      <a:lnTo>
                        <a:pt x="13500" y="20057"/>
                      </a:lnTo>
                      <a:lnTo>
                        <a:pt x="11340" y="20057"/>
                      </a:lnTo>
                      <a:close/>
                    </a:path>
                    <a:path w="21600" h="21600" extrusionOk="0">
                      <a:moveTo>
                        <a:pt x="13500" y="20057"/>
                      </a:moveTo>
                      <a:lnTo>
                        <a:pt x="13500" y="21600"/>
                      </a:lnTo>
                      <a:lnTo>
                        <a:pt x="15660" y="21600"/>
                      </a:lnTo>
                      <a:lnTo>
                        <a:pt x="15660" y="20057"/>
                      </a:lnTo>
                      <a:lnTo>
                        <a:pt x="13500" y="20057"/>
                      </a:lnTo>
                      <a:close/>
                    </a:path>
                    <a:path w="21600" h="21600" extrusionOk="0">
                      <a:moveTo>
                        <a:pt x="15660" y="20057"/>
                      </a:moveTo>
                      <a:lnTo>
                        <a:pt x="15660" y="21600"/>
                      </a:lnTo>
                      <a:lnTo>
                        <a:pt x="17820" y="21600"/>
                      </a:lnTo>
                      <a:lnTo>
                        <a:pt x="17820" y="20057"/>
                      </a:lnTo>
                      <a:lnTo>
                        <a:pt x="15660" y="20057"/>
                      </a:lnTo>
                      <a:close/>
                    </a:path>
                    <a:path w="21600" h="21600" extrusionOk="0">
                      <a:moveTo>
                        <a:pt x="17820" y="20057"/>
                      </a:moveTo>
                      <a:lnTo>
                        <a:pt x="17820" y="21600"/>
                      </a:lnTo>
                      <a:lnTo>
                        <a:pt x="19980" y="21600"/>
                      </a:lnTo>
                      <a:lnTo>
                        <a:pt x="19980" y="20057"/>
                      </a:lnTo>
                      <a:lnTo>
                        <a:pt x="17820" y="20057"/>
                      </a:lnTo>
                      <a:close/>
                    </a:path>
                    <a:path w="21600" h="21600" extrusionOk="0">
                      <a:moveTo>
                        <a:pt x="19980" y="4628"/>
                      </a:moveTo>
                      <a:lnTo>
                        <a:pt x="21060" y="4628"/>
                      </a:lnTo>
                      <a:lnTo>
                        <a:pt x="21060" y="6171"/>
                      </a:lnTo>
                      <a:lnTo>
                        <a:pt x="19980" y="6171"/>
                      </a:lnTo>
                      <a:lnTo>
                        <a:pt x="19980" y="462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999999"/>
                    </a:gs>
                  </a:gsLst>
                  <a:lin ang="5400000" scaled="1"/>
                </a:gradFill>
                <a:ln w="12700">
                  <a:solidFill>
                    <a:srgbClr val="666666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0" name="Rectangle 109"/>
              <p:cNvSpPr/>
              <p:nvPr/>
            </p:nvSpPr>
            <p:spPr>
              <a:xfrm>
                <a:off x="3733800" y="3581400"/>
                <a:ext cx="533400" cy="45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en-US" sz="24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838200" y="2438400"/>
                <a:ext cx="533400" cy="45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w</a:t>
                </a:r>
                <a:endParaRPr lang="en-US" sz="24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2133600" y="4343400"/>
                <a:ext cx="533400" cy="45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lang="en-US" sz="24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1981200" y="2743200"/>
                <a:ext cx="1447800" cy="45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w = w(x)</a:t>
                </a:r>
                <a:endParaRPr lang="en-US" sz="24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07" name="AutoShape 27"/>
            <p:cNvCxnSpPr>
              <a:cxnSpLocks noChangeShapeType="1"/>
            </p:cNvCxnSpPr>
            <p:nvPr/>
          </p:nvCxnSpPr>
          <p:spPr bwMode="auto">
            <a:xfrm rot="-5400000">
              <a:off x="2377441" y="3110546"/>
              <a:ext cx="0" cy="2468880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round/>
              <a:headEnd type="stealth" w="med" len="lg"/>
              <a:tailEnd type="stealth" w="med" len="lg"/>
            </a:ln>
          </p:spPr>
        </p:cxnSp>
        <p:cxnSp>
          <p:nvCxnSpPr>
            <p:cNvPr id="108" name="AutoShape 28"/>
            <p:cNvCxnSpPr>
              <a:cxnSpLocks noChangeShapeType="1"/>
            </p:cNvCxnSpPr>
            <p:nvPr/>
          </p:nvCxnSpPr>
          <p:spPr bwMode="auto">
            <a:xfrm rot="-5400000">
              <a:off x="3459956" y="4312444"/>
              <a:ext cx="395287" cy="0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round/>
              <a:headEnd/>
              <a:tailEnd type="none" w="lg" len="lg"/>
            </a:ln>
          </p:spPr>
        </p:cxnSp>
      </p:grpSp>
      <p:grpSp>
        <p:nvGrpSpPr>
          <p:cNvPr id="142" name="Group 141"/>
          <p:cNvGrpSpPr/>
          <p:nvPr/>
        </p:nvGrpSpPr>
        <p:grpSpPr>
          <a:xfrm>
            <a:off x="5695984" y="1704980"/>
            <a:ext cx="3733800" cy="2438400"/>
            <a:chOff x="4953000" y="2438400"/>
            <a:chExt cx="3733800" cy="2438400"/>
          </a:xfrm>
        </p:grpSpPr>
        <p:grpSp>
          <p:nvGrpSpPr>
            <p:cNvPr id="143" name="Group 101"/>
            <p:cNvGrpSpPr/>
            <p:nvPr/>
          </p:nvGrpSpPr>
          <p:grpSpPr>
            <a:xfrm>
              <a:off x="4953000" y="2438400"/>
              <a:ext cx="3581400" cy="2438400"/>
              <a:chOff x="4953000" y="2438400"/>
              <a:chExt cx="3581400" cy="2438400"/>
            </a:xfrm>
          </p:grpSpPr>
          <p:grpSp>
            <p:nvGrpSpPr>
              <p:cNvPr id="153" name="Group 67"/>
              <p:cNvGrpSpPr/>
              <p:nvPr/>
            </p:nvGrpSpPr>
            <p:grpSpPr>
              <a:xfrm>
                <a:off x="4953000" y="2438400"/>
                <a:ext cx="3581400" cy="2438400"/>
                <a:chOff x="685800" y="2438400"/>
                <a:chExt cx="3581400" cy="2438400"/>
              </a:xfrm>
            </p:grpSpPr>
            <p:grpSp>
              <p:nvGrpSpPr>
                <p:cNvPr id="156" name="Group 29"/>
                <p:cNvGrpSpPr/>
                <p:nvPr/>
              </p:nvGrpSpPr>
              <p:grpSpPr>
                <a:xfrm>
                  <a:off x="685800" y="2895600"/>
                  <a:ext cx="3159125" cy="1639888"/>
                  <a:chOff x="3429000" y="5226050"/>
                  <a:chExt cx="3159125" cy="1639888"/>
                </a:xfrm>
              </p:grpSpPr>
              <p:grpSp>
                <p:nvGrpSpPr>
                  <p:cNvPr id="163" name="Group 2"/>
                  <p:cNvGrpSpPr>
                    <a:grpSpLocks/>
                  </p:cNvGrpSpPr>
                  <p:nvPr/>
                </p:nvGrpSpPr>
                <p:grpSpPr bwMode="auto">
                  <a:xfrm>
                    <a:off x="3879850" y="6238875"/>
                    <a:ext cx="2514844" cy="266700"/>
                    <a:chOff x="5629" y="7035"/>
                    <a:chExt cx="4559" cy="420"/>
                  </a:xfrm>
                </p:grpSpPr>
                <p:sp>
                  <p:nvSpPr>
                    <p:cNvPr id="185" name="Rectangle 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29" y="7035"/>
                      <a:ext cx="4559" cy="420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BFBFB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BFBFBF"/>
                        </a:gs>
                        <a:gs pos="100000">
                          <a:srgbClr val="BFBFB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0">
                      <a:solidFill>
                        <a:srgbClr val="A5A5A5"/>
                      </a:solidFill>
                      <a:miter lim="800000"/>
                      <a:headEnd/>
                      <a:tailEnd type="none" w="lg" len="lg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" name="Rectangle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29" y="7035"/>
                      <a:ext cx="4559" cy="57"/>
                    </a:xfrm>
                    <a:prstGeom prst="rect">
                      <a:avLst/>
                    </a:prstGeom>
                    <a:solidFill>
                      <a:srgbClr val="F2F2F2"/>
                    </a:solidFill>
                    <a:ln w="0">
                      <a:solidFill>
                        <a:srgbClr val="000000"/>
                      </a:solidFill>
                      <a:miter lim="800000"/>
                      <a:headEnd/>
                      <a:tailEnd type="none" w="lg" len="lg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7" name="Rectangle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29" y="7395"/>
                      <a:ext cx="4559" cy="57"/>
                    </a:xfrm>
                    <a:prstGeom prst="rect">
                      <a:avLst/>
                    </a:prstGeom>
                    <a:solidFill>
                      <a:srgbClr val="F2F2F2"/>
                    </a:solidFill>
                    <a:ln w="0">
                      <a:solidFill>
                        <a:srgbClr val="000000"/>
                      </a:solidFill>
                      <a:miter lim="800000"/>
                      <a:headEnd/>
                      <a:tailEnd type="none" w="lg" len="lg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cxnSp>
                <p:nvCxnSpPr>
                  <p:cNvPr id="164" name="AutoShape 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407150" y="6248400"/>
                    <a:ext cx="180975" cy="0"/>
                  </a:xfrm>
                  <a:prstGeom prst="straightConnector1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</p:spPr>
              </p:cxnSp>
              <p:cxnSp>
                <p:nvCxnSpPr>
                  <p:cNvPr id="165" name="AutoShape 7"/>
                  <p:cNvCxnSpPr>
                    <a:cxnSpLocks noChangeShapeType="1"/>
                  </p:cNvCxnSpPr>
                  <p:nvPr/>
                </p:nvCxnSpPr>
                <p:spPr bwMode="auto">
                  <a:xfrm rot="-5400000">
                    <a:off x="3806031" y="5315744"/>
                    <a:ext cx="179388" cy="0"/>
                  </a:xfrm>
                  <a:prstGeom prst="straightConnector1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</p:spPr>
              </p:cxnSp>
              <p:sp>
                <p:nvSpPr>
                  <p:cNvPr id="166" name="Arc 8"/>
                  <p:cNvSpPr>
                    <a:spLocks/>
                  </p:cNvSpPr>
                  <p:nvPr/>
                </p:nvSpPr>
                <p:spPr bwMode="auto">
                  <a:xfrm>
                    <a:off x="3821113" y="5473700"/>
                    <a:ext cx="2503487" cy="54451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103 w 21114"/>
                      <a:gd name="T1" fmla="*/ 0 h 21600"/>
                      <a:gd name="T2" fmla="*/ 21114 w 21114"/>
                      <a:gd name="T3" fmla="*/ 17042 h 21600"/>
                      <a:gd name="T4" fmla="*/ 0 w 21114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114" h="21600" fill="none" extrusionOk="0">
                        <a:moveTo>
                          <a:pt x="102" y="0"/>
                        </a:moveTo>
                        <a:cubicBezTo>
                          <a:pt x="10237" y="48"/>
                          <a:pt x="18975" y="7135"/>
                          <a:pt x="21113" y="17042"/>
                        </a:cubicBezTo>
                      </a:path>
                      <a:path w="21114" h="21600" stroke="0" extrusionOk="0">
                        <a:moveTo>
                          <a:pt x="102" y="0"/>
                        </a:moveTo>
                        <a:cubicBezTo>
                          <a:pt x="10237" y="48"/>
                          <a:pt x="18975" y="7135"/>
                          <a:pt x="21113" y="1704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167" name="AutoShape 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886200" y="5473700"/>
                    <a:ext cx="0" cy="773113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</p:spPr>
              </p:cxnSp>
              <p:cxnSp>
                <p:nvCxnSpPr>
                  <p:cNvPr id="168" name="AutoShape 1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038600" y="5483225"/>
                    <a:ext cx="0" cy="75565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</p:spPr>
              </p:cxnSp>
              <p:cxnSp>
                <p:nvCxnSpPr>
                  <p:cNvPr id="169" name="AutoShape 1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191000" y="5492750"/>
                    <a:ext cx="0" cy="73660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</p:spPr>
              </p:cxnSp>
              <p:cxnSp>
                <p:nvCxnSpPr>
                  <p:cNvPr id="170" name="AutoShape 1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343400" y="5492750"/>
                    <a:ext cx="0" cy="73660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</p:spPr>
              </p:cxnSp>
              <p:cxnSp>
                <p:nvCxnSpPr>
                  <p:cNvPr id="171" name="AutoShape 1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95800" y="5483225"/>
                    <a:ext cx="0" cy="73660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</p:spPr>
              </p:cxnSp>
              <p:cxnSp>
                <p:nvCxnSpPr>
                  <p:cNvPr id="172" name="AutoShape 1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648200" y="5502275"/>
                    <a:ext cx="0" cy="73660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</p:spPr>
              </p:cxnSp>
              <p:cxnSp>
                <p:nvCxnSpPr>
                  <p:cNvPr id="173" name="AutoShape 1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800600" y="5502275"/>
                    <a:ext cx="0" cy="73660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</p:spPr>
              </p:cxnSp>
              <p:cxnSp>
                <p:nvCxnSpPr>
                  <p:cNvPr id="174" name="AutoShape 1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953000" y="5521325"/>
                    <a:ext cx="0" cy="719138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</p:spPr>
              </p:cxnSp>
              <p:cxnSp>
                <p:nvCxnSpPr>
                  <p:cNvPr id="175" name="AutoShape 1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105400" y="5540375"/>
                    <a:ext cx="0" cy="701675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</p:spPr>
              </p:cxnSp>
              <p:cxnSp>
                <p:nvCxnSpPr>
                  <p:cNvPr id="176" name="AutoShape 1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257800" y="5568950"/>
                    <a:ext cx="0" cy="665163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</p:spPr>
              </p:cxnSp>
              <p:cxnSp>
                <p:nvCxnSpPr>
                  <p:cNvPr id="177" name="AutoShape 1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10200" y="5588000"/>
                    <a:ext cx="0" cy="64770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</p:spPr>
              </p:cxnSp>
              <p:cxnSp>
                <p:nvCxnSpPr>
                  <p:cNvPr id="178" name="AutoShape 2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562600" y="5607050"/>
                    <a:ext cx="0" cy="64770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</p:spPr>
              </p:cxnSp>
              <p:cxnSp>
                <p:nvCxnSpPr>
                  <p:cNvPr id="179" name="AutoShape 2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715000" y="5645150"/>
                    <a:ext cx="0" cy="593725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</p:spPr>
              </p:cxnSp>
              <p:cxnSp>
                <p:nvCxnSpPr>
                  <p:cNvPr id="180" name="AutoShape 2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867400" y="5692775"/>
                    <a:ext cx="0" cy="53975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</p:spPr>
              </p:cxnSp>
              <p:cxnSp>
                <p:nvCxnSpPr>
                  <p:cNvPr id="181" name="AutoShape 2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019800" y="5740400"/>
                    <a:ext cx="0" cy="485775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</p:spPr>
              </p:cxnSp>
              <p:cxnSp>
                <p:nvCxnSpPr>
                  <p:cNvPr id="182" name="AutoShape 2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72200" y="5797550"/>
                    <a:ext cx="0" cy="43180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</p:spPr>
              </p:cxnSp>
              <p:cxnSp>
                <p:nvCxnSpPr>
                  <p:cNvPr id="183" name="AutoShape 2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324600" y="5902325"/>
                    <a:ext cx="0" cy="32385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</p:spPr>
              </p:cxnSp>
              <p:sp>
                <p:nvSpPr>
                  <p:cNvPr id="184" name="AutoShape 26"/>
                  <p:cNvSpPr>
                    <a:spLocks noEditPoints="1" noChangeArrowheads="1"/>
                  </p:cNvSpPr>
                  <p:nvPr/>
                </p:nvSpPr>
                <p:spPr bwMode="auto">
                  <a:xfrm rot="5400000">
                    <a:off x="3169443" y="6155532"/>
                    <a:ext cx="969963" cy="45085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800 w 21600"/>
                      <a:gd name="T3" fmla="*/ 0 h 21600"/>
                      <a:gd name="T4" fmla="*/ 21600 w 21600"/>
                      <a:gd name="T5" fmla="*/ 0 h 21600"/>
                      <a:gd name="T6" fmla="*/ 21060 w 21600"/>
                      <a:gd name="T7" fmla="*/ 10800 h 21600"/>
                      <a:gd name="T8" fmla="*/ 21060 w 21600"/>
                      <a:gd name="T9" fmla="*/ 21600 h 21600"/>
                      <a:gd name="T10" fmla="*/ 10800 w 21600"/>
                      <a:gd name="T11" fmla="*/ 21600 h 21600"/>
                      <a:gd name="T12" fmla="*/ 540 w 21600"/>
                      <a:gd name="T13" fmla="*/ 21600 h 21600"/>
                      <a:gd name="T14" fmla="*/ 540 w 21600"/>
                      <a:gd name="T15" fmla="*/ 10800 h 21600"/>
                      <a:gd name="T16" fmla="*/ 761 w 21600"/>
                      <a:gd name="T17" fmla="*/ 22454 h 21600"/>
                      <a:gd name="T18" fmla="*/ 21069 w 21600"/>
                      <a:gd name="T19" fmla="*/ 32282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 extrusionOk="0">
                        <a:moveTo>
                          <a:pt x="540" y="4628"/>
                        </a:moveTo>
                        <a:lnTo>
                          <a:pt x="0" y="4628"/>
                        </a:lnTo>
                        <a:lnTo>
                          <a:pt x="0" y="0"/>
                        </a:lnTo>
                        <a:lnTo>
                          <a:pt x="21600" y="0"/>
                        </a:lnTo>
                        <a:lnTo>
                          <a:pt x="21600" y="4628"/>
                        </a:lnTo>
                        <a:lnTo>
                          <a:pt x="21060" y="4628"/>
                        </a:lnTo>
                        <a:lnTo>
                          <a:pt x="21060" y="21600"/>
                        </a:lnTo>
                        <a:lnTo>
                          <a:pt x="540" y="21600"/>
                        </a:lnTo>
                        <a:lnTo>
                          <a:pt x="540" y="4628"/>
                        </a:lnTo>
                        <a:close/>
                      </a:path>
                      <a:path w="21600" h="21600" extrusionOk="0">
                        <a:moveTo>
                          <a:pt x="540" y="4628"/>
                        </a:moveTo>
                        <a:lnTo>
                          <a:pt x="540" y="6171"/>
                        </a:lnTo>
                        <a:lnTo>
                          <a:pt x="2700" y="6171"/>
                        </a:lnTo>
                        <a:lnTo>
                          <a:pt x="2700" y="4628"/>
                        </a:lnTo>
                        <a:lnTo>
                          <a:pt x="540" y="4628"/>
                        </a:lnTo>
                        <a:close/>
                      </a:path>
                      <a:path w="21600" h="21600" extrusionOk="0">
                        <a:moveTo>
                          <a:pt x="2700" y="4628"/>
                        </a:moveTo>
                        <a:lnTo>
                          <a:pt x="2700" y="6171"/>
                        </a:lnTo>
                        <a:lnTo>
                          <a:pt x="4860" y="6171"/>
                        </a:lnTo>
                        <a:lnTo>
                          <a:pt x="4860" y="4628"/>
                        </a:lnTo>
                        <a:lnTo>
                          <a:pt x="2700" y="4628"/>
                        </a:lnTo>
                        <a:close/>
                      </a:path>
                      <a:path w="21600" h="21600" extrusionOk="0">
                        <a:moveTo>
                          <a:pt x="4860" y="4628"/>
                        </a:moveTo>
                        <a:lnTo>
                          <a:pt x="4860" y="6171"/>
                        </a:lnTo>
                        <a:lnTo>
                          <a:pt x="7020" y="6171"/>
                        </a:lnTo>
                        <a:lnTo>
                          <a:pt x="7020" y="4628"/>
                        </a:lnTo>
                        <a:lnTo>
                          <a:pt x="4860" y="4628"/>
                        </a:lnTo>
                        <a:close/>
                      </a:path>
                      <a:path w="21600" h="21600" extrusionOk="0">
                        <a:moveTo>
                          <a:pt x="7020" y="4628"/>
                        </a:moveTo>
                        <a:lnTo>
                          <a:pt x="7020" y="6171"/>
                        </a:lnTo>
                        <a:lnTo>
                          <a:pt x="9180" y="6171"/>
                        </a:lnTo>
                        <a:lnTo>
                          <a:pt x="9180" y="4628"/>
                        </a:lnTo>
                        <a:lnTo>
                          <a:pt x="7020" y="4628"/>
                        </a:lnTo>
                        <a:close/>
                      </a:path>
                      <a:path w="21600" h="21600" extrusionOk="0">
                        <a:moveTo>
                          <a:pt x="9180" y="4628"/>
                        </a:moveTo>
                        <a:lnTo>
                          <a:pt x="9180" y="6171"/>
                        </a:lnTo>
                        <a:lnTo>
                          <a:pt x="11340" y="6171"/>
                        </a:lnTo>
                        <a:lnTo>
                          <a:pt x="11340" y="4628"/>
                        </a:lnTo>
                        <a:lnTo>
                          <a:pt x="9180" y="4628"/>
                        </a:lnTo>
                        <a:close/>
                      </a:path>
                      <a:path w="21600" h="21600" extrusionOk="0">
                        <a:moveTo>
                          <a:pt x="11340" y="4628"/>
                        </a:moveTo>
                        <a:lnTo>
                          <a:pt x="11340" y="6171"/>
                        </a:lnTo>
                        <a:lnTo>
                          <a:pt x="13500" y="6171"/>
                        </a:lnTo>
                        <a:lnTo>
                          <a:pt x="13500" y="4628"/>
                        </a:lnTo>
                        <a:lnTo>
                          <a:pt x="11340" y="4628"/>
                        </a:lnTo>
                        <a:close/>
                      </a:path>
                      <a:path w="21600" h="21600" extrusionOk="0">
                        <a:moveTo>
                          <a:pt x="13500" y="4628"/>
                        </a:moveTo>
                        <a:lnTo>
                          <a:pt x="13500" y="6171"/>
                        </a:lnTo>
                        <a:lnTo>
                          <a:pt x="15660" y="6171"/>
                        </a:lnTo>
                        <a:lnTo>
                          <a:pt x="15660" y="4628"/>
                        </a:lnTo>
                        <a:lnTo>
                          <a:pt x="13500" y="4628"/>
                        </a:lnTo>
                        <a:close/>
                      </a:path>
                      <a:path w="21600" h="21600" extrusionOk="0">
                        <a:moveTo>
                          <a:pt x="15660" y="4628"/>
                        </a:moveTo>
                        <a:lnTo>
                          <a:pt x="15660" y="6171"/>
                        </a:lnTo>
                        <a:lnTo>
                          <a:pt x="17820" y="6171"/>
                        </a:lnTo>
                        <a:lnTo>
                          <a:pt x="17820" y="4628"/>
                        </a:lnTo>
                        <a:lnTo>
                          <a:pt x="15660" y="4628"/>
                        </a:lnTo>
                        <a:close/>
                      </a:path>
                      <a:path w="21600" h="21600" extrusionOk="0">
                        <a:moveTo>
                          <a:pt x="17820" y="4628"/>
                        </a:moveTo>
                        <a:lnTo>
                          <a:pt x="17820" y="6171"/>
                        </a:lnTo>
                        <a:lnTo>
                          <a:pt x="19980" y="6171"/>
                        </a:lnTo>
                        <a:lnTo>
                          <a:pt x="19980" y="4628"/>
                        </a:lnTo>
                        <a:lnTo>
                          <a:pt x="17820" y="4628"/>
                        </a:lnTo>
                        <a:close/>
                      </a:path>
                      <a:path w="21600" h="21600" extrusionOk="0">
                        <a:moveTo>
                          <a:pt x="1620" y="6171"/>
                        </a:moveTo>
                        <a:lnTo>
                          <a:pt x="1620" y="7714"/>
                        </a:lnTo>
                        <a:lnTo>
                          <a:pt x="3779" y="7714"/>
                        </a:lnTo>
                        <a:lnTo>
                          <a:pt x="3779" y="6171"/>
                        </a:lnTo>
                        <a:lnTo>
                          <a:pt x="1620" y="6171"/>
                        </a:lnTo>
                        <a:close/>
                      </a:path>
                      <a:path w="21600" h="21600" extrusionOk="0">
                        <a:moveTo>
                          <a:pt x="3779" y="6171"/>
                        </a:moveTo>
                        <a:lnTo>
                          <a:pt x="3779" y="7714"/>
                        </a:lnTo>
                        <a:lnTo>
                          <a:pt x="5940" y="7714"/>
                        </a:lnTo>
                        <a:lnTo>
                          <a:pt x="5940" y="6171"/>
                        </a:lnTo>
                        <a:lnTo>
                          <a:pt x="3779" y="6171"/>
                        </a:lnTo>
                        <a:close/>
                      </a:path>
                      <a:path w="21600" h="21600" extrusionOk="0">
                        <a:moveTo>
                          <a:pt x="5940" y="6171"/>
                        </a:moveTo>
                        <a:lnTo>
                          <a:pt x="5940" y="7714"/>
                        </a:lnTo>
                        <a:lnTo>
                          <a:pt x="8100" y="7714"/>
                        </a:lnTo>
                        <a:lnTo>
                          <a:pt x="8100" y="6171"/>
                        </a:lnTo>
                        <a:lnTo>
                          <a:pt x="5940" y="6171"/>
                        </a:lnTo>
                        <a:close/>
                      </a:path>
                      <a:path w="21600" h="21600" extrusionOk="0">
                        <a:moveTo>
                          <a:pt x="8100" y="6171"/>
                        </a:moveTo>
                        <a:lnTo>
                          <a:pt x="8100" y="7714"/>
                        </a:lnTo>
                        <a:lnTo>
                          <a:pt x="10260" y="7714"/>
                        </a:lnTo>
                        <a:lnTo>
                          <a:pt x="10260" y="6171"/>
                        </a:lnTo>
                        <a:lnTo>
                          <a:pt x="8100" y="6171"/>
                        </a:lnTo>
                        <a:close/>
                      </a:path>
                      <a:path w="21600" h="21600" extrusionOk="0">
                        <a:moveTo>
                          <a:pt x="10260" y="6171"/>
                        </a:moveTo>
                        <a:lnTo>
                          <a:pt x="10260" y="7714"/>
                        </a:lnTo>
                        <a:lnTo>
                          <a:pt x="12419" y="7714"/>
                        </a:lnTo>
                        <a:lnTo>
                          <a:pt x="12419" y="6171"/>
                        </a:lnTo>
                        <a:lnTo>
                          <a:pt x="10260" y="6171"/>
                        </a:lnTo>
                        <a:close/>
                      </a:path>
                      <a:path w="21600" h="21600" extrusionOk="0">
                        <a:moveTo>
                          <a:pt x="12419" y="6171"/>
                        </a:moveTo>
                        <a:lnTo>
                          <a:pt x="12419" y="7714"/>
                        </a:lnTo>
                        <a:lnTo>
                          <a:pt x="14580" y="7714"/>
                        </a:lnTo>
                        <a:lnTo>
                          <a:pt x="14580" y="6171"/>
                        </a:lnTo>
                        <a:lnTo>
                          <a:pt x="12419" y="6171"/>
                        </a:lnTo>
                        <a:close/>
                      </a:path>
                      <a:path w="21600" h="21600" extrusionOk="0">
                        <a:moveTo>
                          <a:pt x="14580" y="6171"/>
                        </a:moveTo>
                        <a:lnTo>
                          <a:pt x="14580" y="7714"/>
                        </a:lnTo>
                        <a:lnTo>
                          <a:pt x="16740" y="7714"/>
                        </a:lnTo>
                        <a:lnTo>
                          <a:pt x="16740" y="6171"/>
                        </a:lnTo>
                        <a:lnTo>
                          <a:pt x="14580" y="6171"/>
                        </a:lnTo>
                        <a:close/>
                      </a:path>
                      <a:path w="21600" h="21600" extrusionOk="0">
                        <a:moveTo>
                          <a:pt x="16740" y="6171"/>
                        </a:moveTo>
                        <a:lnTo>
                          <a:pt x="16740" y="7714"/>
                        </a:lnTo>
                        <a:lnTo>
                          <a:pt x="18900" y="7714"/>
                        </a:lnTo>
                        <a:lnTo>
                          <a:pt x="18900" y="6171"/>
                        </a:lnTo>
                        <a:lnTo>
                          <a:pt x="16740" y="6171"/>
                        </a:lnTo>
                        <a:close/>
                      </a:path>
                      <a:path w="21600" h="21600" extrusionOk="0">
                        <a:moveTo>
                          <a:pt x="18900" y="6171"/>
                        </a:moveTo>
                        <a:lnTo>
                          <a:pt x="18900" y="7714"/>
                        </a:lnTo>
                        <a:lnTo>
                          <a:pt x="21060" y="7714"/>
                        </a:lnTo>
                        <a:lnTo>
                          <a:pt x="21060" y="6171"/>
                        </a:lnTo>
                        <a:lnTo>
                          <a:pt x="18900" y="6171"/>
                        </a:lnTo>
                        <a:close/>
                      </a:path>
                      <a:path w="21600" h="21600" extrusionOk="0">
                        <a:moveTo>
                          <a:pt x="540" y="7714"/>
                        </a:moveTo>
                        <a:lnTo>
                          <a:pt x="540" y="9257"/>
                        </a:lnTo>
                        <a:lnTo>
                          <a:pt x="2700" y="9257"/>
                        </a:lnTo>
                        <a:lnTo>
                          <a:pt x="2700" y="7714"/>
                        </a:lnTo>
                        <a:lnTo>
                          <a:pt x="540" y="7714"/>
                        </a:lnTo>
                        <a:close/>
                      </a:path>
                      <a:path w="21600" h="21600" extrusionOk="0">
                        <a:moveTo>
                          <a:pt x="2700" y="7714"/>
                        </a:moveTo>
                        <a:lnTo>
                          <a:pt x="2700" y="9257"/>
                        </a:lnTo>
                        <a:lnTo>
                          <a:pt x="4860" y="9257"/>
                        </a:lnTo>
                        <a:lnTo>
                          <a:pt x="4860" y="7714"/>
                        </a:lnTo>
                        <a:lnTo>
                          <a:pt x="2700" y="7714"/>
                        </a:lnTo>
                        <a:close/>
                      </a:path>
                      <a:path w="21600" h="21600" extrusionOk="0">
                        <a:moveTo>
                          <a:pt x="4860" y="7714"/>
                        </a:moveTo>
                        <a:lnTo>
                          <a:pt x="4860" y="9257"/>
                        </a:lnTo>
                        <a:lnTo>
                          <a:pt x="7020" y="9257"/>
                        </a:lnTo>
                        <a:lnTo>
                          <a:pt x="7020" y="7714"/>
                        </a:lnTo>
                        <a:lnTo>
                          <a:pt x="4860" y="7714"/>
                        </a:lnTo>
                        <a:close/>
                      </a:path>
                      <a:path w="21600" h="21600" extrusionOk="0">
                        <a:moveTo>
                          <a:pt x="7020" y="7714"/>
                        </a:moveTo>
                        <a:lnTo>
                          <a:pt x="7020" y="9257"/>
                        </a:lnTo>
                        <a:lnTo>
                          <a:pt x="9180" y="9257"/>
                        </a:lnTo>
                        <a:lnTo>
                          <a:pt x="9180" y="7714"/>
                        </a:lnTo>
                        <a:lnTo>
                          <a:pt x="7020" y="7714"/>
                        </a:lnTo>
                        <a:close/>
                      </a:path>
                      <a:path w="21600" h="21600" extrusionOk="0">
                        <a:moveTo>
                          <a:pt x="9180" y="7714"/>
                        </a:moveTo>
                        <a:lnTo>
                          <a:pt x="9180" y="9257"/>
                        </a:lnTo>
                        <a:lnTo>
                          <a:pt x="11340" y="9257"/>
                        </a:lnTo>
                        <a:lnTo>
                          <a:pt x="11340" y="7714"/>
                        </a:lnTo>
                        <a:lnTo>
                          <a:pt x="9180" y="7714"/>
                        </a:lnTo>
                        <a:close/>
                      </a:path>
                      <a:path w="21600" h="21600" extrusionOk="0">
                        <a:moveTo>
                          <a:pt x="11340" y="7714"/>
                        </a:moveTo>
                        <a:lnTo>
                          <a:pt x="11340" y="9257"/>
                        </a:lnTo>
                        <a:lnTo>
                          <a:pt x="13500" y="9257"/>
                        </a:lnTo>
                        <a:lnTo>
                          <a:pt x="13500" y="7714"/>
                        </a:lnTo>
                        <a:lnTo>
                          <a:pt x="11340" y="7714"/>
                        </a:lnTo>
                        <a:close/>
                      </a:path>
                      <a:path w="21600" h="21600" extrusionOk="0">
                        <a:moveTo>
                          <a:pt x="13500" y="7714"/>
                        </a:moveTo>
                        <a:lnTo>
                          <a:pt x="13500" y="9257"/>
                        </a:lnTo>
                        <a:lnTo>
                          <a:pt x="15660" y="9257"/>
                        </a:lnTo>
                        <a:lnTo>
                          <a:pt x="15660" y="7714"/>
                        </a:lnTo>
                        <a:lnTo>
                          <a:pt x="13500" y="7714"/>
                        </a:lnTo>
                        <a:close/>
                      </a:path>
                      <a:path w="21600" h="21600" extrusionOk="0">
                        <a:moveTo>
                          <a:pt x="15660" y="7714"/>
                        </a:moveTo>
                        <a:lnTo>
                          <a:pt x="15660" y="9257"/>
                        </a:lnTo>
                        <a:lnTo>
                          <a:pt x="17820" y="9257"/>
                        </a:lnTo>
                        <a:lnTo>
                          <a:pt x="17820" y="7714"/>
                        </a:lnTo>
                        <a:lnTo>
                          <a:pt x="15660" y="7714"/>
                        </a:lnTo>
                        <a:close/>
                      </a:path>
                      <a:path w="21600" h="21600" extrusionOk="0">
                        <a:moveTo>
                          <a:pt x="17820" y="7714"/>
                        </a:moveTo>
                        <a:lnTo>
                          <a:pt x="17820" y="9257"/>
                        </a:lnTo>
                        <a:lnTo>
                          <a:pt x="19980" y="9257"/>
                        </a:lnTo>
                        <a:lnTo>
                          <a:pt x="19980" y="7714"/>
                        </a:lnTo>
                        <a:lnTo>
                          <a:pt x="17820" y="7714"/>
                        </a:lnTo>
                        <a:close/>
                      </a:path>
                      <a:path w="21600" h="21600" extrusionOk="0">
                        <a:moveTo>
                          <a:pt x="1620" y="9257"/>
                        </a:moveTo>
                        <a:lnTo>
                          <a:pt x="1620" y="10800"/>
                        </a:lnTo>
                        <a:lnTo>
                          <a:pt x="3779" y="10800"/>
                        </a:lnTo>
                        <a:lnTo>
                          <a:pt x="3779" y="9257"/>
                        </a:lnTo>
                        <a:lnTo>
                          <a:pt x="1620" y="9257"/>
                        </a:lnTo>
                        <a:close/>
                      </a:path>
                      <a:path w="21600" h="21600" extrusionOk="0">
                        <a:moveTo>
                          <a:pt x="3779" y="9257"/>
                        </a:moveTo>
                        <a:lnTo>
                          <a:pt x="3779" y="10800"/>
                        </a:lnTo>
                        <a:lnTo>
                          <a:pt x="5940" y="10800"/>
                        </a:lnTo>
                        <a:lnTo>
                          <a:pt x="5940" y="9257"/>
                        </a:lnTo>
                        <a:lnTo>
                          <a:pt x="3779" y="9257"/>
                        </a:lnTo>
                        <a:close/>
                      </a:path>
                      <a:path w="21600" h="21600" extrusionOk="0">
                        <a:moveTo>
                          <a:pt x="5940" y="9257"/>
                        </a:moveTo>
                        <a:lnTo>
                          <a:pt x="5940" y="10800"/>
                        </a:lnTo>
                        <a:lnTo>
                          <a:pt x="8100" y="10800"/>
                        </a:lnTo>
                        <a:lnTo>
                          <a:pt x="8100" y="9257"/>
                        </a:lnTo>
                        <a:lnTo>
                          <a:pt x="5940" y="9257"/>
                        </a:lnTo>
                        <a:close/>
                      </a:path>
                      <a:path w="21600" h="21600" extrusionOk="0">
                        <a:moveTo>
                          <a:pt x="8100" y="9257"/>
                        </a:moveTo>
                        <a:lnTo>
                          <a:pt x="8100" y="10800"/>
                        </a:lnTo>
                        <a:lnTo>
                          <a:pt x="10260" y="10800"/>
                        </a:lnTo>
                        <a:lnTo>
                          <a:pt x="10260" y="9257"/>
                        </a:lnTo>
                        <a:lnTo>
                          <a:pt x="8100" y="9257"/>
                        </a:lnTo>
                        <a:close/>
                      </a:path>
                      <a:path w="21600" h="21600" extrusionOk="0">
                        <a:moveTo>
                          <a:pt x="10260" y="9257"/>
                        </a:moveTo>
                        <a:lnTo>
                          <a:pt x="10260" y="10800"/>
                        </a:lnTo>
                        <a:lnTo>
                          <a:pt x="12419" y="10800"/>
                        </a:lnTo>
                        <a:lnTo>
                          <a:pt x="12419" y="9257"/>
                        </a:lnTo>
                        <a:lnTo>
                          <a:pt x="10260" y="9257"/>
                        </a:lnTo>
                        <a:close/>
                      </a:path>
                      <a:path w="21600" h="21600" extrusionOk="0">
                        <a:moveTo>
                          <a:pt x="12419" y="9257"/>
                        </a:moveTo>
                        <a:lnTo>
                          <a:pt x="12419" y="10800"/>
                        </a:lnTo>
                        <a:lnTo>
                          <a:pt x="14580" y="10800"/>
                        </a:lnTo>
                        <a:lnTo>
                          <a:pt x="14580" y="9257"/>
                        </a:lnTo>
                        <a:lnTo>
                          <a:pt x="12419" y="9257"/>
                        </a:lnTo>
                        <a:close/>
                      </a:path>
                      <a:path w="21600" h="21600" extrusionOk="0">
                        <a:moveTo>
                          <a:pt x="14580" y="9257"/>
                        </a:moveTo>
                        <a:lnTo>
                          <a:pt x="14580" y="10800"/>
                        </a:lnTo>
                        <a:lnTo>
                          <a:pt x="16740" y="10800"/>
                        </a:lnTo>
                        <a:lnTo>
                          <a:pt x="16740" y="9257"/>
                        </a:lnTo>
                        <a:lnTo>
                          <a:pt x="14580" y="9257"/>
                        </a:lnTo>
                        <a:close/>
                      </a:path>
                      <a:path w="21600" h="21600" extrusionOk="0">
                        <a:moveTo>
                          <a:pt x="16740" y="9257"/>
                        </a:moveTo>
                        <a:lnTo>
                          <a:pt x="16740" y="10800"/>
                        </a:lnTo>
                        <a:lnTo>
                          <a:pt x="18900" y="10800"/>
                        </a:lnTo>
                        <a:lnTo>
                          <a:pt x="18900" y="9257"/>
                        </a:lnTo>
                        <a:lnTo>
                          <a:pt x="16740" y="9257"/>
                        </a:lnTo>
                        <a:close/>
                      </a:path>
                      <a:path w="21600" h="21600" extrusionOk="0">
                        <a:moveTo>
                          <a:pt x="18900" y="9257"/>
                        </a:moveTo>
                        <a:lnTo>
                          <a:pt x="18900" y="10800"/>
                        </a:lnTo>
                        <a:lnTo>
                          <a:pt x="21060" y="10800"/>
                        </a:lnTo>
                        <a:lnTo>
                          <a:pt x="21060" y="9257"/>
                        </a:lnTo>
                        <a:lnTo>
                          <a:pt x="18900" y="9257"/>
                        </a:lnTo>
                        <a:close/>
                      </a:path>
                      <a:path w="21600" h="21600" extrusionOk="0">
                        <a:moveTo>
                          <a:pt x="540" y="10800"/>
                        </a:moveTo>
                        <a:lnTo>
                          <a:pt x="540" y="12342"/>
                        </a:lnTo>
                        <a:lnTo>
                          <a:pt x="2700" y="12342"/>
                        </a:lnTo>
                        <a:lnTo>
                          <a:pt x="2700" y="10800"/>
                        </a:lnTo>
                        <a:lnTo>
                          <a:pt x="540" y="10800"/>
                        </a:lnTo>
                        <a:close/>
                      </a:path>
                      <a:path w="21600" h="21600" extrusionOk="0">
                        <a:moveTo>
                          <a:pt x="2700" y="10800"/>
                        </a:moveTo>
                        <a:lnTo>
                          <a:pt x="2700" y="12342"/>
                        </a:lnTo>
                        <a:lnTo>
                          <a:pt x="4860" y="12342"/>
                        </a:lnTo>
                        <a:lnTo>
                          <a:pt x="4860" y="10800"/>
                        </a:lnTo>
                        <a:lnTo>
                          <a:pt x="2700" y="10800"/>
                        </a:lnTo>
                        <a:close/>
                      </a:path>
                      <a:path w="21600" h="21600" extrusionOk="0">
                        <a:moveTo>
                          <a:pt x="4860" y="10800"/>
                        </a:moveTo>
                        <a:lnTo>
                          <a:pt x="4860" y="12342"/>
                        </a:lnTo>
                        <a:lnTo>
                          <a:pt x="7020" y="12342"/>
                        </a:lnTo>
                        <a:lnTo>
                          <a:pt x="7020" y="10800"/>
                        </a:lnTo>
                        <a:lnTo>
                          <a:pt x="4860" y="10800"/>
                        </a:lnTo>
                        <a:close/>
                      </a:path>
                      <a:path w="21600" h="21600" extrusionOk="0">
                        <a:moveTo>
                          <a:pt x="7020" y="10800"/>
                        </a:moveTo>
                        <a:lnTo>
                          <a:pt x="7020" y="12342"/>
                        </a:lnTo>
                        <a:lnTo>
                          <a:pt x="9180" y="12342"/>
                        </a:lnTo>
                        <a:lnTo>
                          <a:pt x="9180" y="10800"/>
                        </a:lnTo>
                        <a:lnTo>
                          <a:pt x="7020" y="10800"/>
                        </a:lnTo>
                        <a:close/>
                      </a:path>
                      <a:path w="21600" h="21600" extrusionOk="0">
                        <a:moveTo>
                          <a:pt x="9180" y="10800"/>
                        </a:moveTo>
                        <a:lnTo>
                          <a:pt x="9180" y="12342"/>
                        </a:lnTo>
                        <a:lnTo>
                          <a:pt x="11340" y="12342"/>
                        </a:lnTo>
                        <a:lnTo>
                          <a:pt x="11340" y="10800"/>
                        </a:lnTo>
                        <a:lnTo>
                          <a:pt x="9180" y="10800"/>
                        </a:lnTo>
                        <a:close/>
                      </a:path>
                      <a:path w="21600" h="21600" extrusionOk="0">
                        <a:moveTo>
                          <a:pt x="11340" y="10800"/>
                        </a:moveTo>
                        <a:lnTo>
                          <a:pt x="11340" y="12342"/>
                        </a:lnTo>
                        <a:lnTo>
                          <a:pt x="13500" y="12342"/>
                        </a:lnTo>
                        <a:lnTo>
                          <a:pt x="13500" y="10800"/>
                        </a:lnTo>
                        <a:lnTo>
                          <a:pt x="11340" y="10800"/>
                        </a:lnTo>
                        <a:close/>
                      </a:path>
                      <a:path w="21600" h="21600" extrusionOk="0">
                        <a:moveTo>
                          <a:pt x="13500" y="10800"/>
                        </a:moveTo>
                        <a:lnTo>
                          <a:pt x="13500" y="12342"/>
                        </a:lnTo>
                        <a:lnTo>
                          <a:pt x="15660" y="12342"/>
                        </a:lnTo>
                        <a:lnTo>
                          <a:pt x="15660" y="10800"/>
                        </a:lnTo>
                        <a:lnTo>
                          <a:pt x="13500" y="10800"/>
                        </a:lnTo>
                        <a:close/>
                      </a:path>
                      <a:path w="21600" h="21600" extrusionOk="0">
                        <a:moveTo>
                          <a:pt x="15660" y="10800"/>
                        </a:moveTo>
                        <a:lnTo>
                          <a:pt x="15660" y="12342"/>
                        </a:lnTo>
                        <a:lnTo>
                          <a:pt x="17820" y="12342"/>
                        </a:lnTo>
                        <a:lnTo>
                          <a:pt x="17820" y="10800"/>
                        </a:lnTo>
                        <a:lnTo>
                          <a:pt x="15660" y="10800"/>
                        </a:lnTo>
                        <a:close/>
                      </a:path>
                      <a:path w="21600" h="21600" extrusionOk="0">
                        <a:moveTo>
                          <a:pt x="17820" y="10800"/>
                        </a:moveTo>
                        <a:lnTo>
                          <a:pt x="17820" y="12342"/>
                        </a:lnTo>
                        <a:lnTo>
                          <a:pt x="19980" y="12342"/>
                        </a:lnTo>
                        <a:lnTo>
                          <a:pt x="19980" y="10800"/>
                        </a:lnTo>
                        <a:lnTo>
                          <a:pt x="17820" y="10800"/>
                        </a:lnTo>
                        <a:close/>
                      </a:path>
                      <a:path w="21600" h="21600" extrusionOk="0">
                        <a:moveTo>
                          <a:pt x="1620" y="12342"/>
                        </a:moveTo>
                        <a:lnTo>
                          <a:pt x="1620" y="13885"/>
                        </a:lnTo>
                        <a:lnTo>
                          <a:pt x="3779" y="13885"/>
                        </a:lnTo>
                        <a:lnTo>
                          <a:pt x="3779" y="12342"/>
                        </a:lnTo>
                        <a:lnTo>
                          <a:pt x="1620" y="12342"/>
                        </a:lnTo>
                        <a:close/>
                      </a:path>
                      <a:path w="21600" h="21600" extrusionOk="0">
                        <a:moveTo>
                          <a:pt x="3779" y="12342"/>
                        </a:moveTo>
                        <a:lnTo>
                          <a:pt x="3779" y="13885"/>
                        </a:lnTo>
                        <a:lnTo>
                          <a:pt x="5940" y="13885"/>
                        </a:lnTo>
                        <a:lnTo>
                          <a:pt x="5940" y="12342"/>
                        </a:lnTo>
                        <a:lnTo>
                          <a:pt x="3779" y="12342"/>
                        </a:lnTo>
                        <a:close/>
                      </a:path>
                      <a:path w="21600" h="21600" extrusionOk="0">
                        <a:moveTo>
                          <a:pt x="5940" y="12342"/>
                        </a:moveTo>
                        <a:lnTo>
                          <a:pt x="5940" y="13885"/>
                        </a:lnTo>
                        <a:lnTo>
                          <a:pt x="8100" y="13885"/>
                        </a:lnTo>
                        <a:lnTo>
                          <a:pt x="8100" y="12342"/>
                        </a:lnTo>
                        <a:lnTo>
                          <a:pt x="5940" y="12342"/>
                        </a:lnTo>
                        <a:close/>
                      </a:path>
                      <a:path w="21600" h="21600" extrusionOk="0">
                        <a:moveTo>
                          <a:pt x="8100" y="12342"/>
                        </a:moveTo>
                        <a:lnTo>
                          <a:pt x="8100" y="13885"/>
                        </a:lnTo>
                        <a:lnTo>
                          <a:pt x="10260" y="13885"/>
                        </a:lnTo>
                        <a:lnTo>
                          <a:pt x="10260" y="12342"/>
                        </a:lnTo>
                        <a:lnTo>
                          <a:pt x="8100" y="12342"/>
                        </a:lnTo>
                        <a:close/>
                      </a:path>
                      <a:path w="21600" h="21600" extrusionOk="0">
                        <a:moveTo>
                          <a:pt x="10260" y="12342"/>
                        </a:moveTo>
                        <a:lnTo>
                          <a:pt x="10260" y="13885"/>
                        </a:lnTo>
                        <a:lnTo>
                          <a:pt x="12419" y="13885"/>
                        </a:lnTo>
                        <a:lnTo>
                          <a:pt x="12419" y="12342"/>
                        </a:lnTo>
                        <a:lnTo>
                          <a:pt x="10260" y="12342"/>
                        </a:lnTo>
                        <a:close/>
                      </a:path>
                      <a:path w="21600" h="21600" extrusionOk="0">
                        <a:moveTo>
                          <a:pt x="12419" y="12342"/>
                        </a:moveTo>
                        <a:lnTo>
                          <a:pt x="12419" y="13885"/>
                        </a:lnTo>
                        <a:lnTo>
                          <a:pt x="14580" y="13885"/>
                        </a:lnTo>
                        <a:lnTo>
                          <a:pt x="14580" y="12342"/>
                        </a:lnTo>
                        <a:lnTo>
                          <a:pt x="12419" y="12342"/>
                        </a:lnTo>
                        <a:close/>
                      </a:path>
                      <a:path w="21600" h="21600" extrusionOk="0">
                        <a:moveTo>
                          <a:pt x="14580" y="12342"/>
                        </a:moveTo>
                        <a:lnTo>
                          <a:pt x="14580" y="13885"/>
                        </a:lnTo>
                        <a:lnTo>
                          <a:pt x="16740" y="13885"/>
                        </a:lnTo>
                        <a:lnTo>
                          <a:pt x="16740" y="12342"/>
                        </a:lnTo>
                        <a:lnTo>
                          <a:pt x="14580" y="12342"/>
                        </a:lnTo>
                        <a:close/>
                      </a:path>
                      <a:path w="21600" h="21600" extrusionOk="0">
                        <a:moveTo>
                          <a:pt x="16740" y="12342"/>
                        </a:moveTo>
                        <a:lnTo>
                          <a:pt x="16740" y="13885"/>
                        </a:lnTo>
                        <a:lnTo>
                          <a:pt x="18900" y="13885"/>
                        </a:lnTo>
                        <a:lnTo>
                          <a:pt x="18900" y="12342"/>
                        </a:lnTo>
                        <a:lnTo>
                          <a:pt x="16740" y="12342"/>
                        </a:lnTo>
                        <a:close/>
                      </a:path>
                      <a:path w="21600" h="21600" extrusionOk="0">
                        <a:moveTo>
                          <a:pt x="18900" y="12342"/>
                        </a:moveTo>
                        <a:lnTo>
                          <a:pt x="18900" y="13885"/>
                        </a:lnTo>
                        <a:lnTo>
                          <a:pt x="21060" y="13885"/>
                        </a:lnTo>
                        <a:lnTo>
                          <a:pt x="21060" y="12342"/>
                        </a:lnTo>
                        <a:lnTo>
                          <a:pt x="18900" y="12342"/>
                        </a:lnTo>
                        <a:close/>
                      </a:path>
                      <a:path w="21600" h="21600" extrusionOk="0">
                        <a:moveTo>
                          <a:pt x="540" y="13885"/>
                        </a:moveTo>
                        <a:lnTo>
                          <a:pt x="540" y="15428"/>
                        </a:lnTo>
                        <a:lnTo>
                          <a:pt x="2700" y="15428"/>
                        </a:lnTo>
                        <a:lnTo>
                          <a:pt x="2700" y="13885"/>
                        </a:lnTo>
                        <a:lnTo>
                          <a:pt x="540" y="13885"/>
                        </a:lnTo>
                        <a:close/>
                      </a:path>
                      <a:path w="21600" h="21600" extrusionOk="0">
                        <a:moveTo>
                          <a:pt x="2700" y="13885"/>
                        </a:moveTo>
                        <a:lnTo>
                          <a:pt x="2700" y="15428"/>
                        </a:lnTo>
                        <a:lnTo>
                          <a:pt x="4860" y="15428"/>
                        </a:lnTo>
                        <a:lnTo>
                          <a:pt x="4860" y="13885"/>
                        </a:lnTo>
                        <a:lnTo>
                          <a:pt x="2700" y="13885"/>
                        </a:lnTo>
                        <a:close/>
                      </a:path>
                      <a:path w="21600" h="21600" extrusionOk="0">
                        <a:moveTo>
                          <a:pt x="4860" y="13885"/>
                        </a:moveTo>
                        <a:lnTo>
                          <a:pt x="4860" y="15428"/>
                        </a:lnTo>
                        <a:lnTo>
                          <a:pt x="7020" y="15428"/>
                        </a:lnTo>
                        <a:lnTo>
                          <a:pt x="7020" y="13885"/>
                        </a:lnTo>
                        <a:lnTo>
                          <a:pt x="4860" y="13885"/>
                        </a:lnTo>
                        <a:close/>
                      </a:path>
                      <a:path w="21600" h="21600" extrusionOk="0">
                        <a:moveTo>
                          <a:pt x="7020" y="13885"/>
                        </a:moveTo>
                        <a:lnTo>
                          <a:pt x="7020" y="15428"/>
                        </a:lnTo>
                        <a:lnTo>
                          <a:pt x="9180" y="15428"/>
                        </a:lnTo>
                        <a:lnTo>
                          <a:pt x="9180" y="13885"/>
                        </a:lnTo>
                        <a:lnTo>
                          <a:pt x="7020" y="13885"/>
                        </a:lnTo>
                        <a:close/>
                      </a:path>
                      <a:path w="21600" h="21600" extrusionOk="0">
                        <a:moveTo>
                          <a:pt x="9180" y="13885"/>
                        </a:moveTo>
                        <a:lnTo>
                          <a:pt x="9180" y="15428"/>
                        </a:lnTo>
                        <a:lnTo>
                          <a:pt x="11340" y="15428"/>
                        </a:lnTo>
                        <a:lnTo>
                          <a:pt x="11340" y="13885"/>
                        </a:lnTo>
                        <a:lnTo>
                          <a:pt x="9180" y="13885"/>
                        </a:lnTo>
                        <a:close/>
                      </a:path>
                      <a:path w="21600" h="21600" extrusionOk="0">
                        <a:moveTo>
                          <a:pt x="11340" y="13885"/>
                        </a:moveTo>
                        <a:lnTo>
                          <a:pt x="11340" y="15428"/>
                        </a:lnTo>
                        <a:lnTo>
                          <a:pt x="13500" y="15428"/>
                        </a:lnTo>
                        <a:lnTo>
                          <a:pt x="13500" y="13885"/>
                        </a:lnTo>
                        <a:lnTo>
                          <a:pt x="11340" y="13885"/>
                        </a:lnTo>
                        <a:close/>
                      </a:path>
                      <a:path w="21600" h="21600" extrusionOk="0">
                        <a:moveTo>
                          <a:pt x="13500" y="13885"/>
                        </a:moveTo>
                        <a:lnTo>
                          <a:pt x="13500" y="15428"/>
                        </a:lnTo>
                        <a:lnTo>
                          <a:pt x="15660" y="15428"/>
                        </a:lnTo>
                        <a:lnTo>
                          <a:pt x="15660" y="13885"/>
                        </a:lnTo>
                        <a:lnTo>
                          <a:pt x="13500" y="13885"/>
                        </a:lnTo>
                        <a:close/>
                      </a:path>
                      <a:path w="21600" h="21600" extrusionOk="0">
                        <a:moveTo>
                          <a:pt x="15660" y="13885"/>
                        </a:moveTo>
                        <a:lnTo>
                          <a:pt x="15660" y="15428"/>
                        </a:lnTo>
                        <a:lnTo>
                          <a:pt x="17820" y="15428"/>
                        </a:lnTo>
                        <a:lnTo>
                          <a:pt x="17820" y="13885"/>
                        </a:lnTo>
                        <a:lnTo>
                          <a:pt x="15660" y="13885"/>
                        </a:lnTo>
                        <a:close/>
                      </a:path>
                      <a:path w="21600" h="21600" extrusionOk="0">
                        <a:moveTo>
                          <a:pt x="17820" y="13885"/>
                        </a:moveTo>
                        <a:lnTo>
                          <a:pt x="17820" y="15428"/>
                        </a:lnTo>
                        <a:lnTo>
                          <a:pt x="19980" y="15428"/>
                        </a:lnTo>
                        <a:lnTo>
                          <a:pt x="19980" y="13885"/>
                        </a:lnTo>
                        <a:lnTo>
                          <a:pt x="17820" y="13885"/>
                        </a:lnTo>
                        <a:close/>
                      </a:path>
                      <a:path w="21600" h="21600" extrusionOk="0">
                        <a:moveTo>
                          <a:pt x="1620" y="15428"/>
                        </a:moveTo>
                        <a:lnTo>
                          <a:pt x="1620" y="16971"/>
                        </a:lnTo>
                        <a:lnTo>
                          <a:pt x="3779" y="16971"/>
                        </a:lnTo>
                        <a:lnTo>
                          <a:pt x="3779" y="15428"/>
                        </a:lnTo>
                        <a:lnTo>
                          <a:pt x="1620" y="15428"/>
                        </a:lnTo>
                        <a:close/>
                      </a:path>
                      <a:path w="21600" h="21600" extrusionOk="0">
                        <a:moveTo>
                          <a:pt x="3779" y="15428"/>
                        </a:moveTo>
                        <a:lnTo>
                          <a:pt x="3779" y="16971"/>
                        </a:lnTo>
                        <a:lnTo>
                          <a:pt x="5940" y="16971"/>
                        </a:lnTo>
                        <a:lnTo>
                          <a:pt x="5940" y="15428"/>
                        </a:lnTo>
                        <a:lnTo>
                          <a:pt x="3779" y="15428"/>
                        </a:lnTo>
                        <a:close/>
                      </a:path>
                      <a:path w="21600" h="21600" extrusionOk="0">
                        <a:moveTo>
                          <a:pt x="5940" y="15428"/>
                        </a:moveTo>
                        <a:lnTo>
                          <a:pt x="5940" y="16971"/>
                        </a:lnTo>
                        <a:lnTo>
                          <a:pt x="8100" y="16971"/>
                        </a:lnTo>
                        <a:lnTo>
                          <a:pt x="8100" y="15428"/>
                        </a:lnTo>
                        <a:lnTo>
                          <a:pt x="5940" y="15428"/>
                        </a:lnTo>
                        <a:close/>
                      </a:path>
                      <a:path w="21600" h="21600" extrusionOk="0">
                        <a:moveTo>
                          <a:pt x="8100" y="15428"/>
                        </a:moveTo>
                        <a:lnTo>
                          <a:pt x="8100" y="16971"/>
                        </a:lnTo>
                        <a:lnTo>
                          <a:pt x="10260" y="16971"/>
                        </a:lnTo>
                        <a:lnTo>
                          <a:pt x="10260" y="15428"/>
                        </a:lnTo>
                        <a:lnTo>
                          <a:pt x="8100" y="15428"/>
                        </a:lnTo>
                        <a:close/>
                      </a:path>
                      <a:path w="21600" h="21600" extrusionOk="0">
                        <a:moveTo>
                          <a:pt x="10260" y="15428"/>
                        </a:moveTo>
                        <a:lnTo>
                          <a:pt x="10260" y="16971"/>
                        </a:lnTo>
                        <a:lnTo>
                          <a:pt x="12419" y="16971"/>
                        </a:lnTo>
                        <a:lnTo>
                          <a:pt x="12419" y="15428"/>
                        </a:lnTo>
                        <a:lnTo>
                          <a:pt x="10260" y="15428"/>
                        </a:lnTo>
                        <a:close/>
                      </a:path>
                      <a:path w="21600" h="21600" extrusionOk="0">
                        <a:moveTo>
                          <a:pt x="12419" y="15428"/>
                        </a:moveTo>
                        <a:lnTo>
                          <a:pt x="12419" y="16971"/>
                        </a:lnTo>
                        <a:lnTo>
                          <a:pt x="14580" y="16971"/>
                        </a:lnTo>
                        <a:lnTo>
                          <a:pt x="14580" y="15428"/>
                        </a:lnTo>
                        <a:lnTo>
                          <a:pt x="12419" y="15428"/>
                        </a:lnTo>
                        <a:close/>
                      </a:path>
                      <a:path w="21600" h="21600" extrusionOk="0">
                        <a:moveTo>
                          <a:pt x="14580" y="15428"/>
                        </a:moveTo>
                        <a:lnTo>
                          <a:pt x="14580" y="16971"/>
                        </a:lnTo>
                        <a:lnTo>
                          <a:pt x="16740" y="16971"/>
                        </a:lnTo>
                        <a:lnTo>
                          <a:pt x="16740" y="15428"/>
                        </a:lnTo>
                        <a:lnTo>
                          <a:pt x="14580" y="15428"/>
                        </a:lnTo>
                        <a:close/>
                      </a:path>
                      <a:path w="21600" h="21600" extrusionOk="0">
                        <a:moveTo>
                          <a:pt x="16740" y="15428"/>
                        </a:moveTo>
                        <a:lnTo>
                          <a:pt x="16740" y="16971"/>
                        </a:lnTo>
                        <a:lnTo>
                          <a:pt x="18900" y="16971"/>
                        </a:lnTo>
                        <a:lnTo>
                          <a:pt x="18900" y="15428"/>
                        </a:lnTo>
                        <a:lnTo>
                          <a:pt x="16740" y="15428"/>
                        </a:lnTo>
                        <a:close/>
                      </a:path>
                      <a:path w="21600" h="21600" extrusionOk="0">
                        <a:moveTo>
                          <a:pt x="18900" y="15428"/>
                        </a:moveTo>
                        <a:lnTo>
                          <a:pt x="18900" y="16971"/>
                        </a:lnTo>
                        <a:lnTo>
                          <a:pt x="21060" y="16971"/>
                        </a:lnTo>
                        <a:lnTo>
                          <a:pt x="21060" y="15428"/>
                        </a:lnTo>
                        <a:lnTo>
                          <a:pt x="18900" y="15428"/>
                        </a:lnTo>
                        <a:close/>
                      </a:path>
                      <a:path w="21600" h="21600" extrusionOk="0">
                        <a:moveTo>
                          <a:pt x="540" y="16971"/>
                        </a:moveTo>
                        <a:lnTo>
                          <a:pt x="540" y="18514"/>
                        </a:lnTo>
                        <a:lnTo>
                          <a:pt x="2700" y="18514"/>
                        </a:lnTo>
                        <a:lnTo>
                          <a:pt x="2700" y="16971"/>
                        </a:lnTo>
                        <a:lnTo>
                          <a:pt x="540" y="16971"/>
                        </a:lnTo>
                        <a:close/>
                      </a:path>
                      <a:path w="21600" h="21600" extrusionOk="0">
                        <a:moveTo>
                          <a:pt x="2700" y="16971"/>
                        </a:moveTo>
                        <a:lnTo>
                          <a:pt x="2700" y="18514"/>
                        </a:lnTo>
                        <a:lnTo>
                          <a:pt x="4860" y="18514"/>
                        </a:lnTo>
                        <a:lnTo>
                          <a:pt x="4860" y="16971"/>
                        </a:lnTo>
                        <a:lnTo>
                          <a:pt x="2700" y="16971"/>
                        </a:lnTo>
                        <a:close/>
                      </a:path>
                      <a:path w="21600" h="21600" extrusionOk="0">
                        <a:moveTo>
                          <a:pt x="4860" y="16971"/>
                        </a:moveTo>
                        <a:lnTo>
                          <a:pt x="4860" y="18514"/>
                        </a:lnTo>
                        <a:lnTo>
                          <a:pt x="7020" y="18514"/>
                        </a:lnTo>
                        <a:lnTo>
                          <a:pt x="7020" y="16971"/>
                        </a:lnTo>
                        <a:lnTo>
                          <a:pt x="4860" y="16971"/>
                        </a:lnTo>
                        <a:close/>
                      </a:path>
                      <a:path w="21600" h="21600" extrusionOk="0">
                        <a:moveTo>
                          <a:pt x="7020" y="16971"/>
                        </a:moveTo>
                        <a:lnTo>
                          <a:pt x="7020" y="18514"/>
                        </a:lnTo>
                        <a:lnTo>
                          <a:pt x="9180" y="18514"/>
                        </a:lnTo>
                        <a:lnTo>
                          <a:pt x="9180" y="16971"/>
                        </a:lnTo>
                        <a:lnTo>
                          <a:pt x="7020" y="16971"/>
                        </a:lnTo>
                        <a:close/>
                      </a:path>
                      <a:path w="21600" h="21600" extrusionOk="0">
                        <a:moveTo>
                          <a:pt x="9180" y="16971"/>
                        </a:moveTo>
                        <a:lnTo>
                          <a:pt x="9180" y="18514"/>
                        </a:lnTo>
                        <a:lnTo>
                          <a:pt x="11340" y="18514"/>
                        </a:lnTo>
                        <a:lnTo>
                          <a:pt x="11340" y="16971"/>
                        </a:lnTo>
                        <a:lnTo>
                          <a:pt x="9180" y="16971"/>
                        </a:lnTo>
                        <a:close/>
                      </a:path>
                      <a:path w="21600" h="21600" extrusionOk="0">
                        <a:moveTo>
                          <a:pt x="11340" y="16971"/>
                        </a:moveTo>
                        <a:lnTo>
                          <a:pt x="11340" y="18514"/>
                        </a:lnTo>
                        <a:lnTo>
                          <a:pt x="13500" y="18514"/>
                        </a:lnTo>
                        <a:lnTo>
                          <a:pt x="13500" y="16971"/>
                        </a:lnTo>
                        <a:lnTo>
                          <a:pt x="11340" y="16971"/>
                        </a:lnTo>
                        <a:close/>
                      </a:path>
                      <a:path w="21600" h="21600" extrusionOk="0">
                        <a:moveTo>
                          <a:pt x="13500" y="16971"/>
                        </a:moveTo>
                        <a:lnTo>
                          <a:pt x="13500" y="18514"/>
                        </a:lnTo>
                        <a:lnTo>
                          <a:pt x="15660" y="18514"/>
                        </a:lnTo>
                        <a:lnTo>
                          <a:pt x="15660" y="16971"/>
                        </a:lnTo>
                        <a:lnTo>
                          <a:pt x="13500" y="16971"/>
                        </a:lnTo>
                        <a:close/>
                      </a:path>
                      <a:path w="21600" h="21600" extrusionOk="0">
                        <a:moveTo>
                          <a:pt x="15660" y="16971"/>
                        </a:moveTo>
                        <a:lnTo>
                          <a:pt x="15660" y="18514"/>
                        </a:lnTo>
                        <a:lnTo>
                          <a:pt x="17820" y="18514"/>
                        </a:lnTo>
                        <a:lnTo>
                          <a:pt x="17820" y="16971"/>
                        </a:lnTo>
                        <a:lnTo>
                          <a:pt x="15660" y="16971"/>
                        </a:lnTo>
                        <a:close/>
                      </a:path>
                      <a:path w="21600" h="21600" extrusionOk="0">
                        <a:moveTo>
                          <a:pt x="17820" y="16971"/>
                        </a:moveTo>
                        <a:lnTo>
                          <a:pt x="17820" y="18514"/>
                        </a:lnTo>
                        <a:lnTo>
                          <a:pt x="19980" y="18514"/>
                        </a:lnTo>
                        <a:lnTo>
                          <a:pt x="19980" y="16971"/>
                        </a:lnTo>
                        <a:lnTo>
                          <a:pt x="17820" y="16971"/>
                        </a:lnTo>
                        <a:close/>
                      </a:path>
                      <a:path w="21600" h="21600" extrusionOk="0">
                        <a:moveTo>
                          <a:pt x="1620" y="18514"/>
                        </a:moveTo>
                        <a:lnTo>
                          <a:pt x="1620" y="20057"/>
                        </a:lnTo>
                        <a:lnTo>
                          <a:pt x="3779" y="20057"/>
                        </a:lnTo>
                        <a:lnTo>
                          <a:pt x="3779" y="18514"/>
                        </a:lnTo>
                        <a:lnTo>
                          <a:pt x="1620" y="18514"/>
                        </a:lnTo>
                        <a:close/>
                      </a:path>
                      <a:path w="21600" h="21600" extrusionOk="0">
                        <a:moveTo>
                          <a:pt x="3779" y="18514"/>
                        </a:moveTo>
                        <a:lnTo>
                          <a:pt x="3779" y="20057"/>
                        </a:lnTo>
                        <a:lnTo>
                          <a:pt x="5940" y="20057"/>
                        </a:lnTo>
                        <a:lnTo>
                          <a:pt x="5940" y="18514"/>
                        </a:lnTo>
                        <a:lnTo>
                          <a:pt x="3779" y="18514"/>
                        </a:lnTo>
                        <a:close/>
                      </a:path>
                      <a:path w="21600" h="21600" extrusionOk="0">
                        <a:moveTo>
                          <a:pt x="5940" y="18514"/>
                        </a:moveTo>
                        <a:lnTo>
                          <a:pt x="5940" y="20057"/>
                        </a:lnTo>
                        <a:lnTo>
                          <a:pt x="8100" y="20057"/>
                        </a:lnTo>
                        <a:lnTo>
                          <a:pt x="8100" y="18514"/>
                        </a:lnTo>
                        <a:lnTo>
                          <a:pt x="5940" y="18514"/>
                        </a:lnTo>
                        <a:close/>
                      </a:path>
                      <a:path w="21600" h="21600" extrusionOk="0">
                        <a:moveTo>
                          <a:pt x="8100" y="18514"/>
                        </a:moveTo>
                        <a:lnTo>
                          <a:pt x="8100" y="20057"/>
                        </a:lnTo>
                        <a:lnTo>
                          <a:pt x="10260" y="20057"/>
                        </a:lnTo>
                        <a:lnTo>
                          <a:pt x="10260" y="18514"/>
                        </a:lnTo>
                        <a:lnTo>
                          <a:pt x="8100" y="18514"/>
                        </a:lnTo>
                        <a:close/>
                      </a:path>
                      <a:path w="21600" h="21600" extrusionOk="0">
                        <a:moveTo>
                          <a:pt x="10260" y="18514"/>
                        </a:moveTo>
                        <a:lnTo>
                          <a:pt x="10260" y="20057"/>
                        </a:lnTo>
                        <a:lnTo>
                          <a:pt x="12419" y="20057"/>
                        </a:lnTo>
                        <a:lnTo>
                          <a:pt x="12419" y="18514"/>
                        </a:lnTo>
                        <a:lnTo>
                          <a:pt x="10260" y="18514"/>
                        </a:lnTo>
                        <a:close/>
                      </a:path>
                      <a:path w="21600" h="21600" extrusionOk="0">
                        <a:moveTo>
                          <a:pt x="12419" y="18514"/>
                        </a:moveTo>
                        <a:lnTo>
                          <a:pt x="12419" y="20057"/>
                        </a:lnTo>
                        <a:lnTo>
                          <a:pt x="14580" y="20057"/>
                        </a:lnTo>
                        <a:lnTo>
                          <a:pt x="14580" y="18514"/>
                        </a:lnTo>
                        <a:lnTo>
                          <a:pt x="12419" y="18514"/>
                        </a:lnTo>
                        <a:close/>
                      </a:path>
                      <a:path w="21600" h="21600" extrusionOk="0">
                        <a:moveTo>
                          <a:pt x="14580" y="18514"/>
                        </a:moveTo>
                        <a:lnTo>
                          <a:pt x="14580" y="20057"/>
                        </a:lnTo>
                        <a:lnTo>
                          <a:pt x="16740" y="20057"/>
                        </a:lnTo>
                        <a:lnTo>
                          <a:pt x="16740" y="18514"/>
                        </a:lnTo>
                        <a:lnTo>
                          <a:pt x="14580" y="18514"/>
                        </a:lnTo>
                        <a:close/>
                      </a:path>
                      <a:path w="21600" h="21600" extrusionOk="0">
                        <a:moveTo>
                          <a:pt x="16740" y="18514"/>
                        </a:moveTo>
                        <a:lnTo>
                          <a:pt x="16740" y="20057"/>
                        </a:lnTo>
                        <a:lnTo>
                          <a:pt x="18900" y="20057"/>
                        </a:lnTo>
                        <a:lnTo>
                          <a:pt x="18900" y="18514"/>
                        </a:lnTo>
                        <a:lnTo>
                          <a:pt x="16740" y="18514"/>
                        </a:lnTo>
                        <a:close/>
                      </a:path>
                      <a:path w="21600" h="21600" extrusionOk="0">
                        <a:moveTo>
                          <a:pt x="18900" y="18514"/>
                        </a:moveTo>
                        <a:lnTo>
                          <a:pt x="18900" y="20057"/>
                        </a:lnTo>
                        <a:lnTo>
                          <a:pt x="21060" y="20057"/>
                        </a:lnTo>
                        <a:lnTo>
                          <a:pt x="21060" y="18514"/>
                        </a:lnTo>
                        <a:lnTo>
                          <a:pt x="18900" y="18514"/>
                        </a:lnTo>
                        <a:close/>
                      </a:path>
                      <a:path w="21600" h="21600" extrusionOk="0">
                        <a:moveTo>
                          <a:pt x="540" y="20057"/>
                        </a:moveTo>
                        <a:lnTo>
                          <a:pt x="540" y="21600"/>
                        </a:lnTo>
                        <a:lnTo>
                          <a:pt x="2700" y="21600"/>
                        </a:lnTo>
                        <a:lnTo>
                          <a:pt x="2700" y="20057"/>
                        </a:lnTo>
                        <a:lnTo>
                          <a:pt x="540" y="20057"/>
                        </a:lnTo>
                        <a:close/>
                      </a:path>
                      <a:path w="21600" h="21600" extrusionOk="0">
                        <a:moveTo>
                          <a:pt x="2700" y="20057"/>
                        </a:moveTo>
                        <a:lnTo>
                          <a:pt x="2700" y="21600"/>
                        </a:lnTo>
                        <a:lnTo>
                          <a:pt x="4860" y="21600"/>
                        </a:lnTo>
                        <a:lnTo>
                          <a:pt x="4860" y="20057"/>
                        </a:lnTo>
                        <a:lnTo>
                          <a:pt x="2700" y="20057"/>
                        </a:lnTo>
                        <a:close/>
                      </a:path>
                      <a:path w="21600" h="21600" extrusionOk="0">
                        <a:moveTo>
                          <a:pt x="4860" y="20057"/>
                        </a:moveTo>
                        <a:lnTo>
                          <a:pt x="4860" y="21600"/>
                        </a:lnTo>
                        <a:lnTo>
                          <a:pt x="7020" y="21600"/>
                        </a:lnTo>
                        <a:lnTo>
                          <a:pt x="7020" y="20057"/>
                        </a:lnTo>
                        <a:lnTo>
                          <a:pt x="4860" y="20057"/>
                        </a:lnTo>
                        <a:close/>
                      </a:path>
                      <a:path w="21600" h="21600" extrusionOk="0">
                        <a:moveTo>
                          <a:pt x="7020" y="20057"/>
                        </a:moveTo>
                        <a:lnTo>
                          <a:pt x="7020" y="21600"/>
                        </a:lnTo>
                        <a:lnTo>
                          <a:pt x="9180" y="21600"/>
                        </a:lnTo>
                        <a:lnTo>
                          <a:pt x="9180" y="20057"/>
                        </a:lnTo>
                        <a:lnTo>
                          <a:pt x="7020" y="20057"/>
                        </a:lnTo>
                        <a:close/>
                      </a:path>
                      <a:path w="21600" h="21600" extrusionOk="0">
                        <a:moveTo>
                          <a:pt x="9180" y="20057"/>
                        </a:moveTo>
                        <a:lnTo>
                          <a:pt x="9180" y="21600"/>
                        </a:lnTo>
                        <a:lnTo>
                          <a:pt x="11340" y="21600"/>
                        </a:lnTo>
                        <a:lnTo>
                          <a:pt x="11340" y="20057"/>
                        </a:lnTo>
                        <a:lnTo>
                          <a:pt x="9180" y="20057"/>
                        </a:lnTo>
                        <a:close/>
                      </a:path>
                      <a:path w="21600" h="21600" extrusionOk="0">
                        <a:moveTo>
                          <a:pt x="11340" y="20057"/>
                        </a:moveTo>
                        <a:lnTo>
                          <a:pt x="11340" y="21600"/>
                        </a:lnTo>
                        <a:lnTo>
                          <a:pt x="13500" y="21600"/>
                        </a:lnTo>
                        <a:lnTo>
                          <a:pt x="13500" y="20057"/>
                        </a:lnTo>
                        <a:lnTo>
                          <a:pt x="11340" y="20057"/>
                        </a:lnTo>
                        <a:close/>
                      </a:path>
                      <a:path w="21600" h="21600" extrusionOk="0">
                        <a:moveTo>
                          <a:pt x="13500" y="20057"/>
                        </a:moveTo>
                        <a:lnTo>
                          <a:pt x="13500" y="21600"/>
                        </a:lnTo>
                        <a:lnTo>
                          <a:pt x="15660" y="21600"/>
                        </a:lnTo>
                        <a:lnTo>
                          <a:pt x="15660" y="20057"/>
                        </a:lnTo>
                        <a:lnTo>
                          <a:pt x="13500" y="20057"/>
                        </a:lnTo>
                        <a:close/>
                      </a:path>
                      <a:path w="21600" h="21600" extrusionOk="0">
                        <a:moveTo>
                          <a:pt x="15660" y="20057"/>
                        </a:moveTo>
                        <a:lnTo>
                          <a:pt x="15660" y="21600"/>
                        </a:lnTo>
                        <a:lnTo>
                          <a:pt x="17820" y="21600"/>
                        </a:lnTo>
                        <a:lnTo>
                          <a:pt x="17820" y="20057"/>
                        </a:lnTo>
                        <a:lnTo>
                          <a:pt x="15660" y="20057"/>
                        </a:lnTo>
                        <a:close/>
                      </a:path>
                      <a:path w="21600" h="21600" extrusionOk="0">
                        <a:moveTo>
                          <a:pt x="17820" y="20057"/>
                        </a:moveTo>
                        <a:lnTo>
                          <a:pt x="17820" y="21600"/>
                        </a:lnTo>
                        <a:lnTo>
                          <a:pt x="19980" y="21600"/>
                        </a:lnTo>
                        <a:lnTo>
                          <a:pt x="19980" y="20057"/>
                        </a:lnTo>
                        <a:lnTo>
                          <a:pt x="17820" y="20057"/>
                        </a:lnTo>
                        <a:close/>
                      </a:path>
                      <a:path w="21600" h="21600" extrusionOk="0">
                        <a:moveTo>
                          <a:pt x="19980" y="4628"/>
                        </a:moveTo>
                        <a:lnTo>
                          <a:pt x="21060" y="4628"/>
                        </a:lnTo>
                        <a:lnTo>
                          <a:pt x="21060" y="6171"/>
                        </a:lnTo>
                        <a:lnTo>
                          <a:pt x="19980" y="6171"/>
                        </a:lnTo>
                        <a:lnTo>
                          <a:pt x="19980" y="462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12700">
                    <a:solidFill>
                      <a:srgbClr val="66666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7" name="Rectangle 156"/>
                <p:cNvSpPr/>
                <p:nvPr/>
              </p:nvSpPr>
              <p:spPr>
                <a:xfrm>
                  <a:off x="3733800" y="3581400"/>
                  <a:ext cx="533400" cy="45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 i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endParaRPr lang="en-US" sz="2400" b="1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8" name="Rectangle 157"/>
                <p:cNvSpPr/>
                <p:nvPr/>
              </p:nvSpPr>
              <p:spPr>
                <a:xfrm>
                  <a:off x="838200" y="2438400"/>
                  <a:ext cx="533400" cy="45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 i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w</a:t>
                  </a:r>
                  <a:endParaRPr lang="en-US" sz="2400" b="1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9" name="Rectangle 158"/>
                <p:cNvSpPr/>
                <p:nvPr/>
              </p:nvSpPr>
              <p:spPr>
                <a:xfrm>
                  <a:off x="2133600" y="4419600"/>
                  <a:ext cx="533400" cy="45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 i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L</a:t>
                  </a:r>
                  <a:endParaRPr lang="en-US" sz="2400" b="1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0" name="Rectangle 159"/>
                <p:cNvSpPr/>
                <p:nvPr/>
              </p:nvSpPr>
              <p:spPr>
                <a:xfrm>
                  <a:off x="2362200" y="2438400"/>
                  <a:ext cx="1371600" cy="45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 i="1" dirty="0" err="1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dF</a:t>
                  </a:r>
                  <a:r>
                    <a:rPr lang="en-US" sz="2400" b="1" i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:r>
                    <a:rPr lang="en-US" sz="2400" b="1" i="1" dirty="0" err="1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dA</a:t>
                  </a:r>
                  <a:endParaRPr lang="en-US" sz="2400" b="1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1" name="Rectangle 160"/>
                <p:cNvSpPr/>
                <p:nvPr/>
              </p:nvSpPr>
              <p:spPr>
                <a:xfrm>
                  <a:off x="1447800" y="4114800"/>
                  <a:ext cx="533400" cy="45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 i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endParaRPr lang="en-US" sz="2400" b="1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2" name="Rectangle 161"/>
                <p:cNvSpPr/>
                <p:nvPr/>
              </p:nvSpPr>
              <p:spPr>
                <a:xfrm>
                  <a:off x="1600200" y="2667000"/>
                  <a:ext cx="533400" cy="45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 i="1" dirty="0" err="1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dx</a:t>
                  </a:r>
                  <a:endParaRPr lang="en-US" sz="2400" b="1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54" name="Rectangle 153"/>
              <p:cNvSpPr/>
              <p:nvPr/>
            </p:nvSpPr>
            <p:spPr>
              <a:xfrm>
                <a:off x="6477000" y="3200400"/>
                <a:ext cx="152400" cy="685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5" name="AutoShape 14"/>
              <p:cNvCxnSpPr>
                <a:cxnSpLocks noChangeShapeType="1"/>
              </p:cNvCxnSpPr>
              <p:nvPr/>
            </p:nvCxnSpPr>
            <p:spPr bwMode="auto">
              <a:xfrm>
                <a:off x="6553200" y="2590800"/>
                <a:ext cx="0" cy="1280160"/>
              </a:xfrm>
              <a:prstGeom prst="straightConnector1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 type="stealth" w="lg" len="lg"/>
              </a:ln>
            </p:spPr>
          </p:cxnSp>
        </p:grpSp>
        <p:cxnSp>
          <p:nvCxnSpPr>
            <p:cNvPr id="144" name="AutoShape 27"/>
            <p:cNvCxnSpPr>
              <a:cxnSpLocks noChangeShapeType="1"/>
            </p:cNvCxnSpPr>
            <p:nvPr/>
          </p:nvCxnSpPr>
          <p:spPr bwMode="auto">
            <a:xfrm rot="-5400000">
              <a:off x="6644641" y="3261360"/>
              <a:ext cx="0" cy="2468880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round/>
              <a:headEnd type="stealth" w="med" len="lg"/>
              <a:tailEnd type="stealth" w="med" len="lg"/>
            </a:ln>
          </p:spPr>
        </p:cxnSp>
        <p:cxnSp>
          <p:nvCxnSpPr>
            <p:cNvPr id="145" name="AutoShape 28"/>
            <p:cNvCxnSpPr>
              <a:cxnSpLocks noChangeShapeType="1"/>
            </p:cNvCxnSpPr>
            <p:nvPr/>
          </p:nvCxnSpPr>
          <p:spPr bwMode="auto">
            <a:xfrm rot="-5400000">
              <a:off x="7727156" y="4312444"/>
              <a:ext cx="395287" cy="0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round/>
              <a:headEnd/>
              <a:tailEnd type="none" w="lg" len="lg"/>
            </a:ln>
          </p:spPr>
        </p:cxnSp>
        <p:cxnSp>
          <p:nvCxnSpPr>
            <p:cNvPr id="146" name="AutoShape 27"/>
            <p:cNvCxnSpPr>
              <a:cxnSpLocks noChangeShapeType="1"/>
            </p:cNvCxnSpPr>
            <p:nvPr/>
          </p:nvCxnSpPr>
          <p:spPr bwMode="auto">
            <a:xfrm rot="-5400000">
              <a:off x="5981700" y="3695700"/>
              <a:ext cx="0" cy="1143000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round/>
              <a:headEnd type="stealth" w="med" len="lg"/>
              <a:tailEnd type="stealth" w="med" len="lg"/>
            </a:ln>
          </p:spPr>
        </p:cxnSp>
        <p:cxnSp>
          <p:nvCxnSpPr>
            <p:cNvPr id="147" name="AutoShape 28"/>
            <p:cNvCxnSpPr>
              <a:cxnSpLocks noChangeShapeType="1"/>
            </p:cNvCxnSpPr>
            <p:nvPr/>
          </p:nvCxnSpPr>
          <p:spPr bwMode="auto">
            <a:xfrm rot="-5400000">
              <a:off x="6461760" y="4282440"/>
              <a:ext cx="182880" cy="0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round/>
              <a:headEnd/>
              <a:tailEnd type="none" w="lg" len="lg"/>
            </a:ln>
          </p:spPr>
        </p:cxnSp>
        <p:cxnSp>
          <p:nvCxnSpPr>
            <p:cNvPr id="148" name="AutoShape 28"/>
            <p:cNvCxnSpPr>
              <a:cxnSpLocks noChangeShapeType="1"/>
            </p:cNvCxnSpPr>
            <p:nvPr/>
          </p:nvCxnSpPr>
          <p:spPr bwMode="auto">
            <a:xfrm rot="-5400000">
              <a:off x="6537960" y="3139440"/>
              <a:ext cx="182880" cy="0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round/>
              <a:headEnd/>
              <a:tailEnd type="none" w="lg" len="lg"/>
            </a:ln>
          </p:spPr>
        </p:cxnSp>
        <p:cxnSp>
          <p:nvCxnSpPr>
            <p:cNvPr id="149" name="AutoShape 28"/>
            <p:cNvCxnSpPr>
              <a:cxnSpLocks noChangeShapeType="1"/>
            </p:cNvCxnSpPr>
            <p:nvPr/>
          </p:nvCxnSpPr>
          <p:spPr bwMode="auto">
            <a:xfrm rot="-5400000">
              <a:off x="6385560" y="3139440"/>
              <a:ext cx="182880" cy="0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round/>
              <a:headEnd/>
              <a:tailEnd type="none" w="lg" len="lg"/>
            </a:ln>
          </p:spPr>
        </p:cxnSp>
        <p:cxnSp>
          <p:nvCxnSpPr>
            <p:cNvPr id="150" name="AutoShape 27"/>
            <p:cNvCxnSpPr>
              <a:cxnSpLocks noChangeShapeType="1"/>
            </p:cNvCxnSpPr>
            <p:nvPr/>
          </p:nvCxnSpPr>
          <p:spPr bwMode="auto">
            <a:xfrm rot="-5400000">
              <a:off x="6720840" y="3032760"/>
              <a:ext cx="0" cy="182880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round/>
              <a:headEnd type="stealth" w="med" len="lg"/>
              <a:tailEnd type="none" w="med" len="lg"/>
            </a:ln>
          </p:spPr>
        </p:cxnSp>
        <p:cxnSp>
          <p:nvCxnSpPr>
            <p:cNvPr id="151" name="AutoShape 27"/>
            <p:cNvCxnSpPr>
              <a:cxnSpLocks noChangeShapeType="1"/>
            </p:cNvCxnSpPr>
            <p:nvPr/>
          </p:nvCxnSpPr>
          <p:spPr bwMode="auto">
            <a:xfrm rot="5400000" flipH="1">
              <a:off x="6385560" y="3032760"/>
              <a:ext cx="0" cy="182880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round/>
              <a:headEnd type="stealth" w="med" len="lg"/>
              <a:tailEnd type="none" w="med" len="lg"/>
            </a:ln>
          </p:spPr>
        </p:cxnSp>
        <p:sp>
          <p:nvSpPr>
            <p:cNvPr id="152" name="Rectangle 151"/>
            <p:cNvSpPr/>
            <p:nvPr/>
          </p:nvSpPr>
          <p:spPr>
            <a:xfrm>
              <a:off x="7239000" y="2971800"/>
              <a:ext cx="14478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w = w(x)</a:t>
              </a:r>
              <a:endPara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8" name="Right Arrow 187"/>
          <p:cNvSpPr/>
          <p:nvPr/>
        </p:nvSpPr>
        <p:spPr>
          <a:xfrm>
            <a:off x="4857784" y="2771780"/>
            <a:ext cx="533400" cy="3048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/>
          <p:nvPr/>
        </p:nvSpPr>
        <p:spPr>
          <a:xfrm>
            <a:off x="1071538" y="4357694"/>
            <a:ext cx="324229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Magnitude of resultant force</a:t>
            </a:r>
          </a:p>
        </p:txBody>
      </p:sp>
      <p:graphicFrame>
        <p:nvGraphicFramePr>
          <p:cNvPr id="46088" name="Object 8"/>
          <p:cNvGraphicFramePr>
            <a:graphicFrameLocks noChangeAspect="1"/>
          </p:cNvGraphicFramePr>
          <p:nvPr/>
        </p:nvGraphicFramePr>
        <p:xfrm>
          <a:off x="2571736" y="4857760"/>
          <a:ext cx="4075113" cy="762000"/>
        </p:xfrm>
        <a:graphic>
          <a:graphicData uri="http://schemas.openxmlformats.org/presentationml/2006/ole">
            <p:oleObj spid="_x0000_s46088" name="Equation" r:id="rId5" imgW="1562040" imgH="291960" progId="Equation.3">
              <p:embed/>
            </p:oleObj>
          </a:graphicData>
        </a:graphic>
      </p:graphicFrame>
      <p:sp>
        <p:nvSpPr>
          <p:cNvPr id="190" name="Rectangle 189"/>
          <p:cNvSpPr/>
          <p:nvPr/>
        </p:nvSpPr>
        <p:spPr>
          <a:xfrm>
            <a:off x="1000100" y="5715016"/>
            <a:ext cx="297876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Location of resultant force</a:t>
            </a:r>
          </a:p>
        </p:txBody>
      </p:sp>
      <p:sp>
        <p:nvSpPr>
          <p:cNvPr id="191" name="Rectangle 190"/>
          <p:cNvSpPr/>
          <p:nvPr/>
        </p:nvSpPr>
        <p:spPr>
          <a:xfrm>
            <a:off x="4214810" y="6215082"/>
            <a:ext cx="158178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The </a:t>
            </a:r>
            <a:r>
              <a:rPr lang="en-US" sz="2000" b="1" dirty="0" err="1" smtClean="0">
                <a:solidFill>
                  <a:srgbClr val="FF0000"/>
                </a:solidFill>
              </a:rPr>
              <a:t>centroid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198" name="Elbow Connector 197"/>
          <p:cNvCxnSpPr>
            <a:endCxn id="189" idx="1"/>
          </p:cNvCxnSpPr>
          <p:nvPr/>
        </p:nvCxnSpPr>
        <p:spPr>
          <a:xfrm rot="10800000">
            <a:off x="1071538" y="4557750"/>
            <a:ext cx="1571636" cy="657201"/>
          </a:xfrm>
          <a:prstGeom prst="bentConnector3">
            <a:avLst>
              <a:gd name="adj1" fmla="val 11454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hape 199"/>
          <p:cNvCxnSpPr>
            <a:stCxn id="190" idx="2"/>
            <a:endCxn id="191" idx="1"/>
          </p:cNvCxnSpPr>
          <p:nvPr/>
        </p:nvCxnSpPr>
        <p:spPr>
          <a:xfrm rot="16200000" flipH="1">
            <a:off x="3202141" y="5402467"/>
            <a:ext cx="300011" cy="1725328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resultant of distributed Loads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Example[1]: problem 9-105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00100" y="1714488"/>
            <a:ext cx="7572428" cy="13573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The concrete “gravity” dam is held in place by its own weight. If the density of concrete is  2.5 Mg/m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3</a:t>
            </a:r>
            <a:r>
              <a:rPr lang="en-US" sz="2000" b="1" dirty="0" smtClean="0">
                <a:solidFill>
                  <a:schemeClr val="tx1"/>
                </a:solidFill>
              </a:rPr>
              <a:t>, and water has a density of 1 Mg/m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3</a:t>
            </a:r>
            <a:r>
              <a:rPr lang="en-US" sz="2000" b="1" dirty="0" smtClean="0">
                <a:solidFill>
                  <a:schemeClr val="tx1"/>
                </a:solidFill>
              </a:rPr>
              <a:t>  , determine the smallest dimension </a:t>
            </a:r>
            <a:r>
              <a:rPr lang="en-US" sz="2000" b="1" i="1" dirty="0" smtClean="0">
                <a:solidFill>
                  <a:schemeClr val="tx1"/>
                </a:solidFill>
              </a:rPr>
              <a:t>d that will prevent the dam from </a:t>
            </a:r>
            <a:r>
              <a:rPr lang="en-US" sz="2000" b="1" dirty="0" smtClean="0">
                <a:solidFill>
                  <a:schemeClr val="tx1"/>
                </a:solidFill>
              </a:rPr>
              <a:t>overturning about its end </a:t>
            </a:r>
            <a:r>
              <a:rPr lang="en-US" sz="2000" b="1" i="1" dirty="0" smtClean="0">
                <a:solidFill>
                  <a:schemeClr val="tx1"/>
                </a:solidFill>
              </a:rPr>
              <a:t>A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373023" y="2341963"/>
            <a:ext cx="2834640" cy="50087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resultant of distributed Loads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Example[1]: problem 9-105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0562" y="1571612"/>
            <a:ext cx="1737360" cy="36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Solution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8662" y="2071678"/>
            <a:ext cx="1737360" cy="36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F.B.D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687578" y="1384464"/>
            <a:ext cx="4389120" cy="59064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4429124" y="392906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F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resultant of distributed Loads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Example[1]: problem 9-105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0562" y="1571612"/>
            <a:ext cx="1737360" cy="36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Solution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2000240"/>
            <a:ext cx="81439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The pressure produced by the water depends on the depth and is related by: 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/>
              <a:t>P = </a:t>
            </a:r>
            <a:r>
              <a:rPr lang="el-GR" sz="2000" dirty="0" smtClean="0"/>
              <a:t>ρ</a:t>
            </a:r>
            <a:r>
              <a:rPr lang="en-US" sz="2000" dirty="0" smtClean="0"/>
              <a:t> g h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Where :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ρ is water density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g is the gravitational acceleration 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h is the depth 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And so, the pressure will has a maximum value at the base of the dam where h=6m and zero at the surface . Mathematically: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/>
              <a:t>P</a:t>
            </a:r>
            <a:r>
              <a:rPr lang="en-US" sz="2000" baseline="-25000" dirty="0" smtClean="0"/>
              <a:t>6m</a:t>
            </a:r>
            <a:r>
              <a:rPr lang="en-US" sz="2000" dirty="0" smtClean="0"/>
              <a:t> = (1000)(9.81)(6) =58860 N/m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resultant of distributed Loads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Example[1]: problem 9-105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0562" y="1571612"/>
            <a:ext cx="1737360" cy="36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Solution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24" y="1927940"/>
            <a:ext cx="78581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Now, let us relate the distributed pressure to force (</a:t>
            </a:r>
            <a:r>
              <a:rPr lang="en-US" sz="2000" dirty="0" err="1" smtClean="0"/>
              <a:t>F</a:t>
            </a:r>
            <a:r>
              <a:rPr lang="en-US" sz="2000" baseline="-25000" dirty="0" err="1" smtClean="0"/>
              <a:t>dis</a:t>
            </a:r>
            <a:r>
              <a:rPr lang="en-US" sz="2000" dirty="0" smtClean="0"/>
              <a:t>):</a:t>
            </a:r>
          </a:p>
          <a:p>
            <a:pPr algn="ctr">
              <a:lnSpc>
                <a:spcPct val="150000"/>
              </a:lnSpc>
            </a:pPr>
            <a:r>
              <a:rPr lang="en-US" sz="2000" dirty="0" err="1" smtClean="0"/>
              <a:t>F</a:t>
            </a:r>
            <a:r>
              <a:rPr lang="en-US" sz="2000" baseline="-25000" dirty="0" err="1" smtClean="0"/>
              <a:t>dis</a:t>
            </a:r>
            <a:r>
              <a:rPr lang="en-US" sz="2000" dirty="0" smtClean="0"/>
              <a:t> = P*Area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Let the width of the dam equal 1m to have a unity area. So,</a:t>
            </a:r>
          </a:p>
          <a:p>
            <a:pPr algn="ctr">
              <a:lnSpc>
                <a:spcPct val="150000"/>
              </a:lnSpc>
            </a:pPr>
            <a:r>
              <a:rPr lang="en-US" sz="2000" dirty="0" err="1" smtClean="0"/>
              <a:t>F</a:t>
            </a:r>
            <a:r>
              <a:rPr lang="en-US" sz="2000" baseline="-25000" dirty="0" err="1" smtClean="0"/>
              <a:t>dis</a:t>
            </a:r>
            <a:r>
              <a:rPr lang="en-US" sz="2000" dirty="0" smtClean="0"/>
              <a:t> = P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Finally, the distributed load is reduced to a single force act at the </a:t>
            </a:r>
            <a:r>
              <a:rPr lang="en-US" sz="2000" dirty="0" err="1" smtClean="0"/>
              <a:t>centroid</a:t>
            </a:r>
            <a:r>
              <a:rPr lang="en-US" sz="2000" dirty="0" smtClean="0"/>
              <a:t> of loading area: 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/>
              <a:t>F = (0.5)(5886)(6) = 176580 N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Then, we can Find that the weight of the dam (w) can be found as: 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/>
              <a:t>W= (0.5)(d)(6)(1)(2500)(9.81) = 73575d    </a:t>
            </a:r>
            <a:endParaRPr lang="en-US" sz="2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resultant of distributed Loads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Example[1]: problem 9-105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0562" y="1571612"/>
            <a:ext cx="1737360" cy="36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Solution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24" y="1927940"/>
            <a:ext cx="78581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Apply the moment equilibrium equation at point A :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/>
              <a:t>176580(2) = 73575 (2/3)d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/>
              <a:t>d = 2.68 m (for each 1m depth of the dam)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resultant of distributed Loads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Example[2]: problem 9-106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00100" y="1500174"/>
            <a:ext cx="7929618" cy="13573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smtClean="0">
                <a:solidFill>
                  <a:schemeClr val="tx1"/>
                </a:solidFill>
              </a:rPr>
              <a:t>The symmetric concrete “gravity” dam is held in place by its own weight. If the density of concrete is  2.5 Mg/m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3</a:t>
            </a:r>
            <a:r>
              <a:rPr lang="en-US" sz="2000" b="1" dirty="0" smtClean="0">
                <a:solidFill>
                  <a:schemeClr val="tx1"/>
                </a:solidFill>
              </a:rPr>
              <a:t>, and water has a density of 1 Mg/m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3</a:t>
            </a:r>
            <a:r>
              <a:rPr lang="en-US" sz="2000" b="1" dirty="0" smtClean="0">
                <a:solidFill>
                  <a:schemeClr val="tx1"/>
                </a:solidFill>
              </a:rPr>
              <a:t>  , determine the smallest dimension </a:t>
            </a:r>
            <a:r>
              <a:rPr lang="en-US" sz="2000" b="1" i="1" dirty="0" smtClean="0">
                <a:solidFill>
                  <a:schemeClr val="tx1"/>
                </a:solidFill>
              </a:rPr>
              <a:t>d that will prevent the dam from </a:t>
            </a:r>
            <a:r>
              <a:rPr lang="en-US" sz="2000" b="1" dirty="0" smtClean="0">
                <a:solidFill>
                  <a:schemeClr val="tx1"/>
                </a:solidFill>
              </a:rPr>
              <a:t>overturning about its end </a:t>
            </a:r>
            <a:r>
              <a:rPr lang="en-US" sz="2000" b="1" i="1" dirty="0" smtClean="0">
                <a:solidFill>
                  <a:schemeClr val="tx1"/>
                </a:solidFill>
              </a:rPr>
              <a:t>A. </a:t>
            </a:r>
            <a:r>
              <a:rPr lang="en-US" sz="2000" b="1" dirty="0" smtClean="0">
                <a:solidFill>
                  <a:schemeClr val="tx1"/>
                </a:solidFill>
              </a:rPr>
              <a:t>The dam has a width of 8 m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954644" y="2428868"/>
            <a:ext cx="3474720" cy="49549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resultant of distributed Loads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Example[2]: problem 9-106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0562" y="1571612"/>
            <a:ext cx="1737360" cy="36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Solution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8662" y="2071678"/>
            <a:ext cx="1737360" cy="36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F.B.D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156916" y="1556553"/>
            <a:ext cx="4114800" cy="55736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785786" y="2636956"/>
            <a:ext cx="221457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As you can see, the area (1) act as a weight at the dam surface and the area (2) apply a pressure at the same surface.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1651</TotalTime>
  <Words>536</Words>
  <Application>Microsoft Office PowerPoint</Application>
  <PresentationFormat>On-screen Show (4:3)</PresentationFormat>
  <Paragraphs>112</Paragraphs>
  <Slides>12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Laith Batarseh</dc:creator>
  <cp:lastModifiedBy>AviRec</cp:lastModifiedBy>
  <cp:revision>402</cp:revision>
  <dcterms:created xsi:type="dcterms:W3CDTF">2013-05-06T16:21:25Z</dcterms:created>
  <dcterms:modified xsi:type="dcterms:W3CDTF">2014-01-13T06:36:01Z</dcterms:modified>
</cp:coreProperties>
</file>