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8" r:id="rId4"/>
    <p:sldId id="283" r:id="rId5"/>
    <p:sldId id="284" r:id="rId6"/>
    <p:sldId id="282" r:id="rId7"/>
    <p:sldId id="285" r:id="rId8"/>
    <p:sldId id="286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Chapter </a:t>
            </a:r>
            <a:r>
              <a:rPr lang="en-US" sz="4000" smtClean="0"/>
              <a:t>nine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9.4. Composite Areas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concept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Basic concept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62" y="1714488"/>
            <a:ext cx="778674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Composite area are a series of simple shaped areas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8662" y="2285992"/>
            <a:ext cx="7786742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The moment of inertia of the composite area is found by finding the moment of inertia for each shape and then sum these moments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3214686"/>
            <a:ext cx="7786742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find the total moment of inertia, we chose a certain axis locates at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one of the simple areas. Then use the parallel axis theorem to find the moment of inertia of other areas about the chosen axis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10-27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75724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distance y’ to the </a:t>
            </a:r>
            <a:r>
              <a:rPr lang="en-US" dirty="0" err="1" smtClean="0"/>
              <a:t>centroid</a:t>
            </a:r>
            <a:r>
              <a:rPr lang="en-US" dirty="0" smtClean="0"/>
              <a:t> of the beam’s cross-sectional area; then find the moment of inertia about the x’ axis.</a:t>
            </a:r>
            <a:endParaRPr lang="en-U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214546" y="2643182"/>
            <a:ext cx="5429288" cy="3830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10-27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0715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Solution 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714611" y="2071677"/>
            <a:ext cx="5638356" cy="421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[1]: Prob. 10-27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0715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Solution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28662" y="2357430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Centroid</a:t>
            </a:r>
            <a:r>
              <a:rPr lang="en-US" dirty="0" smtClean="0"/>
              <a:t> </a:t>
            </a:r>
            <a:endParaRPr lang="en-US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85984" y="2857496"/>
          <a:ext cx="4135884" cy="785818"/>
        </p:xfrm>
        <a:graphic>
          <a:graphicData uri="http://schemas.openxmlformats.org/presentationml/2006/ole">
            <p:oleObj spid="_x0000_s3075" name="Equation" r:id="rId4" imgW="2539800" imgH="4824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857224" y="3929066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Moment of inertia </a:t>
            </a:r>
            <a:endParaRPr lang="en-US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640013" y="4430724"/>
          <a:ext cx="4175125" cy="641350"/>
        </p:xfrm>
        <a:graphic>
          <a:graphicData uri="http://schemas.openxmlformats.org/presentationml/2006/ole">
            <p:oleObj spid="_x0000_s3076" name="Equation" r:id="rId5" imgW="2565360" imgH="39348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544763" y="5214938"/>
          <a:ext cx="4362450" cy="703262"/>
        </p:xfrm>
        <a:graphic>
          <a:graphicData uri="http://schemas.openxmlformats.org/presentationml/2006/ole">
            <p:oleObj spid="_x0000_s3077" name="Equation" r:id="rId6" imgW="2679480" imgH="4316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71868" y="6072206"/>
          <a:ext cx="2419350" cy="392112"/>
        </p:xfrm>
        <a:graphic>
          <a:graphicData uri="http://schemas.openxmlformats.org/presentationml/2006/ole">
            <p:oleObj spid="_x0000_s3078" name="Equation" r:id="rId7" imgW="1485720" imgH="2412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30003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Determine the moment of inertia of the beam’s cross-sectional area about the y axis.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248908" cy="502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30003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Solution 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357718" cy="507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[2]: Prob. 10-31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8662" y="1857364"/>
            <a:ext cx="10715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Solution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928662" y="2428868"/>
            <a:ext cx="27146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Moment of inertia </a:t>
            </a:r>
            <a:endParaRPr lang="en-US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357290" y="3071810"/>
          <a:ext cx="5807075" cy="703263"/>
        </p:xfrm>
        <a:graphic>
          <a:graphicData uri="http://schemas.openxmlformats.org/presentationml/2006/ole">
            <p:oleObj spid="_x0000_s6147" name="Equation" r:id="rId4" imgW="3568680" imgH="43164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85938" y="3929063"/>
          <a:ext cx="5210175" cy="703262"/>
        </p:xfrm>
        <a:graphic>
          <a:graphicData uri="http://schemas.openxmlformats.org/presentationml/2006/ole">
            <p:oleObj spid="_x0000_s6148" name="Equation" r:id="rId5" imgW="3200400" imgH="4316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43240" y="5072074"/>
          <a:ext cx="2914650" cy="412750"/>
        </p:xfrm>
        <a:graphic>
          <a:graphicData uri="http://schemas.openxmlformats.org/presentationml/2006/ole">
            <p:oleObj spid="_x0000_s6149" name="Equation" r:id="rId6" imgW="1790640" imgH="2538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Composite Areas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36" name="Rounded Rectangle 35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7" name="Flowchart: Summing Junction 36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8" name="Flowchart: Or 37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14414" y="1357298"/>
            <a:ext cx="6215106" cy="391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quiz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231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Laith</cp:lastModifiedBy>
  <cp:revision>437</cp:revision>
  <dcterms:created xsi:type="dcterms:W3CDTF">2013-05-06T16:21:25Z</dcterms:created>
  <dcterms:modified xsi:type="dcterms:W3CDTF">2014-02-08T14:00:54Z</dcterms:modified>
</cp:coreProperties>
</file>