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8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Course </a:t>
            </a:r>
            <a:r>
              <a:rPr lang="en-US" b="1" dirty="0" err="1" smtClean="0">
                <a:solidFill>
                  <a:srgbClr val="FF0000"/>
                </a:solidFill>
              </a:rPr>
              <a:t>Otcomes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 will know </a:t>
            </a:r>
          </a:p>
          <a:p>
            <a:r>
              <a:rPr lang="en-US" dirty="0" smtClean="0"/>
              <a:t>Electric </a:t>
            </a:r>
            <a:r>
              <a:rPr lang="en-US" dirty="0"/>
              <a:t>Circuit </a:t>
            </a:r>
            <a:r>
              <a:rPr lang="en-US" dirty="0" smtClean="0"/>
              <a:t>Variables</a:t>
            </a:r>
          </a:p>
          <a:p>
            <a:r>
              <a:rPr lang="en-US" dirty="0" smtClean="0"/>
              <a:t>Electric </a:t>
            </a:r>
            <a:r>
              <a:rPr lang="en-US" dirty="0"/>
              <a:t>Circuit Elements </a:t>
            </a:r>
            <a:endParaRPr lang="en-US" dirty="0" smtClean="0"/>
          </a:p>
          <a:p>
            <a:r>
              <a:rPr lang="en-US" dirty="0" smtClean="0"/>
              <a:t>Electric  </a:t>
            </a:r>
            <a:r>
              <a:rPr lang="en-US" dirty="0"/>
              <a:t>Resistive </a:t>
            </a:r>
            <a:r>
              <a:rPr lang="en-US" dirty="0" smtClean="0"/>
              <a:t>Circuits</a:t>
            </a:r>
          </a:p>
          <a:p>
            <a:r>
              <a:rPr lang="en-US" dirty="0" smtClean="0"/>
              <a:t>Techniques </a:t>
            </a:r>
            <a:r>
              <a:rPr lang="en-US" dirty="0"/>
              <a:t>of circuit analysis(1)</a:t>
            </a:r>
          </a:p>
        </p:txBody>
      </p:sp>
    </p:spTree>
    <p:extLst>
      <p:ext uri="{BB962C8B-B14F-4D97-AF65-F5344CB8AC3E}">
        <p14:creationId xmlns:p14="http://schemas.microsoft.com/office/powerpoint/2010/main" val="2238757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610600" cy="4525963"/>
          </a:xfrm>
        </p:spPr>
        <p:txBody>
          <a:bodyPr/>
          <a:lstStyle/>
          <a:p>
            <a:r>
              <a:rPr lang="en-US" dirty="0" smtClean="0"/>
              <a:t>Techniques </a:t>
            </a:r>
            <a:r>
              <a:rPr lang="en-US" dirty="0"/>
              <a:t>of circuit analysis(2</a:t>
            </a:r>
            <a:r>
              <a:rPr lang="en-US" dirty="0" smtClean="0"/>
              <a:t>)</a:t>
            </a:r>
          </a:p>
          <a:p>
            <a:r>
              <a:rPr lang="en-US" dirty="0" smtClean="0"/>
              <a:t>Capacitance </a:t>
            </a:r>
            <a:r>
              <a:rPr lang="en-US" dirty="0"/>
              <a:t>and Inductance circuits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Transient </a:t>
            </a:r>
            <a:r>
              <a:rPr lang="en-US" dirty="0"/>
              <a:t>states in DC circuits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Alternating </a:t>
            </a:r>
            <a:r>
              <a:rPr lang="en-US" dirty="0"/>
              <a:t>current in AC circuits.</a:t>
            </a:r>
          </a:p>
        </p:txBody>
      </p:sp>
    </p:spTree>
    <p:extLst>
      <p:ext uri="{BB962C8B-B14F-4D97-AF65-F5344CB8AC3E}">
        <p14:creationId xmlns:p14="http://schemas.microsoft.com/office/powerpoint/2010/main" val="3774433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41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Course Otcomes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student will cover the following topics</dc:title>
  <dc:creator>WhiteBoard</dc:creator>
  <cp:lastModifiedBy>WhiteBoard</cp:lastModifiedBy>
  <cp:revision>3</cp:revision>
  <dcterms:created xsi:type="dcterms:W3CDTF">2006-08-16T00:00:00Z</dcterms:created>
  <dcterms:modified xsi:type="dcterms:W3CDTF">2016-07-03T09:05:15Z</dcterms:modified>
</cp:coreProperties>
</file>