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9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98C26-3BA8-4F9D-9924-B0B9CB2D625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philadelphia.edu.jo/images/logo-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643966" cy="128586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ession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4:t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echniques of circuit analysis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Overview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In this session, the following topics will be discussed: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*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Terminology</a:t>
            </a:r>
            <a:r>
              <a:rPr lang="en-US" b="1" dirty="0" smtClean="0">
                <a:solidFill>
                  <a:schemeClr val="tx1"/>
                </a:solidFill>
              </a:rPr>
              <a:t>  used in the techniques of  circuit analysis.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*Node- voltage method.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*Mesh-current method.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*Super position principle</a:t>
            </a:r>
          </a:p>
          <a:p>
            <a:pPr algn="l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5" name="Picture 4" descr="logo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071934" y="0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5302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 Session 4:techniques of circuit analysis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2</cp:revision>
  <dcterms:created xsi:type="dcterms:W3CDTF">2006-08-16T00:00:00Z</dcterms:created>
  <dcterms:modified xsi:type="dcterms:W3CDTF">2016-06-15T11:00:17Z</dcterms:modified>
</cp:coreProperties>
</file>