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-810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7/3/2016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7/3/2016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7/3/2016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7/3/2016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Course Overview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>
                <a:solidFill>
                  <a:srgbClr val="FF0000"/>
                </a:solidFill>
              </a:rPr>
              <a:t>The student will cover the following topics</a:t>
            </a:r>
            <a:endParaRPr lang="en-US" dirty="0" smtClean="0"/>
          </a:p>
          <a:p>
            <a:r>
              <a:rPr lang="en-US" dirty="0" smtClean="0"/>
              <a:t>Session1</a:t>
            </a:r>
            <a:r>
              <a:rPr lang="en-US" dirty="0"/>
              <a:t>: Electric Circuit </a:t>
            </a:r>
            <a:r>
              <a:rPr lang="en-US" dirty="0" smtClean="0"/>
              <a:t>Variables</a:t>
            </a:r>
          </a:p>
          <a:p>
            <a:r>
              <a:rPr lang="en-US" dirty="0"/>
              <a:t>Session 2 : Electric Circuit Elements </a:t>
            </a:r>
            <a:endParaRPr lang="en-US" dirty="0" smtClean="0"/>
          </a:p>
          <a:p>
            <a:r>
              <a:rPr lang="en-US" dirty="0"/>
              <a:t>Session 3: Electric  Resistive </a:t>
            </a:r>
            <a:r>
              <a:rPr lang="en-US" dirty="0" smtClean="0"/>
              <a:t>Circuits</a:t>
            </a:r>
          </a:p>
          <a:p>
            <a:r>
              <a:rPr lang="en-US" dirty="0"/>
              <a:t>Session 4: Techniques of circuit analysis(1)</a:t>
            </a:r>
          </a:p>
        </p:txBody>
      </p:sp>
    </p:spTree>
    <p:extLst>
      <p:ext uri="{BB962C8B-B14F-4D97-AF65-F5344CB8AC3E}">
        <p14:creationId xmlns:p14="http://schemas.microsoft.com/office/powerpoint/2010/main" val="22387571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76400"/>
            <a:ext cx="8610600" cy="4525963"/>
          </a:xfrm>
        </p:spPr>
        <p:txBody>
          <a:bodyPr/>
          <a:lstStyle/>
          <a:p>
            <a:r>
              <a:rPr lang="en-US" dirty="0"/>
              <a:t>Session 5: Techniques of circuit analysis(2</a:t>
            </a:r>
            <a:r>
              <a:rPr lang="en-US" dirty="0" smtClean="0"/>
              <a:t>)</a:t>
            </a:r>
          </a:p>
          <a:p>
            <a:r>
              <a:rPr lang="en-US" dirty="0"/>
              <a:t>Session 6: Capacitance and Inductance circuits</a:t>
            </a:r>
            <a:r>
              <a:rPr lang="en-US" dirty="0" smtClean="0"/>
              <a:t>.</a:t>
            </a:r>
          </a:p>
          <a:p>
            <a:r>
              <a:rPr lang="en-US" dirty="0"/>
              <a:t>Session 7:Transient states in DC circuits</a:t>
            </a:r>
            <a:r>
              <a:rPr lang="en-US" dirty="0" smtClean="0"/>
              <a:t>.</a:t>
            </a:r>
          </a:p>
          <a:p>
            <a:r>
              <a:rPr lang="en-US" dirty="0"/>
              <a:t>Session 8: Alternating current in AC circuits.</a:t>
            </a:r>
          </a:p>
        </p:txBody>
      </p:sp>
    </p:spTree>
    <p:extLst>
      <p:ext uri="{BB962C8B-B14F-4D97-AF65-F5344CB8AC3E}">
        <p14:creationId xmlns:p14="http://schemas.microsoft.com/office/powerpoint/2010/main" val="37744331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66</Words>
  <Application>Microsoft Office PowerPoint</Application>
  <PresentationFormat>On-screen Show (4:3)</PresentationFormat>
  <Paragraphs>10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Course Overview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student will cover the following topics</dc:title>
  <dc:creator>WhiteBoard</dc:creator>
  <cp:lastModifiedBy>WhiteBoard</cp:lastModifiedBy>
  <cp:revision>2</cp:revision>
  <dcterms:created xsi:type="dcterms:W3CDTF">2006-08-16T00:00:00Z</dcterms:created>
  <dcterms:modified xsi:type="dcterms:W3CDTF">2016-07-03T09:06:08Z</dcterms:modified>
</cp:coreProperties>
</file>