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16" r:id="rId4"/>
    <p:sldId id="319" r:id="rId5"/>
    <p:sldId id="320" r:id="rId6"/>
    <p:sldId id="321" r:id="rId7"/>
    <p:sldId id="322" r:id="rId8"/>
    <p:sldId id="31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8064895" cy="1066800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4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الأول: مدخل إلى علم </a:t>
            </a: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</a:t>
            </a:r>
            <a:endParaRPr lang="ar-JO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852936"/>
            <a:ext cx="1872208" cy="18002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7704" y="5085184"/>
            <a:ext cx="554461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hangingPunct="0">
              <a:lnSpc>
                <a:spcPct val="90000"/>
              </a:lnSpc>
              <a:buClr>
                <a:srgbClr val="212745"/>
              </a:buClr>
              <a:buSzPct val="80000"/>
              <a:defRPr/>
            </a:pPr>
            <a:r>
              <a:rPr lang="ar-JO" sz="40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الأول</a:t>
            </a:r>
            <a:r>
              <a:rPr lang="ar-LB" sz="40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0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JO" sz="40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ماهية الإدارة</a:t>
            </a:r>
          </a:p>
        </p:txBody>
      </p:sp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970" y="1600200"/>
            <a:ext cx="7660096" cy="4648200"/>
          </a:xfrm>
        </p:spPr>
        <p:txBody>
          <a:bodyPr>
            <a:normAutofit/>
          </a:bodyPr>
          <a:lstStyle/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LB" sz="36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	</a:t>
            </a:r>
            <a:endParaRPr lang="en-US" sz="3600" spc="-25" dirty="0" smtClean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en-US" sz="36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en-US" sz="36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en-US" sz="36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2136339"/>
            <a:ext cx="828092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1) توصيف </a:t>
            </a:r>
            <a: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كمفهوم و كعلم و كفنّ</a:t>
            </a:r>
            <a:b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endParaRPr lang="en-US" altLang="en-US" sz="3200" b="1" spc="-25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/>
            <a:r>
              <a:rPr lang="ar-JO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</a:t>
            </a:r>
            <a: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) التعرف على:</a:t>
            </a:r>
            <a:b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en-US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en-US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 </a:t>
            </a:r>
            <a: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ar-JO" altLang="en-US" sz="3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en-US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LB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LB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   </a:t>
            </a:r>
            <a:r>
              <a:rPr lang="ar-JO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مكونات </a:t>
            </a:r>
            <a:r>
              <a:rPr lang="ar-JO" altLang="en-US" sz="3200" b="1" spc="-2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العملية الإدارية</a:t>
            </a:r>
            <a:br>
              <a:rPr lang="ar-JO" altLang="en-US" sz="3200" b="1" spc="-2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en-US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LB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</a:t>
            </a:r>
            <a:r>
              <a:rPr lang="en-US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</a:t>
            </a:r>
            <a:r>
              <a:rPr lang="ar-JO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مجالات </a:t>
            </a:r>
            <a:r>
              <a:rPr lang="ar-JO" altLang="en-US" sz="3200" b="1" spc="-2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والوظائف الإدارية </a:t>
            </a:r>
            <a:br>
              <a:rPr lang="ar-JO" altLang="en-US" sz="3200" b="1" spc="-2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en-US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LB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ج</a:t>
            </a:r>
            <a:r>
              <a:rPr lang="en-US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</a:t>
            </a:r>
            <a:r>
              <a:rPr lang="ar-JO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الفرق </a:t>
            </a:r>
            <a:r>
              <a:rPr lang="ar-JO" altLang="en-US" sz="3200" b="1" spc="-2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بين الإدارة العامة وإدارة </a:t>
            </a:r>
            <a:r>
              <a:rPr lang="ar-JO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الأعمال</a:t>
            </a:r>
          </a:p>
          <a:p>
            <a:pPr algn="r" rtl="1"/>
            <a:r>
              <a:rPr lang="en-US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LB" altLang="en-US" sz="3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د</a:t>
            </a:r>
            <a:r>
              <a:rPr lang="en-US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</a:t>
            </a:r>
            <a:r>
              <a:rPr lang="ar-JO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</a:t>
            </a:r>
            <a:r>
              <a:rPr lang="ar-JO" altLang="en-US" sz="3200" b="1" spc="-25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بالعلوم الأخرى</a:t>
            </a:r>
            <a:r>
              <a:rPr lang="ar-JO" altLang="en-US" sz="3200" b="1" spc="-25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JO" altLang="en-US" dirty="0">
                <a:solidFill>
                  <a:schemeClr val="bg1"/>
                </a:solidFill>
              </a:rPr>
              <a:t/>
            </a:r>
            <a:br>
              <a:rPr lang="ar-JO" altLang="en-US" dirty="0">
                <a:solidFill>
                  <a:schemeClr val="bg1"/>
                </a:solidFill>
              </a:rPr>
            </a:b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JO" sz="43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المجالات التي يمكن تطبيق الإدارة فيها متعددة، منها: </a:t>
            </a: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1- الإدارة العامة</a:t>
            </a: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2- القطاع الخاص</a:t>
            </a: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3- منظمات لا ربحية</a:t>
            </a: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4- إدارة المعرفة</a:t>
            </a: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5- إدارة نظم المعلومات الإدارية</a:t>
            </a:r>
          </a:p>
          <a:p>
            <a:pPr marL="0" indent="0" algn="r" rtl="1">
              <a:buNone/>
            </a:pPr>
            <a:endParaRPr lang="ar-JO" sz="4000" dirty="0" smtClean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مجالات الإدارة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1628800"/>
            <a:ext cx="6859786" cy="5229200"/>
          </a:xfrm>
        </p:spPr>
        <p:txBody>
          <a:bodyPr>
            <a:noAutofit/>
          </a:bodyPr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الهدف أو الغرض الأساسي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مجالات التنفيذ أو التطبيق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إطار ونطاق العمل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حجم التنظيم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شكل التنظيم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المراقبة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مقاييس النجاح</a:t>
            </a:r>
            <a:endParaRPr lang="ar-JO" sz="3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08912" cy="1020762"/>
          </a:xfrm>
        </p:spPr>
        <p:txBody>
          <a:bodyPr>
            <a:noAutofit/>
          </a:bodyPr>
          <a:lstStyle/>
          <a:p>
            <a:pPr algn="r"/>
            <a:r>
              <a:rPr lang="ar-JO" sz="48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الفرق ما بين إدارة الأعمال والإدارة العامة</a:t>
            </a:r>
            <a:endParaRPr lang="ar-JO" sz="48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7691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 fontScale="92500" lnSpcReduction="20000"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يرتبط علم الإدارة ارتباطًا وثيقًا بجملة من العلوم الأخرى، وهي: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الاجتماع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النفس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العلوم الطبيعية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القانون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الأخلاق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علم الاقتصاد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تكنولوجيا المعرفة + المعلومات</a:t>
            </a:r>
          </a:p>
          <a:p>
            <a:pPr marL="0" indent="0" algn="r" rtl="1">
              <a:buNone/>
            </a:pPr>
            <a:endParaRPr lang="ar-JO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altLang="en-US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علاقة الإدارة بالعلوم الأخرى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4824536"/>
          </a:xfrm>
        </p:spPr>
        <p:txBody>
          <a:bodyPr/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كثير من مشاكل التنمية المستدامة للدول والمجتمعات وأيضًا قطاعات الأعمال المختلفة مردّه إلى سوء الإدارة وقلة كفاءة العملية الإدارية فيها.</a:t>
            </a:r>
          </a:p>
          <a:p>
            <a:pPr marL="0" indent="0" algn="r" rtl="1">
              <a:buNone/>
            </a:pPr>
            <a:endParaRPr lang="ar-JO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 1978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توصية بإنشاء وزارات متخصصة بالتنمية والتطوير الإداري – المنظمة العربية للتنمية الإدارية والتي الأردن عضو فيها. </a:t>
            </a:r>
            <a:endParaRPr lang="ar-JO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والتنمية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4068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905000"/>
            <a:ext cx="8424936" cy="4548336"/>
          </a:xfrm>
        </p:spPr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ar-JO" sz="6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1- </a:t>
            </a: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العولمة</a:t>
            </a:r>
          </a:p>
          <a:p>
            <a:pPr marL="0" indent="0" algn="r">
              <a:buNone/>
            </a:pP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2- الإنتاجية والنوعية </a:t>
            </a:r>
          </a:p>
          <a:p>
            <a:pPr marL="0" indent="0" algn="r">
              <a:buNone/>
            </a:pP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3- أخلاقيات العمل والمسؤولية الاجتماعية</a:t>
            </a:r>
          </a:p>
          <a:p>
            <a:pPr marL="0" indent="0" algn="r">
              <a:buNone/>
            </a:pP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4- تنوع قوة العمل</a:t>
            </a:r>
          </a:p>
          <a:p>
            <a:pPr marL="0" indent="0" algn="r">
              <a:buNone/>
            </a:pP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5- التغيير المستمر والسريع</a:t>
            </a:r>
          </a:p>
          <a:p>
            <a:pPr marL="0" indent="0" algn="r">
              <a:buNone/>
            </a:pP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6- التمكين</a:t>
            </a:r>
          </a:p>
          <a:p>
            <a:pPr marL="0" indent="0" algn="r">
              <a:buNone/>
            </a:pPr>
            <a:r>
              <a:rPr lang="ar-JO" sz="6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7- ظاهرة الوكالة وتكلفتها </a:t>
            </a:r>
            <a:endParaRPr lang="ar-JO" sz="6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020762"/>
          </a:xfrm>
        </p:spPr>
        <p:txBody>
          <a:bodyPr>
            <a:noAutofit/>
          </a:bodyPr>
          <a:lstStyle/>
          <a:p>
            <a:pPr algn="r"/>
            <a:r>
              <a:rPr lang="ar-JO" sz="4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حاليًا</a:t>
            </a:r>
            <a:r>
              <a:rPr lang="en-US" sz="4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التحديات والصعوبات التي تواجهها الإدارة</a:t>
            </a:r>
            <a:endParaRPr lang="ar-JO" sz="44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27887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492896"/>
            <a:ext cx="4446409" cy="30243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1019</TotalTime>
  <Words>189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Student presentation</vt:lpstr>
      <vt:lpstr>مقدمة في الإدارة   </vt:lpstr>
      <vt:lpstr>الأهداف التعليمية </vt:lpstr>
      <vt:lpstr>مجالات الإدارة</vt:lpstr>
      <vt:lpstr>الفرق ما بين إدارة الأعمال والإدارة العامة</vt:lpstr>
      <vt:lpstr>علاقة الإدارة بالعلوم الأخرى</vt:lpstr>
      <vt:lpstr>الإدارة والتنمية</vt:lpstr>
      <vt:lpstr>حاليًا  التحديات والصعوبات التي تواجهها الإدارة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WhiteBoard</cp:lastModifiedBy>
  <cp:revision>105</cp:revision>
  <dcterms:created xsi:type="dcterms:W3CDTF">2017-07-08T08:19:39Z</dcterms:created>
  <dcterms:modified xsi:type="dcterms:W3CDTF">2018-07-25T05:31:55Z</dcterms:modified>
</cp:coreProperties>
</file>