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12" r:id="rId2"/>
    <p:sldId id="313" r:id="rId3"/>
    <p:sldId id="316" r:id="rId4"/>
    <p:sldId id="319" r:id="rId5"/>
    <p:sldId id="320" r:id="rId6"/>
    <p:sldId id="321" r:id="rId7"/>
    <p:sldId id="323" r:id="rId8"/>
    <p:sldId id="324" r:id="rId9"/>
    <p:sldId id="325" r:id="rId10"/>
    <p:sldId id="31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7/25/2018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8280920" cy="1224136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4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الأول: مدخل إلى علم </a:t>
            </a: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</a:t>
            </a:r>
            <a:endParaRPr lang="ar-JO" sz="4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16" y="188640"/>
            <a:ext cx="6859786" cy="2088232"/>
          </a:xfrm>
        </p:spPr>
        <p:txBody>
          <a:bodyPr/>
          <a:lstStyle/>
          <a:p>
            <a:pPr algn="ctr" rtl="1"/>
            <a:r>
              <a:rPr lang="ar-JO" sz="66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 </a:t>
            </a:r>
            <a: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  <a:t/>
            </a:r>
            <a:b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</a:br>
            <a:r>
              <a:rPr lang="ar-LB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636912"/>
            <a:ext cx="1371957" cy="17204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3568" y="4354852"/>
            <a:ext cx="8354830" cy="1601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hangingPunct="0">
              <a:lnSpc>
                <a:spcPct val="90000"/>
              </a:lnSpc>
              <a:buClr>
                <a:srgbClr val="212745"/>
              </a:buClr>
              <a:buSzPct val="80000"/>
              <a:defRPr/>
            </a:pP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الثاني</a:t>
            </a: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  <a:endParaRPr lang="en-US" sz="36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0" algn="ctr" defTabSz="914400" eaLnBrk="0" hangingPunct="0">
              <a:lnSpc>
                <a:spcPct val="90000"/>
              </a:lnSpc>
              <a:buClr>
                <a:srgbClr val="212745"/>
              </a:buClr>
              <a:buSzPct val="80000"/>
              <a:defRPr/>
            </a:pP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تطور </a:t>
            </a: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الفكر </a:t>
            </a: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الإداري </a:t>
            </a: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والمدارس الإدارية</a:t>
            </a:r>
          </a:p>
        </p:txBody>
      </p:sp>
    </p:spTree>
    <p:extLst>
      <p:ext uri="{BB962C8B-B14F-4D97-AF65-F5344CB8AC3E}">
        <p14:creationId xmlns:p14="http://schemas.microsoft.com/office/powerpoint/2010/main" val="1625549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</a:t>
            </a: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لحسن استماعكم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38590"/>
            <a:ext cx="4320480" cy="29386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060848"/>
            <a:ext cx="7660096" cy="4648200"/>
          </a:xfrm>
        </p:spPr>
        <p:txBody>
          <a:bodyPr>
            <a:normAutofit/>
          </a:bodyPr>
          <a:lstStyle/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b="1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مداخل دراسة الفكر الإداري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ar-JO" sz="40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b="1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مدارس الفكر الإداري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ar-JO" sz="40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روّاد كل مدخل 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ar-JO" sz="4000" spc="-25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4000" b="1" spc="-2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مرتكزات كل مدخل</a:t>
            </a:r>
          </a:p>
          <a:p>
            <a:pPr marL="0" marR="0" indent="0" algn="just" rtl="1">
              <a:spcBef>
                <a:spcPts val="0"/>
              </a:spcBef>
              <a:spcAft>
                <a:spcPts val="0"/>
              </a:spcAft>
              <a:buNone/>
            </a:pPr>
            <a:endParaRPr lang="ar-JO" sz="36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en-US" sz="3600" spc="-2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JO" altLang="en-US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</a:t>
            </a:r>
            <a:r>
              <a:rPr lang="ar-JO" altLang="en-US" sz="60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التعليمية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9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1- المدخل الكلاسيكي أو التقليدي</a:t>
            </a:r>
          </a:p>
          <a:p>
            <a:pPr marL="0" indent="0" algn="r" rtl="1">
              <a:buNone/>
            </a:pPr>
            <a:endParaRPr lang="ar-JO" sz="39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9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2- المدخل </a:t>
            </a:r>
            <a:r>
              <a:rPr lang="ar-JO" sz="39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السلوكي أو العلوم المسلكية</a:t>
            </a:r>
          </a:p>
          <a:p>
            <a:pPr marL="0" indent="0" algn="r" rtl="1">
              <a:buNone/>
            </a:pPr>
            <a:endParaRPr lang="ar-JO" sz="39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9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3- المدخل </a:t>
            </a:r>
            <a:r>
              <a:rPr lang="ar-JO" sz="39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الحديث أو المعاصر </a:t>
            </a:r>
            <a:endParaRPr lang="ar-JO" sz="39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4000" dirty="0" smtClean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CD29149-468C-4668-AA5C-666A6CC2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JO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علم الإدارة – 3 مداخل رئيسة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913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5616" y="2132856"/>
            <a:ext cx="6859786" cy="5229200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العلمية </a:t>
            </a:r>
          </a:p>
          <a:p>
            <a:pPr algn="r" rtl="1">
              <a:buFont typeface="Wingdings" panose="05000000000000000000" pitchFamily="2" charset="2"/>
              <a:buChar char="Ø"/>
            </a:pPr>
            <a:endParaRPr lang="ar-JO" sz="4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البيروقراطية</a:t>
            </a:r>
          </a:p>
          <a:p>
            <a:pPr algn="r" rtl="1"/>
            <a:endParaRPr lang="ar-JO" sz="3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08912" cy="1020762"/>
          </a:xfrm>
        </p:spPr>
        <p:txBody>
          <a:bodyPr>
            <a:noAutofit/>
          </a:bodyPr>
          <a:lstStyle/>
          <a:p>
            <a:pPr marL="0" indent="0" algn="ctr" rtl="1"/>
            <a:r>
              <a:rPr lang="ar-JO" sz="48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المدخل </a:t>
            </a:r>
            <a:r>
              <a:rPr lang="ar-JO" sz="48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الكلاسيكي أو التقليدي</a:t>
            </a:r>
          </a:p>
        </p:txBody>
      </p:sp>
    </p:spTree>
    <p:extLst>
      <p:ext uri="{BB962C8B-B14F-4D97-AF65-F5344CB8AC3E}">
        <p14:creationId xmlns:p14="http://schemas.microsoft.com/office/powerpoint/2010/main" val="13176913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2672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5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ترتكز مدرسة الإدارة العلمية في الإدارة على مجموعة محاور، هي: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الكفاءة الإدارية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البحث العلمي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 والأصول</a:t>
            </a:r>
          </a:p>
          <a:p>
            <a:pPr algn="r" rtl="1">
              <a:buFont typeface="Arial" pitchFamily="34" charset="0"/>
              <a:buChar char="•"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التخصصية</a:t>
            </a: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rmAutofit/>
          </a:bodyPr>
          <a:lstStyle/>
          <a:p>
            <a:pPr algn="ctr" rtl="1"/>
            <a:r>
              <a:rPr lang="ar-JO" altLang="en-US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العلمية</a:t>
            </a:r>
            <a:endParaRPr lang="ar-JO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6130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28800"/>
            <a:ext cx="8568952" cy="4824536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أبرز منظّري مدرسة الإدارة العلمية:</a:t>
            </a:r>
          </a:p>
          <a:p>
            <a:pPr marL="0" indent="0" algn="r" rtl="1">
              <a:buNone/>
            </a:pPr>
            <a:endParaRPr lang="ar-JO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فردريك تايلور.</a:t>
            </a:r>
          </a:p>
          <a:p>
            <a:pPr marL="0" indent="0" algn="r" rtl="1">
              <a:buNone/>
            </a:pP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- الطرق العلمية في الإدارة يجب أن تسود</a:t>
            </a:r>
          </a:p>
          <a:p>
            <a:pPr marL="0" indent="0" algn="r" rtl="1">
              <a:buNone/>
            </a:pPr>
            <a:r>
              <a:rPr lang="ar-JO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- العدالة في الأجور وإنشاء أنظمة للحوافز</a:t>
            </a:r>
          </a:p>
          <a:p>
            <a:pPr marL="0" indent="0" algn="r" rtl="1">
              <a:buNone/>
            </a:pPr>
            <a:r>
              <a:rPr lang="ar-JO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- الاختيار والتدريب والتعاون مطلوب وليس 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متروكًا</a:t>
            </a:r>
            <a:endParaRPr lang="en-US" sz="32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en-US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للتقديرات والتخمينات</a:t>
            </a:r>
          </a:p>
          <a:p>
            <a:pPr marL="0" indent="0" algn="r" rtl="1">
              <a:buNone/>
            </a:pPr>
            <a:r>
              <a:rPr lang="ar-JO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ar-JO" sz="2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28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28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JO" altLang="en-US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العلمية</a:t>
            </a:r>
            <a:endParaRPr lang="ar-JO" sz="7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1026" name="Picture 2" descr="C:\Users\hjafa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61626"/>
            <a:ext cx="2232248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0687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556792"/>
            <a:ext cx="8568952" cy="504056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أبرز 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منظّري مدرسة الإدارة العلمية (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تابع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</a:p>
          <a:p>
            <a:pPr marL="0" indent="0" algn="r" rtl="1">
              <a:buNone/>
            </a:pPr>
            <a:r>
              <a:rPr lang="ar-JO" sz="28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هنري </a:t>
            </a:r>
            <a:r>
              <a:rPr lang="ar-JO" sz="2800" b="1" dirty="0" err="1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فايول</a:t>
            </a:r>
            <a:r>
              <a:rPr lang="ar-JO" sz="28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 </a:t>
            </a:r>
          </a:p>
          <a:p>
            <a:pPr algn="r" rtl="1">
              <a:buFontTx/>
              <a:buChar char="-"/>
            </a:pP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تقسيم العمل</a:t>
            </a:r>
          </a:p>
          <a:p>
            <a:pPr algn="r" rtl="1">
              <a:buFontTx/>
              <a:buChar char="-"/>
            </a:pP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تلازم السلطة مع المسؤولية</a:t>
            </a:r>
          </a:p>
          <a:p>
            <a:pPr algn="r" rtl="1">
              <a:buFontTx/>
              <a:buChar char="-"/>
            </a:pP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إصدار الأوامر والتوجيه</a:t>
            </a:r>
          </a:p>
          <a:p>
            <a:pPr algn="r" rtl="1">
              <a:buFontTx/>
              <a:buChar char="-"/>
            </a:pP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خضوع المصلحة الشخصية للصالح الأعم والأشمل</a:t>
            </a:r>
          </a:p>
          <a:p>
            <a:pPr algn="r" rtl="1">
              <a:buFontTx/>
              <a:buChar char="-"/>
            </a:pP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تدرّج السلطة</a:t>
            </a:r>
          </a:p>
          <a:p>
            <a:pPr algn="r" rtl="1">
              <a:buFontTx/>
              <a:buChar char="-"/>
            </a:pPr>
            <a:r>
              <a:rPr lang="ar-JO" sz="2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المبادأة والتعاون والمساواة</a:t>
            </a:r>
          </a:p>
          <a:p>
            <a:pPr algn="r" rtl="1">
              <a:buFontTx/>
              <a:buChar char="-"/>
            </a:pPr>
            <a:endParaRPr lang="ar-JO" sz="28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28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JO" altLang="en-US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العلمية</a:t>
            </a:r>
            <a:endParaRPr lang="ar-JO" sz="7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2050" name="Picture 2" descr="C:\Users\hjafar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2335832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0375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28800"/>
            <a:ext cx="8568952" cy="48245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أبرز منظّري مدرسة الإدارة العلمية (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تابع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</a:p>
          <a:p>
            <a:pPr marL="0" indent="0" algn="r" rtl="1">
              <a:buNone/>
            </a:pPr>
            <a:r>
              <a:rPr lang="ar-JO" sz="40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هنري غانت. </a:t>
            </a:r>
          </a:p>
          <a:p>
            <a:pPr algn="r" rtl="1">
              <a:buFontTx/>
              <a:buChar char="-"/>
            </a:pP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تلازم </a:t>
            </a: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الوظيفة والعلاوة</a:t>
            </a:r>
          </a:p>
          <a:p>
            <a:pPr algn="r" rtl="1">
              <a:buFontTx/>
              <a:buChar char="-"/>
            </a:pPr>
            <a:r>
              <a:rPr lang="ar-JO" sz="4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الإنتاج </a:t>
            </a: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والتعويضات</a:t>
            </a:r>
          </a:p>
          <a:p>
            <a:pPr algn="r" rtl="1">
              <a:buFontTx/>
              <a:buChar char="-"/>
            </a:pPr>
            <a:r>
              <a:rPr lang="ar-JO" sz="4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خرائط غانت</a:t>
            </a:r>
            <a:endParaRPr lang="ar-JO" sz="4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28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JO" altLang="en-US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العلمية</a:t>
            </a:r>
            <a:endParaRPr lang="ar-JO" sz="7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074" name="Picture 2" descr="C:\Users\hjafar\Desktop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2603666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9043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28800"/>
            <a:ext cx="8784976" cy="48245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JO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أبرز منظّري مدرسة الإدارة العلمية (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تابع</a:t>
            </a: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</a:p>
          <a:p>
            <a:pPr marL="0" indent="0" algn="r" rtl="1">
              <a:buNone/>
            </a:pP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فرانك </a:t>
            </a: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 ليليان غيلبرث. </a:t>
            </a:r>
            <a:endParaRPr lang="ar-JO" sz="36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Tx/>
              <a:buChar char="-"/>
            </a:pP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دراسات 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الزمن والحركة </a:t>
            </a: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</a:t>
            </a:r>
            <a:r>
              <a:rPr lang="en-US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</a:t>
            </a:r>
            <a:r>
              <a:rPr lang="en-US" sz="3200" b="1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Therblig</a:t>
            </a:r>
            <a:r>
              <a:rPr lang="en-US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Moves</a:t>
            </a:r>
            <a:endParaRPr lang="ar-JO" sz="32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Tx/>
              <a:buChar char="-"/>
            </a:pPr>
            <a:r>
              <a:rPr lang="ar-JO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التصميم الداخلي للمصانع الصغيرة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JO" altLang="en-US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الإدارة العلمية</a:t>
            </a:r>
            <a:endParaRPr lang="ar-JO" sz="7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098" name="Picture 2" descr="C:\Users\hjafar\Desktop\frank-and-lillian-from-purdue-university-engineer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8" y="2276871"/>
            <a:ext cx="2531627" cy="40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49445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1044</TotalTime>
  <Words>198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Student presentation</vt:lpstr>
      <vt:lpstr>مقدمة في الإدارة   </vt:lpstr>
      <vt:lpstr>الأهداف التعليمية </vt:lpstr>
      <vt:lpstr>علم الإدارة – 3 مداخل رئيسة</vt:lpstr>
      <vt:lpstr>المدخل الكلاسيكي أو التقليدي</vt:lpstr>
      <vt:lpstr>الإدارة العلمية</vt:lpstr>
      <vt:lpstr>الإدارة العلمية</vt:lpstr>
      <vt:lpstr>الإدارة العلمية</vt:lpstr>
      <vt:lpstr>الإدارة العلمية</vt:lpstr>
      <vt:lpstr>الإدارة العلمية</vt:lpstr>
      <vt:lpstr>شكرًا لحسن استماعكم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WhiteBoard</cp:lastModifiedBy>
  <cp:revision>105</cp:revision>
  <dcterms:created xsi:type="dcterms:W3CDTF">2017-07-08T08:19:39Z</dcterms:created>
  <dcterms:modified xsi:type="dcterms:W3CDTF">2018-07-25T09:41:11Z</dcterms:modified>
</cp:coreProperties>
</file>