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12" r:id="rId2"/>
    <p:sldId id="313" r:id="rId3"/>
    <p:sldId id="316" r:id="rId4"/>
    <p:sldId id="320" r:id="rId5"/>
    <p:sldId id="328" r:id="rId6"/>
    <p:sldId id="326" r:id="rId7"/>
    <p:sldId id="329" r:id="rId8"/>
    <p:sldId id="321" r:id="rId9"/>
    <p:sldId id="31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7/30/2018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7/30/2018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7/30/2018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7/30/2018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7/30/2018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7/30/2018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7/30/2018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7/30/2018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7/30/2018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7/30/2018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7/30/2018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05450" y="3645024"/>
            <a:ext cx="8280920" cy="2520280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</a:t>
            </a:r>
            <a:r>
              <a:rPr lang="ar-JO" sz="4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الأول: مدخل إلى علم </a:t>
            </a:r>
            <a:r>
              <a:rPr lang="ar-JO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</a:t>
            </a:r>
            <a:endParaRPr lang="ar-JO" sz="4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15616" y="188640"/>
            <a:ext cx="6859786" cy="2088232"/>
          </a:xfrm>
        </p:spPr>
        <p:txBody>
          <a:bodyPr/>
          <a:lstStyle/>
          <a:p>
            <a:pPr algn="ctr" rtl="1"/>
            <a:r>
              <a:rPr lang="ar-JO" sz="66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 </a:t>
            </a:r>
            <a: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  <a:t/>
            </a:r>
            <a:b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</a:br>
            <a:r>
              <a:rPr lang="ar-LB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331" y="1556792"/>
            <a:ext cx="1371957" cy="17204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65490" y="4721249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الثاني: تطور الفكر الإداري والمدارس الإدارية</a:t>
            </a: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55494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970" y="1600200"/>
            <a:ext cx="7660096" cy="4648200"/>
          </a:xfrm>
        </p:spPr>
        <p:txBody>
          <a:bodyPr>
            <a:normAutofit/>
          </a:bodyPr>
          <a:lstStyle/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spc="-2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مداخل دراسة الفكر الإداري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ar-JO" sz="40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spc="-2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مدارس الفكر الإداري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ar-JO" sz="40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روّاد كل مدخل 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ar-JO" sz="4000" spc="-25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spc="-2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مرتكزات كل مدخل</a:t>
            </a:r>
          </a:p>
          <a:p>
            <a:pPr marL="0" marR="0" indent="0" algn="just" rtl="1">
              <a:spcBef>
                <a:spcPts val="0"/>
              </a:spcBef>
              <a:spcAft>
                <a:spcPts val="0"/>
              </a:spcAft>
              <a:buNone/>
            </a:pPr>
            <a:endParaRPr lang="ar-JO" sz="36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en-US" sz="3600" spc="-25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algn="r" rtl="1">
              <a:spcBef>
                <a:spcPts val="0"/>
              </a:spcBef>
              <a:spcAft>
                <a:spcPts val="0"/>
              </a:spcAft>
            </a:pPr>
            <a:r>
              <a:rPr lang="ar-JO" altLang="en-US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</a:t>
            </a:r>
            <a:r>
              <a:rPr lang="ar-JO" altLang="en-US" sz="60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التعليمية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5693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2862E63E-EBF2-4406-BDFB-EBC4CF0A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1720" y="1872989"/>
            <a:ext cx="6859786" cy="4267200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JO" sz="39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1- النظرة إلى الإنسان العامل</a:t>
            </a:r>
          </a:p>
          <a:p>
            <a:pPr marL="0" indent="0" algn="r" rtl="1">
              <a:buNone/>
            </a:pPr>
            <a:endParaRPr lang="ar-JO" sz="39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9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2- </a:t>
            </a:r>
            <a:r>
              <a:rPr lang="ar-JO" sz="39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الكسب المادي هو الأساس؟؟</a:t>
            </a:r>
          </a:p>
          <a:p>
            <a:pPr marL="0" indent="0" algn="r" rtl="1">
              <a:buNone/>
            </a:pPr>
            <a:endParaRPr lang="ar-JO" sz="39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9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3- </a:t>
            </a:r>
            <a:r>
              <a:rPr lang="ar-JO" sz="39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على مستوى حجم المصانع الصغير </a:t>
            </a:r>
          </a:p>
          <a:p>
            <a:pPr marL="0" indent="0" algn="r" rtl="1">
              <a:buNone/>
            </a:pPr>
            <a:endParaRPr lang="ar-JO" sz="3900" b="1" spc="-25" dirty="0" smtClean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9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4- التنظيم هو بالأساس: رسمي فقط ؟؟</a:t>
            </a:r>
            <a:endParaRPr lang="ar-JO" sz="39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4000" dirty="0" smtClean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CD29149-468C-4668-AA5C-666A6CC2B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JO" sz="60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JO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تقييم مدرسة الإدارة العلمية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16832"/>
            <a:ext cx="2232247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13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8568952" cy="469235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5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ترتكز البيروقراطية الإدارية على مجموعة محاور، هي: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غير متحيزة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تنميط النشاط والعمل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تدرّج الوظائف والمسؤوليات (هياكل تنظيمية)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الخبراء</a:t>
            </a:r>
          </a:p>
          <a:p>
            <a:pPr algn="r" rtl="1">
              <a:buFont typeface="Arial" pitchFamily="34" charset="0"/>
              <a:buChar char="•"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020762"/>
          </a:xfrm>
        </p:spPr>
        <p:txBody>
          <a:bodyPr>
            <a:normAutofit/>
          </a:bodyPr>
          <a:lstStyle/>
          <a:p>
            <a:pPr algn="ctr" rtl="1"/>
            <a:r>
              <a:rPr lang="ar-JO" altLang="en-US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البيروقراطية «حكم المكتب»</a:t>
            </a:r>
            <a:endParaRPr lang="ar-JO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6130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8568952" cy="4692352"/>
          </a:xfrm>
        </p:spPr>
        <p:txBody>
          <a:bodyPr>
            <a:norm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القواعد والتعليمات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التدوين والسجلات والأرشفة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نظام للخدمة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السرية والتكتّم</a:t>
            </a:r>
          </a:p>
          <a:p>
            <a:pPr algn="r" rtl="1">
              <a:buFont typeface="Arial" pitchFamily="34" charset="0"/>
              <a:buChar char="•"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020762"/>
          </a:xfrm>
        </p:spPr>
        <p:txBody>
          <a:bodyPr>
            <a:normAutofit/>
          </a:bodyPr>
          <a:lstStyle/>
          <a:p>
            <a:pPr algn="r" rtl="1"/>
            <a:r>
              <a:rPr lang="ar-LB" sz="4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تابع :</a:t>
            </a:r>
            <a:endParaRPr lang="ar-JO" sz="4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80945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8568952" cy="4692352"/>
          </a:xfrm>
        </p:spPr>
        <p:txBody>
          <a:bodyPr>
            <a:norm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خلط الوسائل بالغايات</a:t>
            </a:r>
            <a:endParaRPr lang="en-GB" sz="44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الجمود</a:t>
            </a:r>
            <a:endParaRPr lang="en-GB" sz="44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الروتين القاتل </a:t>
            </a:r>
            <a:r>
              <a:rPr lang="en-GB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RED TAPE</a:t>
            </a:r>
            <a:endParaRPr lang="ar-JO" sz="44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الركون للمظاهر والشكليات والرموز</a:t>
            </a:r>
          </a:p>
          <a:p>
            <a:pPr algn="r" rtl="1">
              <a:buFont typeface="Arial" pitchFamily="34" charset="0"/>
              <a:buChar char="•"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345" y="332656"/>
            <a:ext cx="8424936" cy="102076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JO" altLang="en-US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أخطاء وانتقادات في تنفيذ البيروقراطية</a:t>
            </a:r>
            <a:endParaRPr lang="ar-JO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58987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8568952" cy="4692352"/>
          </a:xfrm>
        </p:spPr>
        <p:txBody>
          <a:bodyPr>
            <a:norm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البيروباثالوجي </a:t>
            </a:r>
            <a:endParaRPr lang="ar-JO" sz="44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التستّر بالقواعد والأنظمة والتمترس وراءها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الانفراد بالسلطة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اتصالات تائهة وأحادية</a:t>
            </a:r>
          </a:p>
          <a:p>
            <a:pPr algn="r" rtl="1">
              <a:buFont typeface="Arial" pitchFamily="34" charset="0"/>
              <a:buChar char="•"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345" y="332656"/>
            <a:ext cx="8424936" cy="102076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JO" altLang="en-US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أخطاء وانتقادات في تنفيذ البيروقراطية</a:t>
            </a:r>
            <a:endParaRPr lang="ar-JO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33622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628800"/>
            <a:ext cx="8568952" cy="4824536"/>
          </a:xfrm>
        </p:spPr>
        <p:txBody>
          <a:bodyPr/>
          <a:lstStyle/>
          <a:p>
            <a:pPr marL="0" indent="0" algn="r" rtl="1">
              <a:buNone/>
            </a:pPr>
            <a:endParaRPr lang="ar-JO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أبرز منظّري البيروقراطية الإدارية:</a:t>
            </a:r>
          </a:p>
          <a:p>
            <a:pPr marL="0" indent="0" algn="r" rtl="1">
              <a:buNone/>
            </a:pPr>
            <a:endParaRPr lang="ar-JO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ماكس فيبر.</a:t>
            </a:r>
          </a:p>
          <a:p>
            <a:pPr marL="0" indent="0" algn="r" rtl="1">
              <a:buNone/>
            </a:pPr>
            <a:endParaRPr lang="ar-JO" sz="2800" b="1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- تنميط كافة العمليات والأنشطة داخل المنظمة للوصول لمستوى   </a:t>
            </a:r>
          </a:p>
          <a:p>
            <a:pPr marL="0" indent="0" algn="r" rtl="1">
              <a:buNone/>
            </a:pP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الكفاءة الأمثل والأعلى</a:t>
            </a:r>
          </a:p>
          <a:p>
            <a:pPr marL="0" indent="0" algn="r" rtl="1">
              <a:buNone/>
            </a:pPr>
            <a:endParaRPr lang="ar-JO" sz="2800" b="1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28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JO" altLang="en-US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البيروقراطية</a:t>
            </a:r>
            <a:endParaRPr lang="ar-JO" sz="7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16832"/>
            <a:ext cx="2880320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687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</a:t>
            </a: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لحسن استماعكم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38590"/>
            <a:ext cx="4320480" cy="29386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46067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1080</TotalTime>
  <Words>152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Student presentation</vt:lpstr>
      <vt:lpstr>مقدمة في الإدارة   </vt:lpstr>
      <vt:lpstr>الأهداف التعليمية </vt:lpstr>
      <vt:lpstr>  تقييم مدرسة الإدارة العلمية</vt:lpstr>
      <vt:lpstr>البيروقراطية «حكم المكتب»</vt:lpstr>
      <vt:lpstr>تابع :</vt:lpstr>
      <vt:lpstr>أخطاء وانتقادات في تنفيذ البيروقراطية</vt:lpstr>
      <vt:lpstr>أخطاء وانتقادات في تنفيذ البيروقراطية</vt:lpstr>
      <vt:lpstr>البيروقراطية</vt:lpstr>
      <vt:lpstr>شكرًا لحسن استماعكم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Adobe 5CS</cp:lastModifiedBy>
  <cp:revision>111</cp:revision>
  <dcterms:created xsi:type="dcterms:W3CDTF">2017-07-08T08:19:39Z</dcterms:created>
  <dcterms:modified xsi:type="dcterms:W3CDTF">2018-07-30T05:35:28Z</dcterms:modified>
</cp:coreProperties>
</file>