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20" r:id="rId4"/>
    <p:sldId id="326" r:id="rId5"/>
    <p:sldId id="335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1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7/31/2018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97438" y="1559429"/>
            <a:ext cx="8280920" cy="309634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endParaRPr lang="en-US" sz="44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4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الأول: مدخل إلى علم </a:t>
            </a: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</a:t>
            </a:r>
            <a:endParaRPr lang="en-US" sz="44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en-US" sz="44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en-US" sz="44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endParaRPr lang="ar-JO" sz="4400" b="1" dirty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الثاني: تطور الفكر الإداري والمدارس الإدارية</a:t>
            </a: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19" y="2950234"/>
            <a:ext cx="1371957" cy="1720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</a:t>
            </a:r>
            <a:endParaRPr lang="ar-JO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مدرسة النظم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23972"/>
            <a:ext cx="7920880" cy="309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008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ببساطة، كل تطبيق لأي نظرية يعتمد على الظرف</a:t>
            </a:r>
            <a:endParaRPr lang="ar-LB" sz="4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1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الراهن</a:t>
            </a:r>
            <a:endParaRPr lang="ar-JO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المدرسة الظرفية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07246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6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إدارية يتم فيها التوافق بين المدير والمرؤوس على  كيفية أداء الأعمال وأيضًا تقييمها والنتائج المترتبة على تحقيق الهدف (من عدمه)</a:t>
            </a: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210146"/>
          </a:xfrm>
        </p:spPr>
        <p:txBody>
          <a:bodyPr>
            <a:noAutofit/>
          </a:bodyPr>
          <a:lstStyle/>
          <a:p>
            <a:pPr algn="ctr" rtl="1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بالأهداف</a:t>
            </a:r>
            <a:endParaRPr lang="ar-JO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16438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JO" sz="4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التركيز بشكل شبه مطلق على الجماعة وذوبان الفرد في التنظيم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التوظيف مدى الحياة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المشاركة في الموارد دومًا وبخاصة المعلومات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التحسين المستمر</a:t>
            </a:r>
          </a:p>
          <a:p>
            <a:pPr algn="r" rtl="1">
              <a:buFont typeface="Arial" pitchFamily="34" charset="0"/>
              <a:buChar char="•"/>
            </a:pPr>
            <a:endParaRPr lang="ar-JO" sz="28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210146"/>
          </a:xfrm>
        </p:spPr>
        <p:txBody>
          <a:bodyPr>
            <a:noAutofit/>
          </a:bodyPr>
          <a:lstStyle/>
          <a:p>
            <a:pPr algn="ctr" rtl="1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اليابانية</a:t>
            </a:r>
            <a:endParaRPr lang="ar-JO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09967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8964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الاستماع والمتابعة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970" y="1600200"/>
            <a:ext cx="7660096" cy="4648200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مداخل دراسة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مدارس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روّاد كل مدخل 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مرتكزات كل مدخل</a:t>
            </a: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ar-JO" sz="36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US" sz="36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ينصب تركيز المدخل السلوكي في الإدارة على دراسة</a:t>
            </a:r>
            <a: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سلوك الأفراد والجماعات داخل </a:t>
            </a: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التنظيم وذلك اعتمادًا على العلوم التالية:</a:t>
            </a:r>
            <a:endParaRPr lang="ar-JO" sz="32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النفس (علم النفس التجاري، الصناعي، الاجتماعي)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الاجتماع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دراسة السلوك الإنساني</a:t>
            </a: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المدخل السلوكي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de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de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اعتمدت المدرسة السلوكية على الأسلوب العلمي في دراساتها وذلك </a:t>
            </a:r>
          </a:p>
          <a:p>
            <a:pPr marL="0" indent="0" algn="r" rtl="1">
              <a:buNone/>
            </a:pP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</a:t>
            </a:r>
            <a:r>
              <a:rPr lang="ar-LB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ستخدام</a:t>
            </a:r>
            <a:r>
              <a:rPr lang="ar-LB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:</a:t>
            </a:r>
            <a:endParaRPr lang="en-US" sz="32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en-US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التجارب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+ </a:t>
            </a: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العينات الاستقصائية </a:t>
            </a:r>
            <a:r>
              <a:rPr lang="ar-JO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+</a:t>
            </a:r>
            <a:r>
              <a:rPr lang="ar-JO" sz="32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دراسات الحالة</a:t>
            </a:r>
            <a:r>
              <a:rPr lang="en-US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r>
              <a:rPr lang="en-US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2" y="116632"/>
            <a:ext cx="8640958" cy="1440160"/>
          </a:xfrm>
        </p:spPr>
        <p:txBody>
          <a:bodyPr>
            <a:noAutofit/>
          </a:bodyPr>
          <a:lstStyle/>
          <a:p>
            <a:pPr algn="ctr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حركة العلاقات الإنسانية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50325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دراسات </a:t>
            </a:r>
            <a:r>
              <a:rPr lang="ar-JO" sz="28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هوثورن</a:t>
            </a: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للعالم </a:t>
            </a:r>
            <a:r>
              <a:rPr lang="ar-JO" sz="4000" b="1" dirty="0" err="1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إلتون</a:t>
            </a:r>
            <a:r>
              <a:rPr lang="ar-JO" sz="4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مايو.</a:t>
            </a:r>
          </a:p>
          <a:p>
            <a:pPr marL="0" indent="0" algn="r" rtl="1">
              <a:buNone/>
            </a:pPr>
            <a:r>
              <a:rPr lang="ar-JO" sz="28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أفرزت دراسته بعضًا من النتائج </a:t>
            </a: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المهمة: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العامل لا يتأثر فقط بالجوانب المادية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التنظيم </a:t>
            </a:r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في الأساس حالة </a:t>
            </a: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اجتماعية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للجماعة غير الرسمية في التنظيم دور هائل في الأداء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4- المشاركة والديمقراطية وتغيير نظم الاتصال في المنظمة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5- التدريب على المهارات الاجتماعية وليس فقط الفنية</a:t>
            </a: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2" y="116632"/>
            <a:ext cx="8640958" cy="1440160"/>
          </a:xfrm>
        </p:spPr>
        <p:txBody>
          <a:bodyPr>
            <a:noAutofit/>
          </a:bodyPr>
          <a:lstStyle/>
          <a:p>
            <a:pPr algn="ctr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حركة العلاقات الإنسانية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51" y="1844824"/>
            <a:ext cx="2715457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2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دراسات حول تأثير الجماعة على الفرد للعالمة </a:t>
            </a:r>
          </a:p>
          <a:p>
            <a:pPr marL="0" indent="0" algn="r" rtl="1">
              <a:buNone/>
            </a:pPr>
            <a:r>
              <a:rPr lang="ar-JO" sz="4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ماري باركر فوليت</a:t>
            </a: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LB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LB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بالإضافة لدراسات </a:t>
            </a:r>
            <a:r>
              <a:rPr lang="ar-JO" sz="4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تشستر برنارد </a:t>
            </a: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حول الحاجات</a:t>
            </a:r>
          </a:p>
          <a:p>
            <a:pPr marL="0" indent="0" algn="r" rtl="1">
              <a:buNone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الاجتماعية واعتبار التنظيم مجتمعًا تعاونيًا وتشاركيًا.</a:t>
            </a:r>
          </a:p>
          <a:p>
            <a:pPr marL="0" indent="0" algn="r" rtl="1"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2" y="116632"/>
            <a:ext cx="8640958" cy="1440160"/>
          </a:xfrm>
        </p:spPr>
        <p:txBody>
          <a:bodyPr>
            <a:noAutofit/>
          </a:bodyPr>
          <a:lstStyle/>
          <a:p>
            <a:pPr algn="ctr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حركة العلاقات الإنسانية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" y="1700808"/>
            <a:ext cx="2167810" cy="2232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4" y="4221088"/>
            <a:ext cx="2491965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85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تأثيرها حول إعادة تموضع الإدارة حول العوائد والدوافع المادية مهم في تطور المنظمات</a:t>
            </a:r>
          </a:p>
          <a:p>
            <a:pPr marL="0" indent="0" algn="r" rtl="1">
              <a:buNone/>
            </a:pPr>
            <a:endParaRPr lang="ar-JO" sz="23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44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ولكنها</a:t>
            </a:r>
            <a:r>
              <a:rPr lang="ar-JO" sz="44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بالغت بتعظيم دور العلاقات الإنسانية وجعله الأساس الأول لبناء التنظيم</a:t>
            </a:r>
          </a:p>
          <a:p>
            <a:pPr algn="r" rtl="1">
              <a:buFont typeface="Arial" pitchFamily="34" charset="0"/>
              <a:buChar char="•"/>
            </a:pPr>
            <a:endParaRPr lang="ar-JO" sz="23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3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2" y="116632"/>
            <a:ext cx="8640958" cy="1440160"/>
          </a:xfrm>
        </p:spPr>
        <p:txBody>
          <a:bodyPr>
            <a:noAutofit/>
          </a:bodyPr>
          <a:lstStyle/>
          <a:p>
            <a:pPr algn="ctr"/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تقييم المدرسة السلوكية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9215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يتألف المدخل المعاصر في الإدارة من مدارس أو توجهات كثيرة، منها:</a:t>
            </a:r>
            <a:endParaRPr lang="ar-JO" sz="32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مدرسة علم الإدارة</a:t>
            </a:r>
            <a:r>
              <a:rPr lang="ar-JO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 المدرسة الكمّيّة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مدرسة النظم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المدرسة الموقفية / الظرفية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بالأهداف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اليابانية</a:t>
            </a:r>
          </a:p>
          <a:p>
            <a:pPr algn="r" rtl="1">
              <a:buFont typeface="Arial" pitchFamily="34" charset="0"/>
              <a:buChar char="•"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المدخل المعاصر / الحديث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27143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05000"/>
            <a:ext cx="8712968" cy="4267200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تركز على الكفاءة وتقليل الأخطاء والكلف ولكنها تركز في تحقيق كل ذلك على التخطيط السليم. واعتمادٌ بشكل كبير هنا على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الأساليب الكمية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التخطيط كالبرمجة الخطية والمباريات الخطية </a:t>
            </a:r>
            <a:r>
              <a:rPr lang="en-US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Game Theory)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).</a:t>
            </a:r>
          </a:p>
          <a:p>
            <a:pPr algn="r" rtl="1">
              <a:buFont typeface="Arial" pitchFamily="34" charset="0"/>
              <a:buChar char="•"/>
            </a:pPr>
            <a:endParaRPr lang="ar-JO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مدرسة علم الإدارة والمدرسة الكمية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86639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341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Student presentation</vt:lpstr>
      <vt:lpstr>مقدمة في الإدارة   </vt:lpstr>
      <vt:lpstr>الأهداف التعليمية </vt:lpstr>
      <vt:lpstr>المدخل السلوكي</vt:lpstr>
      <vt:lpstr>حركة العلاقات الإنسانية</vt:lpstr>
      <vt:lpstr>حركة العلاقات الإنسانية</vt:lpstr>
      <vt:lpstr>حركة العلاقات الإنسانية</vt:lpstr>
      <vt:lpstr>تقييم المدرسة السلوكية</vt:lpstr>
      <vt:lpstr>المدخل المعاصر / الحديث</vt:lpstr>
      <vt:lpstr>مدرسة علم الإدارة والمدرسة الكمية</vt:lpstr>
      <vt:lpstr>مدرسة النظم</vt:lpstr>
      <vt:lpstr>المدرسة الظرفية</vt:lpstr>
      <vt:lpstr>الإدارة بالأهداف</vt:lpstr>
      <vt:lpstr>الإدارة اليابانية</vt:lpstr>
      <vt:lpstr>شكرًا لحسن الاستماع والمتابعة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114</cp:revision>
  <dcterms:created xsi:type="dcterms:W3CDTF">2017-07-08T08:19:39Z</dcterms:created>
  <dcterms:modified xsi:type="dcterms:W3CDTF">2018-07-31T09:12:58Z</dcterms:modified>
</cp:coreProperties>
</file>