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7" r:id="rId2"/>
    <p:sldId id="304" r:id="rId3"/>
    <p:sldId id="291" r:id="rId4"/>
    <p:sldId id="292" r:id="rId5"/>
    <p:sldId id="293" r:id="rId6"/>
    <p:sldId id="294" r:id="rId7"/>
    <p:sldId id="295" r:id="rId8"/>
    <p:sldId id="296" r:id="rId9"/>
    <p:sldId id="305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6" r:id="rId18"/>
    <p:sldId id="29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41" autoAdjust="0"/>
  </p:normalViewPr>
  <p:slideViewPr>
    <p:cSldViewPr>
      <p:cViewPr varScale="1">
        <p:scale>
          <a:sx n="77" d="100"/>
          <a:sy n="77" d="100"/>
        </p:scale>
        <p:origin x="31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8DB85-911B-407A-B53F-FFF7BE0771EF}" type="doc">
      <dgm:prSet loTypeId="urn:microsoft.com/office/officeart/2005/8/layout/process2" loCatId="process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C8E4FE3-2142-4FB9-A11B-51357671FFE5}">
      <dgm:prSet phldrT="[Text]"/>
      <dgm:spPr/>
      <dgm:t>
        <a:bodyPr/>
        <a:lstStyle/>
        <a:p>
          <a:r>
            <a:rPr lang="ar-JO" dirty="0" smtClean="0"/>
            <a:t>قواعد سلوكية</a:t>
          </a:r>
          <a:endParaRPr lang="en-US" dirty="0"/>
        </a:p>
      </dgm:t>
    </dgm:pt>
    <dgm:pt modelId="{1EE02576-61BC-4E29-A3C5-BBAD46805FB5}" type="parTrans" cxnId="{71FCB132-7D64-4BA6-B12C-E260DD5E71B8}">
      <dgm:prSet/>
      <dgm:spPr/>
      <dgm:t>
        <a:bodyPr/>
        <a:lstStyle/>
        <a:p>
          <a:endParaRPr lang="en-US"/>
        </a:p>
      </dgm:t>
    </dgm:pt>
    <dgm:pt modelId="{3231E286-B11B-4F2A-ABDD-F709F0FD443B}" type="sibTrans" cxnId="{71FCB132-7D64-4BA6-B12C-E260DD5E71B8}">
      <dgm:prSet/>
      <dgm:spPr/>
      <dgm:t>
        <a:bodyPr/>
        <a:lstStyle/>
        <a:p>
          <a:endParaRPr lang="en-US"/>
        </a:p>
      </dgm:t>
    </dgm:pt>
    <dgm:pt modelId="{0B7E69DB-93F7-43D7-AEEA-10E4A16295E2}">
      <dgm:prSet phldrT="[Text]"/>
      <dgm:spPr/>
      <dgm:t>
        <a:bodyPr/>
        <a:lstStyle/>
        <a:p>
          <a:r>
            <a:rPr lang="ar-JO" dirty="0" smtClean="0"/>
            <a:t>قواعد اجتماعية</a:t>
          </a:r>
          <a:endParaRPr lang="en-US" dirty="0"/>
        </a:p>
      </dgm:t>
    </dgm:pt>
    <dgm:pt modelId="{B5DBFEB6-DF2A-49AA-8097-9E05C04B0FE2}" type="parTrans" cxnId="{D8D460CA-47CA-4C6A-8022-228C381DBADE}">
      <dgm:prSet/>
      <dgm:spPr/>
      <dgm:t>
        <a:bodyPr/>
        <a:lstStyle/>
        <a:p>
          <a:endParaRPr lang="en-US"/>
        </a:p>
      </dgm:t>
    </dgm:pt>
    <dgm:pt modelId="{7232094F-17A5-4D06-8FDD-1ECF1C9840FF}" type="sibTrans" cxnId="{D8D460CA-47CA-4C6A-8022-228C381DBADE}">
      <dgm:prSet/>
      <dgm:spPr/>
      <dgm:t>
        <a:bodyPr/>
        <a:lstStyle/>
        <a:p>
          <a:endParaRPr lang="en-US"/>
        </a:p>
      </dgm:t>
    </dgm:pt>
    <dgm:pt modelId="{41FE9A6E-2A7F-4334-861A-E632533E06DE}">
      <dgm:prSet phldrT="[Text]"/>
      <dgm:spPr/>
      <dgm:t>
        <a:bodyPr/>
        <a:lstStyle/>
        <a:p>
          <a:r>
            <a:rPr lang="ar-JO" dirty="0" smtClean="0"/>
            <a:t>قواعد ملزمة </a:t>
          </a:r>
          <a:endParaRPr lang="en-US" dirty="0"/>
        </a:p>
      </dgm:t>
    </dgm:pt>
    <dgm:pt modelId="{8D55B833-411E-4733-9B3F-94D7C9C5A071}" type="parTrans" cxnId="{A388976D-A480-46E2-AFC3-DF419BBB36C4}">
      <dgm:prSet/>
      <dgm:spPr/>
      <dgm:t>
        <a:bodyPr/>
        <a:lstStyle/>
        <a:p>
          <a:endParaRPr lang="en-US"/>
        </a:p>
      </dgm:t>
    </dgm:pt>
    <dgm:pt modelId="{F74249D4-593E-416D-A437-2C022D25088F}" type="sibTrans" cxnId="{A388976D-A480-46E2-AFC3-DF419BBB36C4}">
      <dgm:prSet/>
      <dgm:spPr/>
      <dgm:t>
        <a:bodyPr/>
        <a:lstStyle/>
        <a:p>
          <a:endParaRPr lang="en-US"/>
        </a:p>
      </dgm:t>
    </dgm:pt>
    <dgm:pt modelId="{214E5306-81F6-4A89-874F-7577C601F3F8}" type="pres">
      <dgm:prSet presAssocID="{CAD8DB85-911B-407A-B53F-FFF7BE0771EF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74F333-F919-4FD1-B017-3EDF4FECE57B}" type="pres">
      <dgm:prSet presAssocID="{CC8E4FE3-2142-4FB9-A11B-51357671FFE5}" presName="node" presStyleLbl="node1" presStyleIdx="0" presStyleCnt="3" custScaleX="2460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B28445-C70F-491E-8692-13BE091252B6}" type="pres">
      <dgm:prSet presAssocID="{3231E286-B11B-4F2A-ABDD-F709F0FD443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1C14505-2157-417A-AC48-34CC559A5B5F}" type="pres">
      <dgm:prSet presAssocID="{3231E286-B11B-4F2A-ABDD-F709F0FD443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BE17EBF-072A-43DB-9546-B4B00E409908}" type="pres">
      <dgm:prSet presAssocID="{0B7E69DB-93F7-43D7-AEEA-10E4A16295E2}" presName="node" presStyleLbl="node1" presStyleIdx="1" presStyleCnt="3" custScaleX="2460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6020A-E6C9-40F9-9CD4-2890BB7DC483}" type="pres">
      <dgm:prSet presAssocID="{7232094F-17A5-4D06-8FDD-1ECF1C9840F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5EA6BD8F-C853-4A15-A1F3-E6F703C6F7CE}" type="pres">
      <dgm:prSet presAssocID="{7232094F-17A5-4D06-8FDD-1ECF1C9840F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83CDE40-7A72-4CEA-A99A-637E29C8E3D3}" type="pres">
      <dgm:prSet presAssocID="{41FE9A6E-2A7F-4334-861A-E632533E06DE}" presName="node" presStyleLbl="node1" presStyleIdx="2" presStyleCnt="3" custScaleX="2380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D5F520-043B-4F59-A6D9-C23310F5784A}" type="presOf" srcId="{3231E286-B11B-4F2A-ABDD-F709F0FD443B}" destId="{52B28445-C70F-491E-8692-13BE091252B6}" srcOrd="0" destOrd="0" presId="urn:microsoft.com/office/officeart/2005/8/layout/process2"/>
    <dgm:cxn modelId="{D8D460CA-47CA-4C6A-8022-228C381DBADE}" srcId="{CAD8DB85-911B-407A-B53F-FFF7BE0771EF}" destId="{0B7E69DB-93F7-43D7-AEEA-10E4A16295E2}" srcOrd="1" destOrd="0" parTransId="{B5DBFEB6-DF2A-49AA-8097-9E05C04B0FE2}" sibTransId="{7232094F-17A5-4D06-8FDD-1ECF1C9840FF}"/>
    <dgm:cxn modelId="{CEBC06B2-78A0-4E16-BFC3-F58E5ECC1773}" type="presOf" srcId="{41FE9A6E-2A7F-4334-861A-E632533E06DE}" destId="{083CDE40-7A72-4CEA-A99A-637E29C8E3D3}" srcOrd="0" destOrd="0" presId="urn:microsoft.com/office/officeart/2005/8/layout/process2"/>
    <dgm:cxn modelId="{A388976D-A480-46E2-AFC3-DF419BBB36C4}" srcId="{CAD8DB85-911B-407A-B53F-FFF7BE0771EF}" destId="{41FE9A6E-2A7F-4334-861A-E632533E06DE}" srcOrd="2" destOrd="0" parTransId="{8D55B833-411E-4733-9B3F-94D7C9C5A071}" sibTransId="{F74249D4-593E-416D-A437-2C022D25088F}"/>
    <dgm:cxn modelId="{71FCB132-7D64-4BA6-B12C-E260DD5E71B8}" srcId="{CAD8DB85-911B-407A-B53F-FFF7BE0771EF}" destId="{CC8E4FE3-2142-4FB9-A11B-51357671FFE5}" srcOrd="0" destOrd="0" parTransId="{1EE02576-61BC-4E29-A3C5-BBAD46805FB5}" sibTransId="{3231E286-B11B-4F2A-ABDD-F709F0FD443B}"/>
    <dgm:cxn modelId="{01498D5C-D755-459B-8632-CD440301F9A8}" type="presOf" srcId="{0B7E69DB-93F7-43D7-AEEA-10E4A16295E2}" destId="{0BE17EBF-072A-43DB-9546-B4B00E409908}" srcOrd="0" destOrd="0" presId="urn:microsoft.com/office/officeart/2005/8/layout/process2"/>
    <dgm:cxn modelId="{BF3E5333-344B-4F16-8C5F-CBC076ADE2E9}" type="presOf" srcId="{CAD8DB85-911B-407A-B53F-FFF7BE0771EF}" destId="{214E5306-81F6-4A89-874F-7577C601F3F8}" srcOrd="0" destOrd="0" presId="urn:microsoft.com/office/officeart/2005/8/layout/process2"/>
    <dgm:cxn modelId="{AFE29D45-D6EA-46F4-B360-C589B591BC1F}" type="presOf" srcId="{3231E286-B11B-4F2A-ABDD-F709F0FD443B}" destId="{B1C14505-2157-417A-AC48-34CC559A5B5F}" srcOrd="1" destOrd="0" presId="urn:microsoft.com/office/officeart/2005/8/layout/process2"/>
    <dgm:cxn modelId="{65A69E60-2DC5-4F4E-885F-15C85C74C0E8}" type="presOf" srcId="{CC8E4FE3-2142-4FB9-A11B-51357671FFE5}" destId="{7574F333-F919-4FD1-B017-3EDF4FECE57B}" srcOrd="0" destOrd="0" presId="urn:microsoft.com/office/officeart/2005/8/layout/process2"/>
    <dgm:cxn modelId="{DD4F922B-18E3-4CC6-9B75-7428427E7F3B}" type="presOf" srcId="{7232094F-17A5-4D06-8FDD-1ECF1C9840FF}" destId="{5EA6BD8F-C853-4A15-A1F3-E6F703C6F7CE}" srcOrd="1" destOrd="0" presId="urn:microsoft.com/office/officeart/2005/8/layout/process2"/>
    <dgm:cxn modelId="{57EA2134-9434-4183-A6B7-F6098FA88F4C}" type="presOf" srcId="{7232094F-17A5-4D06-8FDD-1ECF1C9840FF}" destId="{4746020A-E6C9-40F9-9CD4-2890BB7DC483}" srcOrd="0" destOrd="0" presId="urn:microsoft.com/office/officeart/2005/8/layout/process2"/>
    <dgm:cxn modelId="{8A4A0028-E2B8-4F5B-957C-7C5DACB5D252}" type="presParOf" srcId="{214E5306-81F6-4A89-874F-7577C601F3F8}" destId="{7574F333-F919-4FD1-B017-3EDF4FECE57B}" srcOrd="0" destOrd="0" presId="urn:microsoft.com/office/officeart/2005/8/layout/process2"/>
    <dgm:cxn modelId="{831386DB-BF7F-4403-9D80-D61BACF4588B}" type="presParOf" srcId="{214E5306-81F6-4A89-874F-7577C601F3F8}" destId="{52B28445-C70F-491E-8692-13BE091252B6}" srcOrd="1" destOrd="0" presId="urn:microsoft.com/office/officeart/2005/8/layout/process2"/>
    <dgm:cxn modelId="{EEB8A3BB-8804-4C92-AD95-752CFCA95B05}" type="presParOf" srcId="{52B28445-C70F-491E-8692-13BE091252B6}" destId="{B1C14505-2157-417A-AC48-34CC559A5B5F}" srcOrd="0" destOrd="0" presId="urn:microsoft.com/office/officeart/2005/8/layout/process2"/>
    <dgm:cxn modelId="{F3D0E968-A88A-4810-8577-A9A7206D3D5D}" type="presParOf" srcId="{214E5306-81F6-4A89-874F-7577C601F3F8}" destId="{0BE17EBF-072A-43DB-9546-B4B00E409908}" srcOrd="2" destOrd="0" presId="urn:microsoft.com/office/officeart/2005/8/layout/process2"/>
    <dgm:cxn modelId="{31180E23-EBD6-47F4-834F-03375F29C63C}" type="presParOf" srcId="{214E5306-81F6-4A89-874F-7577C601F3F8}" destId="{4746020A-E6C9-40F9-9CD4-2890BB7DC483}" srcOrd="3" destOrd="0" presId="urn:microsoft.com/office/officeart/2005/8/layout/process2"/>
    <dgm:cxn modelId="{6ABF9DDA-C02F-4EE1-83D5-A668C1C2BD7A}" type="presParOf" srcId="{4746020A-E6C9-40F9-9CD4-2890BB7DC483}" destId="{5EA6BD8F-C853-4A15-A1F3-E6F703C6F7CE}" srcOrd="0" destOrd="0" presId="urn:microsoft.com/office/officeart/2005/8/layout/process2"/>
    <dgm:cxn modelId="{6B9A867B-ED73-4C68-9013-14208AD8929A}" type="presParOf" srcId="{214E5306-81F6-4A89-874F-7577C601F3F8}" destId="{083CDE40-7A72-4CEA-A99A-637E29C8E3D3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D17C31-D293-4353-9F4E-F18D4E13EBB2}" type="doc">
      <dgm:prSet loTypeId="urn:microsoft.com/office/officeart/2005/8/layout/hList7#1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46C55A4-EED7-4251-B23C-E14E480C205C}">
      <dgm:prSet phldrT="[Text]" custT="1"/>
      <dgm:spPr/>
      <dgm:t>
        <a:bodyPr/>
        <a:lstStyle/>
        <a:p>
          <a:pPr algn="r" rtl="1"/>
          <a:endParaRPr lang="ar-JO" sz="2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algn="r" rtl="1"/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مخالفة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القانون</a:t>
          </a:r>
          <a:r>
            <a: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: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ar-JO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عقوبة من السلطة العامة المختصة</a:t>
          </a:r>
          <a:endParaRPr lang="en-US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06327D-654B-496F-8C1B-25B0A7E05BA7}" type="parTrans" cxnId="{C62857F5-2F4F-4428-AB4B-C1156EA5D69D}">
      <dgm:prSet/>
      <dgm:spPr/>
      <dgm:t>
        <a:bodyPr/>
        <a:lstStyle/>
        <a:p>
          <a:endParaRPr lang="en-US"/>
        </a:p>
      </dgm:t>
    </dgm:pt>
    <dgm:pt modelId="{EF497115-DEED-4033-92F9-54B54980F65E}" type="sibTrans" cxnId="{C62857F5-2F4F-4428-AB4B-C1156EA5D69D}">
      <dgm:prSet/>
      <dgm:spPr/>
      <dgm:t>
        <a:bodyPr/>
        <a:lstStyle/>
        <a:p>
          <a:endParaRPr lang="en-US"/>
        </a:p>
      </dgm:t>
    </dgm:pt>
    <dgm:pt modelId="{9FE46A9D-0551-49FC-95DE-D5D8B66D3B8C}">
      <dgm:prSet phldrT="[Text]" custT="1"/>
      <dgm:spPr/>
      <dgm:t>
        <a:bodyPr/>
        <a:lstStyle/>
        <a:p>
          <a:pPr algn="r" rtl="1"/>
          <a:endParaRPr lang="ar-JO" sz="2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algn="r" rtl="1"/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مخالفة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قواعد المجاملات والعادات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والتقاليد:  </a:t>
          </a:r>
          <a:r>
            <a:rPr lang="ar-JO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النبذ من المجتمع </a:t>
          </a:r>
          <a:endParaRPr lang="en-US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7D9979F9-EF31-46BC-9EED-40DC646ECC55}" type="parTrans" cxnId="{F4FBD0BE-DF54-49DD-B88A-CC88797BB94A}">
      <dgm:prSet/>
      <dgm:spPr/>
      <dgm:t>
        <a:bodyPr/>
        <a:lstStyle/>
        <a:p>
          <a:endParaRPr lang="en-US"/>
        </a:p>
      </dgm:t>
    </dgm:pt>
    <dgm:pt modelId="{1A5E781D-9BBD-4A31-9DC7-16D1BDB94DD7}" type="sibTrans" cxnId="{F4FBD0BE-DF54-49DD-B88A-CC88797BB94A}">
      <dgm:prSet/>
      <dgm:spPr/>
      <dgm:t>
        <a:bodyPr/>
        <a:lstStyle/>
        <a:p>
          <a:endParaRPr lang="en-US"/>
        </a:p>
      </dgm:t>
    </dgm:pt>
    <dgm:pt modelId="{75343713-312F-4D82-A1CC-148745645531}" type="pres">
      <dgm:prSet presAssocID="{9CD17C31-D293-4353-9F4E-F18D4E13EB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D27381-FF55-433B-B2A7-31312A955A1F}" type="pres">
      <dgm:prSet presAssocID="{9CD17C31-D293-4353-9F4E-F18D4E13EBB2}" presName="fgShape" presStyleLbl="fgShp" presStyleIdx="0" presStyleCnt="1" custLinFactNeighborX="759" custLinFactNeighborY="-3493"/>
      <dgm:spPr/>
      <dgm:t>
        <a:bodyPr/>
        <a:lstStyle/>
        <a:p>
          <a:endParaRPr lang="en-US"/>
        </a:p>
      </dgm:t>
    </dgm:pt>
    <dgm:pt modelId="{F6BB1673-A239-465C-A734-792D4FEDBF43}" type="pres">
      <dgm:prSet presAssocID="{9CD17C31-D293-4353-9F4E-F18D4E13EBB2}" presName="linComp" presStyleCnt="0"/>
      <dgm:spPr/>
      <dgm:t>
        <a:bodyPr/>
        <a:lstStyle/>
        <a:p>
          <a:endParaRPr lang="en-US"/>
        </a:p>
      </dgm:t>
    </dgm:pt>
    <dgm:pt modelId="{6F4778CE-DB69-4D85-B79E-BDCB953417B8}" type="pres">
      <dgm:prSet presAssocID="{E46C55A4-EED7-4251-B23C-E14E480C205C}" presName="compNode" presStyleCnt="0"/>
      <dgm:spPr/>
      <dgm:t>
        <a:bodyPr/>
        <a:lstStyle/>
        <a:p>
          <a:endParaRPr lang="en-US"/>
        </a:p>
      </dgm:t>
    </dgm:pt>
    <dgm:pt modelId="{72E33E21-D0CB-4708-816D-1FE457A839E5}" type="pres">
      <dgm:prSet presAssocID="{E46C55A4-EED7-4251-B23C-E14E480C205C}" presName="bkgdShape" presStyleLbl="node1" presStyleIdx="0" presStyleCnt="2"/>
      <dgm:spPr/>
      <dgm:t>
        <a:bodyPr/>
        <a:lstStyle/>
        <a:p>
          <a:endParaRPr lang="en-US"/>
        </a:p>
      </dgm:t>
    </dgm:pt>
    <dgm:pt modelId="{0246154E-56E8-4BC3-8C94-1611EFC9E019}" type="pres">
      <dgm:prSet presAssocID="{E46C55A4-EED7-4251-B23C-E14E480C205C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5D7C0-01C0-4374-9210-6768E4661B96}" type="pres">
      <dgm:prSet presAssocID="{E46C55A4-EED7-4251-B23C-E14E480C205C}" presName="invisiNode" presStyleLbl="node1" presStyleIdx="0" presStyleCnt="2"/>
      <dgm:spPr/>
      <dgm:t>
        <a:bodyPr/>
        <a:lstStyle/>
        <a:p>
          <a:endParaRPr lang="en-US"/>
        </a:p>
      </dgm:t>
    </dgm:pt>
    <dgm:pt modelId="{0EE400AD-744C-4FB6-9CD2-C3D6D2133FEE}" type="pres">
      <dgm:prSet presAssocID="{E46C55A4-EED7-4251-B23C-E14E480C205C}" presName="imagNode" presStyleLbl="fgImgPlace1" presStyleIdx="0" presStyleCnt="2"/>
      <dgm:spPr/>
      <dgm:t>
        <a:bodyPr/>
        <a:lstStyle/>
        <a:p>
          <a:endParaRPr lang="en-US"/>
        </a:p>
      </dgm:t>
    </dgm:pt>
    <dgm:pt modelId="{F7E8E789-0ECD-4696-A8C9-7D2FAB444607}" type="pres">
      <dgm:prSet presAssocID="{EF497115-DEED-4033-92F9-54B54980F65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F5BA773-B5C3-4F6A-AFF5-FF58DBF5BF37}" type="pres">
      <dgm:prSet presAssocID="{9FE46A9D-0551-49FC-95DE-D5D8B66D3B8C}" presName="compNode" presStyleCnt="0"/>
      <dgm:spPr/>
      <dgm:t>
        <a:bodyPr/>
        <a:lstStyle/>
        <a:p>
          <a:endParaRPr lang="en-US"/>
        </a:p>
      </dgm:t>
    </dgm:pt>
    <dgm:pt modelId="{9D61875C-3A96-439F-AD1B-9CFE9E99C9BC}" type="pres">
      <dgm:prSet presAssocID="{9FE46A9D-0551-49FC-95DE-D5D8B66D3B8C}" presName="bkgdShape" presStyleLbl="node1" presStyleIdx="1" presStyleCnt="2" custLinFactNeighborX="1403" custLinFactNeighborY="-8649"/>
      <dgm:spPr/>
      <dgm:t>
        <a:bodyPr/>
        <a:lstStyle/>
        <a:p>
          <a:endParaRPr lang="en-US"/>
        </a:p>
      </dgm:t>
    </dgm:pt>
    <dgm:pt modelId="{2891F372-3A36-4237-8F15-79DC045B70CD}" type="pres">
      <dgm:prSet presAssocID="{9FE46A9D-0551-49FC-95DE-D5D8B66D3B8C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43C4B5-251E-4953-9738-BEAD602151BC}" type="pres">
      <dgm:prSet presAssocID="{9FE46A9D-0551-49FC-95DE-D5D8B66D3B8C}" presName="invisiNode" presStyleLbl="node1" presStyleIdx="1" presStyleCnt="2"/>
      <dgm:spPr/>
      <dgm:t>
        <a:bodyPr/>
        <a:lstStyle/>
        <a:p>
          <a:endParaRPr lang="en-US"/>
        </a:p>
      </dgm:t>
    </dgm:pt>
    <dgm:pt modelId="{F99D832D-1A94-493A-BA7B-6E5B43B1A9FC}" type="pres">
      <dgm:prSet presAssocID="{9FE46A9D-0551-49FC-95DE-D5D8B66D3B8C}" presName="imagNode" presStyleLbl="fgImgPlace1" presStyleIdx="1" presStyleCnt="2"/>
      <dgm:spPr/>
      <dgm:t>
        <a:bodyPr/>
        <a:lstStyle/>
        <a:p>
          <a:endParaRPr lang="en-US"/>
        </a:p>
      </dgm:t>
    </dgm:pt>
  </dgm:ptLst>
  <dgm:cxnLst>
    <dgm:cxn modelId="{F9916204-F1D1-43DF-A194-41EBBC716941}" type="presOf" srcId="{E46C55A4-EED7-4251-B23C-E14E480C205C}" destId="{72E33E21-D0CB-4708-816D-1FE457A839E5}" srcOrd="0" destOrd="0" presId="urn:microsoft.com/office/officeart/2005/8/layout/hList7#1"/>
    <dgm:cxn modelId="{F4FBD0BE-DF54-49DD-B88A-CC88797BB94A}" srcId="{9CD17C31-D293-4353-9F4E-F18D4E13EBB2}" destId="{9FE46A9D-0551-49FC-95DE-D5D8B66D3B8C}" srcOrd="1" destOrd="0" parTransId="{7D9979F9-EF31-46BC-9EED-40DC646ECC55}" sibTransId="{1A5E781D-9BBD-4A31-9DC7-16D1BDB94DD7}"/>
    <dgm:cxn modelId="{C62857F5-2F4F-4428-AB4B-C1156EA5D69D}" srcId="{9CD17C31-D293-4353-9F4E-F18D4E13EBB2}" destId="{E46C55A4-EED7-4251-B23C-E14E480C205C}" srcOrd="0" destOrd="0" parTransId="{A906327D-654B-496F-8C1B-25B0A7E05BA7}" sibTransId="{EF497115-DEED-4033-92F9-54B54980F65E}"/>
    <dgm:cxn modelId="{61AD8111-5CB0-4967-B73B-FCA8F063EE72}" type="presOf" srcId="{9CD17C31-D293-4353-9F4E-F18D4E13EBB2}" destId="{75343713-312F-4D82-A1CC-148745645531}" srcOrd="0" destOrd="0" presId="urn:microsoft.com/office/officeart/2005/8/layout/hList7#1"/>
    <dgm:cxn modelId="{957CC111-8078-4C0F-963B-AC263B4663E6}" type="presOf" srcId="{9FE46A9D-0551-49FC-95DE-D5D8B66D3B8C}" destId="{2891F372-3A36-4237-8F15-79DC045B70CD}" srcOrd="1" destOrd="0" presId="urn:microsoft.com/office/officeart/2005/8/layout/hList7#1"/>
    <dgm:cxn modelId="{0A6A2D64-976E-478F-9022-1D0BF1EBD108}" type="presOf" srcId="{9FE46A9D-0551-49FC-95DE-D5D8B66D3B8C}" destId="{9D61875C-3A96-439F-AD1B-9CFE9E99C9BC}" srcOrd="0" destOrd="0" presId="urn:microsoft.com/office/officeart/2005/8/layout/hList7#1"/>
    <dgm:cxn modelId="{58E6693D-724D-43E5-B096-5B3035C7B8B2}" type="presOf" srcId="{E46C55A4-EED7-4251-B23C-E14E480C205C}" destId="{0246154E-56E8-4BC3-8C94-1611EFC9E019}" srcOrd="1" destOrd="0" presId="urn:microsoft.com/office/officeart/2005/8/layout/hList7#1"/>
    <dgm:cxn modelId="{54948558-3D3C-4123-AB2B-A1BE32A11F3F}" type="presOf" srcId="{EF497115-DEED-4033-92F9-54B54980F65E}" destId="{F7E8E789-0ECD-4696-A8C9-7D2FAB444607}" srcOrd="0" destOrd="0" presId="urn:microsoft.com/office/officeart/2005/8/layout/hList7#1"/>
    <dgm:cxn modelId="{7C2A0B18-9753-4E22-96A0-3205CE909871}" type="presParOf" srcId="{75343713-312F-4D82-A1CC-148745645531}" destId="{3ED27381-FF55-433B-B2A7-31312A955A1F}" srcOrd="0" destOrd="0" presId="urn:microsoft.com/office/officeart/2005/8/layout/hList7#1"/>
    <dgm:cxn modelId="{C9CD8532-0361-4E52-B887-48DD76C296C4}" type="presParOf" srcId="{75343713-312F-4D82-A1CC-148745645531}" destId="{F6BB1673-A239-465C-A734-792D4FEDBF43}" srcOrd="1" destOrd="0" presId="urn:microsoft.com/office/officeart/2005/8/layout/hList7#1"/>
    <dgm:cxn modelId="{36BD8100-EDD7-4BD4-8342-B89D72EFB766}" type="presParOf" srcId="{F6BB1673-A239-465C-A734-792D4FEDBF43}" destId="{6F4778CE-DB69-4D85-B79E-BDCB953417B8}" srcOrd="0" destOrd="0" presId="urn:microsoft.com/office/officeart/2005/8/layout/hList7#1"/>
    <dgm:cxn modelId="{5ED12B0A-0FA6-488D-81F1-A80B2AFEC7B2}" type="presParOf" srcId="{6F4778CE-DB69-4D85-B79E-BDCB953417B8}" destId="{72E33E21-D0CB-4708-816D-1FE457A839E5}" srcOrd="0" destOrd="0" presId="urn:microsoft.com/office/officeart/2005/8/layout/hList7#1"/>
    <dgm:cxn modelId="{F56EB762-E3E9-4D86-95B1-26AC0702CA52}" type="presParOf" srcId="{6F4778CE-DB69-4D85-B79E-BDCB953417B8}" destId="{0246154E-56E8-4BC3-8C94-1611EFC9E019}" srcOrd="1" destOrd="0" presId="urn:microsoft.com/office/officeart/2005/8/layout/hList7#1"/>
    <dgm:cxn modelId="{8BC9DC62-520B-4416-8EA0-8F8A8F5CF279}" type="presParOf" srcId="{6F4778CE-DB69-4D85-B79E-BDCB953417B8}" destId="{FCE5D7C0-01C0-4374-9210-6768E4661B96}" srcOrd="2" destOrd="0" presId="urn:microsoft.com/office/officeart/2005/8/layout/hList7#1"/>
    <dgm:cxn modelId="{35A572F3-0F2A-41F2-A838-CC40BBB4DCAA}" type="presParOf" srcId="{6F4778CE-DB69-4D85-B79E-BDCB953417B8}" destId="{0EE400AD-744C-4FB6-9CD2-C3D6D2133FEE}" srcOrd="3" destOrd="0" presId="urn:microsoft.com/office/officeart/2005/8/layout/hList7#1"/>
    <dgm:cxn modelId="{81A67798-AD22-4D29-91E5-C8175437C10D}" type="presParOf" srcId="{F6BB1673-A239-465C-A734-792D4FEDBF43}" destId="{F7E8E789-0ECD-4696-A8C9-7D2FAB444607}" srcOrd="1" destOrd="0" presId="urn:microsoft.com/office/officeart/2005/8/layout/hList7#1"/>
    <dgm:cxn modelId="{F6F331CF-4021-48F9-AED6-A251615DEA66}" type="presParOf" srcId="{F6BB1673-A239-465C-A734-792D4FEDBF43}" destId="{3F5BA773-B5C3-4F6A-AFF5-FF58DBF5BF37}" srcOrd="2" destOrd="0" presId="urn:microsoft.com/office/officeart/2005/8/layout/hList7#1"/>
    <dgm:cxn modelId="{E463CE65-F2B5-4625-B6F5-CE30D1B6CA59}" type="presParOf" srcId="{3F5BA773-B5C3-4F6A-AFF5-FF58DBF5BF37}" destId="{9D61875C-3A96-439F-AD1B-9CFE9E99C9BC}" srcOrd="0" destOrd="0" presId="urn:microsoft.com/office/officeart/2005/8/layout/hList7#1"/>
    <dgm:cxn modelId="{CE5CFB21-F08C-4BC9-88AA-C8600C857C79}" type="presParOf" srcId="{3F5BA773-B5C3-4F6A-AFF5-FF58DBF5BF37}" destId="{2891F372-3A36-4237-8F15-79DC045B70CD}" srcOrd="1" destOrd="0" presId="urn:microsoft.com/office/officeart/2005/8/layout/hList7#1"/>
    <dgm:cxn modelId="{F5E7B94D-D260-41DA-AE65-A6778485699B}" type="presParOf" srcId="{3F5BA773-B5C3-4F6A-AFF5-FF58DBF5BF37}" destId="{D443C4B5-251E-4953-9738-BEAD602151BC}" srcOrd="2" destOrd="0" presId="urn:microsoft.com/office/officeart/2005/8/layout/hList7#1"/>
    <dgm:cxn modelId="{031AAE79-262B-49BC-9F4E-3059C25FF09E}" type="presParOf" srcId="{3F5BA773-B5C3-4F6A-AFF5-FF58DBF5BF37}" destId="{F99D832D-1A94-493A-BA7B-6E5B43B1A9FC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D28153-C6D6-44BE-8222-096E877DC401}" type="doc">
      <dgm:prSet loTypeId="urn:microsoft.com/office/officeart/2005/8/layout/cycle6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EAB406E-516F-4D27-9064-B8CB5A28654F}">
      <dgm:prSet phldrT="[Text]" custT="1"/>
      <dgm:spPr/>
      <dgm:t>
        <a:bodyPr/>
        <a:lstStyle/>
        <a:p>
          <a:pPr rtl="1"/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المصالح التي يحميها القانون هي </a:t>
          </a:r>
          <a:endParaRPr lang="en-US" sz="2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rtl="1"/>
          <a:r>
            <a:rPr lang="ar-JO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مصالح ضرورية </a:t>
          </a:r>
          <a:r>
            <a:rPr lang="ar-JO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ولازمة</a:t>
          </a:r>
          <a:endParaRPr lang="en-US" sz="2400" b="1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rtl="1"/>
          <a:r>
            <a:rPr lang="ar-JO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لحياة الافراد </a:t>
          </a:r>
        </a:p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الجزاء: مدني او اداري او جنائي</a:t>
          </a:r>
        </a:p>
      </dgm:t>
    </dgm:pt>
    <dgm:pt modelId="{5B8666F9-B92B-4028-81FC-B83186E37ED8}" type="parTrans" cxnId="{EB54616D-B2BD-4A04-90D1-6757F7EB02C4}">
      <dgm:prSet/>
      <dgm:spPr/>
      <dgm:t>
        <a:bodyPr/>
        <a:lstStyle/>
        <a:p>
          <a:endParaRPr lang="en-US"/>
        </a:p>
      </dgm:t>
    </dgm:pt>
    <dgm:pt modelId="{4B0EE79B-584C-4FA9-8AF0-964C883396C7}" type="sibTrans" cxnId="{EB54616D-B2BD-4A04-90D1-6757F7EB02C4}">
      <dgm:prSet/>
      <dgm:spPr/>
      <dgm:t>
        <a:bodyPr/>
        <a:lstStyle/>
        <a:p>
          <a:endParaRPr lang="en-US"/>
        </a:p>
      </dgm:t>
    </dgm:pt>
    <dgm:pt modelId="{058F4840-5E4D-4CAF-AF54-99C5749D5567}">
      <dgm:prSet phldrT="[Text]" custT="1"/>
      <dgm:spPr/>
      <dgm:t>
        <a:bodyPr/>
        <a:lstStyle/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المصالح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التي تحميها قواعد المجاملات هي </a:t>
          </a:r>
        </a:p>
        <a:p>
          <a:pPr rtl="1"/>
          <a:r>
            <a:rPr lang="ar-JO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مصالح حيوية </a:t>
          </a:r>
        </a:p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الجزاء :استنكار </a:t>
          </a:r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الرأي العام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EC7E1554-3833-4C9F-B3C0-17A5F9C56B37}" type="parTrans" cxnId="{12106B0A-8A7D-45A7-9683-F0F95FB2BCF3}">
      <dgm:prSet/>
      <dgm:spPr/>
      <dgm:t>
        <a:bodyPr/>
        <a:lstStyle/>
        <a:p>
          <a:endParaRPr lang="en-US"/>
        </a:p>
      </dgm:t>
    </dgm:pt>
    <dgm:pt modelId="{0EA54C6C-A787-457E-A8D9-F1728FAC31E4}" type="sibTrans" cxnId="{12106B0A-8A7D-45A7-9683-F0F95FB2BCF3}">
      <dgm:prSet/>
      <dgm:spPr/>
      <dgm:t>
        <a:bodyPr/>
        <a:lstStyle/>
        <a:p>
          <a:endParaRPr lang="en-US"/>
        </a:p>
      </dgm:t>
    </dgm:pt>
    <dgm:pt modelId="{54945C1A-5B4C-45F5-9B18-5B7E209A9D98}" type="pres">
      <dgm:prSet presAssocID="{C7D28153-C6D6-44BE-8222-096E877DC40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DACBCB-673F-49B5-B66D-3A9010C00886}" type="pres">
      <dgm:prSet presAssocID="{EEAB406E-516F-4D27-9064-B8CB5A28654F}" presName="node" presStyleLbl="node1" presStyleIdx="0" presStyleCnt="2" custScaleY="1749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61548-9994-4615-AA57-C998F2D1CDA4}" type="pres">
      <dgm:prSet presAssocID="{EEAB406E-516F-4D27-9064-B8CB5A28654F}" presName="spNode" presStyleCnt="0"/>
      <dgm:spPr/>
    </dgm:pt>
    <dgm:pt modelId="{DC8F377F-A23C-46D1-98A1-3A12672DC88E}" type="pres">
      <dgm:prSet presAssocID="{4B0EE79B-584C-4FA9-8AF0-964C883396C7}" presName="sibTrans" presStyleLbl="sibTrans1D1" presStyleIdx="0" presStyleCnt="2"/>
      <dgm:spPr/>
      <dgm:t>
        <a:bodyPr/>
        <a:lstStyle/>
        <a:p>
          <a:endParaRPr lang="en-US"/>
        </a:p>
      </dgm:t>
    </dgm:pt>
    <dgm:pt modelId="{A84226BD-557F-43F9-84BA-469358EBE59D}" type="pres">
      <dgm:prSet presAssocID="{058F4840-5E4D-4CAF-AF54-99C5749D5567}" presName="node" presStyleLbl="node1" presStyleIdx="1" presStyleCnt="2" custScaleY="174923" custRadScaleRad="125810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B8524E-F50E-4B18-9BF5-DE89DCB388DE}" type="pres">
      <dgm:prSet presAssocID="{058F4840-5E4D-4CAF-AF54-99C5749D5567}" presName="spNode" presStyleCnt="0"/>
      <dgm:spPr/>
    </dgm:pt>
    <dgm:pt modelId="{CAFB2EB5-C66C-4657-9DC8-3E3361CFBF5A}" type="pres">
      <dgm:prSet presAssocID="{0EA54C6C-A787-457E-A8D9-F1728FAC31E4}" presName="sibTrans" presStyleLbl="sibTrans1D1" presStyleIdx="1" presStyleCnt="2"/>
      <dgm:spPr/>
      <dgm:t>
        <a:bodyPr/>
        <a:lstStyle/>
        <a:p>
          <a:endParaRPr lang="en-US"/>
        </a:p>
      </dgm:t>
    </dgm:pt>
  </dgm:ptLst>
  <dgm:cxnLst>
    <dgm:cxn modelId="{123F1988-84C8-4FE6-A358-1521B2F256BE}" type="presOf" srcId="{0EA54C6C-A787-457E-A8D9-F1728FAC31E4}" destId="{CAFB2EB5-C66C-4657-9DC8-3E3361CFBF5A}" srcOrd="0" destOrd="0" presId="urn:microsoft.com/office/officeart/2005/8/layout/cycle6"/>
    <dgm:cxn modelId="{12106B0A-8A7D-45A7-9683-F0F95FB2BCF3}" srcId="{C7D28153-C6D6-44BE-8222-096E877DC401}" destId="{058F4840-5E4D-4CAF-AF54-99C5749D5567}" srcOrd="1" destOrd="0" parTransId="{EC7E1554-3833-4C9F-B3C0-17A5F9C56B37}" sibTransId="{0EA54C6C-A787-457E-A8D9-F1728FAC31E4}"/>
    <dgm:cxn modelId="{C53ABA81-4DE1-4DED-8246-1A0F9E361985}" type="presOf" srcId="{C7D28153-C6D6-44BE-8222-096E877DC401}" destId="{54945C1A-5B4C-45F5-9B18-5B7E209A9D98}" srcOrd="0" destOrd="0" presId="urn:microsoft.com/office/officeart/2005/8/layout/cycle6"/>
    <dgm:cxn modelId="{92E907CE-20D8-4CC2-8B92-48A1C4C97D41}" type="presOf" srcId="{058F4840-5E4D-4CAF-AF54-99C5749D5567}" destId="{A84226BD-557F-43F9-84BA-469358EBE59D}" srcOrd="0" destOrd="0" presId="urn:microsoft.com/office/officeart/2005/8/layout/cycle6"/>
    <dgm:cxn modelId="{5C9F2C0F-901F-4D1D-A9A4-97FEEF3A0087}" type="presOf" srcId="{EEAB406E-516F-4D27-9064-B8CB5A28654F}" destId="{98DACBCB-673F-49B5-B66D-3A9010C00886}" srcOrd="0" destOrd="0" presId="urn:microsoft.com/office/officeart/2005/8/layout/cycle6"/>
    <dgm:cxn modelId="{EB54616D-B2BD-4A04-90D1-6757F7EB02C4}" srcId="{C7D28153-C6D6-44BE-8222-096E877DC401}" destId="{EEAB406E-516F-4D27-9064-B8CB5A28654F}" srcOrd="0" destOrd="0" parTransId="{5B8666F9-B92B-4028-81FC-B83186E37ED8}" sibTransId="{4B0EE79B-584C-4FA9-8AF0-964C883396C7}"/>
    <dgm:cxn modelId="{4FD8985C-B1C2-4E31-BB87-23256B90BD32}" type="presOf" srcId="{4B0EE79B-584C-4FA9-8AF0-964C883396C7}" destId="{DC8F377F-A23C-46D1-98A1-3A12672DC88E}" srcOrd="0" destOrd="0" presId="urn:microsoft.com/office/officeart/2005/8/layout/cycle6"/>
    <dgm:cxn modelId="{8F7E1588-AE34-4685-88F6-9F6F3CA5A949}" type="presParOf" srcId="{54945C1A-5B4C-45F5-9B18-5B7E209A9D98}" destId="{98DACBCB-673F-49B5-B66D-3A9010C00886}" srcOrd="0" destOrd="0" presId="urn:microsoft.com/office/officeart/2005/8/layout/cycle6"/>
    <dgm:cxn modelId="{DCB90A6A-1BDC-495C-83E3-BE47FF7CC9C9}" type="presParOf" srcId="{54945C1A-5B4C-45F5-9B18-5B7E209A9D98}" destId="{F9761548-9994-4615-AA57-C998F2D1CDA4}" srcOrd="1" destOrd="0" presId="urn:microsoft.com/office/officeart/2005/8/layout/cycle6"/>
    <dgm:cxn modelId="{590FC170-E1EE-49CF-BB8D-67110EB8B55C}" type="presParOf" srcId="{54945C1A-5B4C-45F5-9B18-5B7E209A9D98}" destId="{DC8F377F-A23C-46D1-98A1-3A12672DC88E}" srcOrd="2" destOrd="0" presId="urn:microsoft.com/office/officeart/2005/8/layout/cycle6"/>
    <dgm:cxn modelId="{8C8D5AA7-800C-4E24-B76B-2D8616605518}" type="presParOf" srcId="{54945C1A-5B4C-45F5-9B18-5B7E209A9D98}" destId="{A84226BD-557F-43F9-84BA-469358EBE59D}" srcOrd="3" destOrd="0" presId="urn:microsoft.com/office/officeart/2005/8/layout/cycle6"/>
    <dgm:cxn modelId="{B39B47D6-FB4A-48A0-BA1A-DC8EEC117C5A}" type="presParOf" srcId="{54945C1A-5B4C-45F5-9B18-5B7E209A9D98}" destId="{F0B8524E-F50E-4B18-9BF5-DE89DCB388DE}" srcOrd="4" destOrd="0" presId="urn:microsoft.com/office/officeart/2005/8/layout/cycle6"/>
    <dgm:cxn modelId="{8846CAE0-7068-4243-972F-B54D88B3F59C}" type="presParOf" srcId="{54945C1A-5B4C-45F5-9B18-5B7E209A9D98}" destId="{CAFB2EB5-C66C-4657-9DC8-3E3361CFBF5A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4F333-F919-4FD1-B017-3EDF4FECE57B}">
      <dsp:nvSpPr>
        <dsp:cNvPr id="0" name=""/>
        <dsp:cNvSpPr/>
      </dsp:nvSpPr>
      <dsp:spPr>
        <a:xfrm>
          <a:off x="1499504" y="0"/>
          <a:ext cx="5230591" cy="1181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قواعد سلوكية</a:t>
          </a:r>
          <a:endParaRPr lang="en-US" sz="3600" kern="1200" dirty="0"/>
        </a:p>
      </dsp:txBody>
      <dsp:txXfrm>
        <a:off x="1534097" y="34593"/>
        <a:ext cx="5161405" cy="1111913"/>
      </dsp:txXfrm>
    </dsp:sp>
    <dsp:sp modelId="{52B28445-C70F-491E-8692-13BE091252B6}">
      <dsp:nvSpPr>
        <dsp:cNvPr id="0" name=""/>
        <dsp:cNvSpPr/>
      </dsp:nvSpPr>
      <dsp:spPr>
        <a:xfrm rot="5400000">
          <a:off x="3893343" y="1210627"/>
          <a:ext cx="442912" cy="5314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-5400000">
        <a:off x="3955351" y="1254918"/>
        <a:ext cx="318896" cy="310038"/>
      </dsp:txXfrm>
    </dsp:sp>
    <dsp:sp modelId="{0BE17EBF-072A-43DB-9546-B4B00E409908}">
      <dsp:nvSpPr>
        <dsp:cNvPr id="0" name=""/>
        <dsp:cNvSpPr/>
      </dsp:nvSpPr>
      <dsp:spPr>
        <a:xfrm>
          <a:off x="1499504" y="1771649"/>
          <a:ext cx="5230591" cy="1181099"/>
        </a:xfrm>
        <a:prstGeom prst="roundRect">
          <a:avLst>
            <a:gd name="adj" fmla="val 10000"/>
          </a:avLst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قواعد اجتماعية</a:t>
          </a:r>
          <a:endParaRPr lang="en-US" sz="3600" kern="1200" dirty="0"/>
        </a:p>
      </dsp:txBody>
      <dsp:txXfrm>
        <a:off x="1534097" y="1806242"/>
        <a:ext cx="5161405" cy="1111913"/>
      </dsp:txXfrm>
    </dsp:sp>
    <dsp:sp modelId="{4746020A-E6C9-40F9-9CD4-2890BB7DC483}">
      <dsp:nvSpPr>
        <dsp:cNvPr id="0" name=""/>
        <dsp:cNvSpPr/>
      </dsp:nvSpPr>
      <dsp:spPr>
        <a:xfrm rot="5400000">
          <a:off x="3893343" y="2982277"/>
          <a:ext cx="442912" cy="5314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-5400000">
        <a:off x="3955351" y="3026568"/>
        <a:ext cx="318896" cy="310038"/>
      </dsp:txXfrm>
    </dsp:sp>
    <dsp:sp modelId="{083CDE40-7A72-4CEA-A99A-637E29C8E3D3}">
      <dsp:nvSpPr>
        <dsp:cNvPr id="0" name=""/>
        <dsp:cNvSpPr/>
      </dsp:nvSpPr>
      <dsp:spPr>
        <a:xfrm>
          <a:off x="1583873" y="3543299"/>
          <a:ext cx="5061852" cy="1181099"/>
        </a:xfrm>
        <a:prstGeom prst="roundRect">
          <a:avLst>
            <a:gd name="adj" fmla="val 1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500" kern="1200" dirty="0" smtClean="0"/>
            <a:t>قواعد ملزمة </a:t>
          </a:r>
          <a:endParaRPr lang="en-US" sz="3500" kern="1200" dirty="0"/>
        </a:p>
      </dsp:txBody>
      <dsp:txXfrm>
        <a:off x="1618466" y="3577892"/>
        <a:ext cx="4992666" cy="1111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33E21-D0CB-4708-816D-1FE457A839E5}">
      <dsp:nvSpPr>
        <dsp:cNvPr id="0" name=""/>
        <dsp:cNvSpPr/>
      </dsp:nvSpPr>
      <dsp:spPr>
        <a:xfrm>
          <a:off x="3437" y="0"/>
          <a:ext cx="3937992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مخالفة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القانون</a:t>
          </a:r>
          <a:r>
            <a:rPr 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: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ar-JO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عقوبة من السلطة العامة المختصة</a:t>
          </a:r>
          <a:endParaRPr lang="en-US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37" y="1625600"/>
        <a:ext cx="3937992" cy="1625600"/>
      </dsp:txXfrm>
    </dsp:sp>
    <dsp:sp modelId="{0EE400AD-744C-4FB6-9CD2-C3D6D2133FEE}">
      <dsp:nvSpPr>
        <dsp:cNvPr id="0" name=""/>
        <dsp:cNvSpPr/>
      </dsp:nvSpPr>
      <dsp:spPr>
        <a:xfrm>
          <a:off x="1295778" y="243840"/>
          <a:ext cx="1353312" cy="1353312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tint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D61875C-3A96-439F-AD1B-9CFE9E99C9BC}">
      <dsp:nvSpPr>
        <dsp:cNvPr id="0" name=""/>
        <dsp:cNvSpPr/>
      </dsp:nvSpPr>
      <dsp:spPr>
        <a:xfrm>
          <a:off x="4063007" y="0"/>
          <a:ext cx="3937992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11624607"/>
              <a:satOff val="-37145"/>
              <a:lumOff val="-941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مخالفة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قواعد المجاملات والعادات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والتقاليد:  </a:t>
          </a:r>
          <a:r>
            <a:rPr lang="ar-JO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النبذ من المجتمع 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4063007" y="1625600"/>
        <a:ext cx="3937992" cy="1625600"/>
      </dsp:txXfrm>
    </dsp:sp>
    <dsp:sp modelId="{F99D832D-1A94-493A-BA7B-6E5B43B1A9FC}">
      <dsp:nvSpPr>
        <dsp:cNvPr id="0" name=""/>
        <dsp:cNvSpPr/>
      </dsp:nvSpPr>
      <dsp:spPr>
        <a:xfrm>
          <a:off x="5351909" y="243840"/>
          <a:ext cx="1353312" cy="1353312"/>
        </a:xfrm>
        <a:prstGeom prst="ellipse">
          <a:avLst/>
        </a:prstGeom>
        <a:solidFill>
          <a:schemeClr val="accent3">
            <a:tint val="50000"/>
            <a:hueOff val="12729981"/>
            <a:satOff val="-53157"/>
            <a:lumOff val="-5753"/>
            <a:alphaOff val="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tint val="50000"/>
              <a:hueOff val="12729981"/>
              <a:satOff val="-53157"/>
              <a:lumOff val="-5753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ED27381-FF55-433B-B2A7-31312A955A1F}">
      <dsp:nvSpPr>
        <dsp:cNvPr id="0" name=""/>
        <dsp:cNvSpPr/>
      </dsp:nvSpPr>
      <dsp:spPr>
        <a:xfrm>
          <a:off x="375909" y="3229906"/>
          <a:ext cx="7360920" cy="609600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tint val="4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tint val="4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ACBCB-673F-49B5-B66D-3A9010C00886}">
      <dsp:nvSpPr>
        <dsp:cNvPr id="0" name=""/>
        <dsp:cNvSpPr/>
      </dsp:nvSpPr>
      <dsp:spPr>
        <a:xfrm>
          <a:off x="1128508" y="304804"/>
          <a:ext cx="2948806" cy="33527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المصالح التي يحميها القانون هي </a:t>
          </a:r>
          <a:endParaRPr lang="en-US" sz="2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مصالح ضرورية </a:t>
          </a:r>
          <a:r>
            <a:rPr lang="ar-JO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ولازمة</a:t>
          </a:r>
          <a:endParaRPr lang="en-US" sz="2400" b="1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لحياة الافراد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الجزاء: مدني او اداري او جنائي</a:t>
          </a:r>
        </a:p>
      </dsp:txBody>
      <dsp:txXfrm>
        <a:off x="1272457" y="448753"/>
        <a:ext cx="2660908" cy="3064893"/>
      </dsp:txXfrm>
    </dsp:sp>
    <dsp:sp modelId="{DC8F377F-A23C-46D1-98A1-3A12672DC88E}">
      <dsp:nvSpPr>
        <dsp:cNvPr id="0" name=""/>
        <dsp:cNvSpPr/>
      </dsp:nvSpPr>
      <dsp:spPr>
        <a:xfrm>
          <a:off x="2812771" y="1940477"/>
          <a:ext cx="3252376" cy="3252376"/>
        </a:xfrm>
        <a:custGeom>
          <a:avLst/>
          <a:gdLst/>
          <a:ahLst/>
          <a:cxnLst/>
          <a:rect l="0" t="0" r="0" b="0"/>
          <a:pathLst>
            <a:path>
              <a:moveTo>
                <a:pt x="1271598" y="39129"/>
              </a:moveTo>
              <a:arcTo wR="1626188" hR="1626188" stAng="15444331" swAng="1511339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226BD-557F-43F9-84BA-469358EBE59D}">
      <dsp:nvSpPr>
        <dsp:cNvPr id="0" name=""/>
        <dsp:cNvSpPr/>
      </dsp:nvSpPr>
      <dsp:spPr>
        <a:xfrm>
          <a:off x="4800604" y="304804"/>
          <a:ext cx="2948806" cy="3352791"/>
        </a:xfrm>
        <a:prstGeom prst="roundRect">
          <a:avLst/>
        </a:prstGeom>
        <a:solidFill>
          <a:schemeClr val="accent4">
            <a:hueOff val="1218038"/>
            <a:satOff val="-21072"/>
            <a:lumOff val="-451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المصالح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التي تحميها قواعد المجاملات هي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مصالح حيوية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الجزاء :استنكار </a:t>
          </a: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الرأي العام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4944553" y="448753"/>
        <a:ext cx="2660908" cy="3064893"/>
      </dsp:txXfrm>
    </dsp:sp>
    <dsp:sp modelId="{CAFB2EB5-C66C-4657-9DC8-3E3361CFBF5A}">
      <dsp:nvSpPr>
        <dsp:cNvPr id="0" name=""/>
        <dsp:cNvSpPr/>
      </dsp:nvSpPr>
      <dsp:spPr>
        <a:xfrm>
          <a:off x="2812771" y="-1230453"/>
          <a:ext cx="3252376" cy="3252376"/>
        </a:xfrm>
        <a:custGeom>
          <a:avLst/>
          <a:gdLst/>
          <a:ahLst/>
          <a:cxnLst/>
          <a:rect l="0" t="0" r="0" b="0"/>
          <a:pathLst>
            <a:path>
              <a:moveTo>
                <a:pt x="1980777" y="3213246"/>
              </a:moveTo>
              <a:arcTo wR="1626188" hR="1626188" stAng="4644331" swAng="1511339"/>
            </a:path>
          </a:pathLst>
        </a:custGeom>
        <a:noFill/>
        <a:ln w="9525" cap="flat" cmpd="sng" algn="ctr">
          <a:solidFill>
            <a:schemeClr val="accent4">
              <a:hueOff val="1218038"/>
              <a:satOff val="-21072"/>
              <a:lumOff val="-451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10/12/2018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89" y="762000"/>
            <a:ext cx="8305800" cy="1524000"/>
          </a:xfrm>
        </p:spPr>
        <p:txBody>
          <a:bodyPr>
            <a:normAutofit/>
          </a:bodyPr>
          <a:lstStyle/>
          <a:p>
            <a:pPr algn="ctr"/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 القانونية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والقواعد </a:t>
            </a:r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الاجتماعية</a:t>
            </a:r>
            <a:endParaRPr lang="en-US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0480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يحرص الافراد بالعادة على اتباع هذه السلوكيات في علاقاتهم المختلفة.</a:t>
            </a:r>
          </a:p>
          <a:p>
            <a:pPr marL="109537" indent="0" algn="justLow" rtl="1">
              <a:buNone/>
            </a:pPr>
            <a:endParaRPr lang="ar-JO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من الامثلة على هذه السلوكيات ما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علق بقواعد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المجاملات كالتهنئة و المواساة في حالة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العزاء وقواعد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التقاليد كتلك المتعلقة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باللباس.</a:t>
            </a:r>
            <a:endParaRPr lang="en-US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454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/>
          <a:lstStyle/>
          <a:p>
            <a:pPr algn="ctr"/>
            <a:r>
              <a:rPr lang="ar-JO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قواعد المجاملات و التقاليد </a:t>
            </a:r>
            <a:endParaRPr lang="en-US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1093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sz="3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ar-JO" sz="3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r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يختلف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الجزاء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قواعد المجاملات والعادات والتقاليد عن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ذلك الجزاء المقرر بالقانون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/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الفرق بين القانون وقواعد المجاملات والقانون</a:t>
            </a:r>
            <a:endParaRPr lang="en-US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114800"/>
            <a:ext cx="2227171" cy="17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32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4339775"/>
              </p:ext>
            </p:extLst>
          </p:nvPr>
        </p:nvGraphicFramePr>
        <p:xfrm>
          <a:off x="381000" y="1037296"/>
          <a:ext cx="8001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371600"/>
            <a:ext cx="1771649" cy="13287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322821"/>
            <a:ext cx="900896" cy="137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963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3873691"/>
          </a:xfrm>
        </p:spPr>
        <p:txBody>
          <a:bodyPr/>
          <a:lstStyle/>
          <a:p>
            <a:pPr algn="r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يعود سبب الاختلاف فيما بينهما الى طبيعة و قيمة المصالح التي يهدف كل منهما الى تحقيقها.</a:t>
            </a:r>
          </a:p>
          <a:p>
            <a:pPr algn="r" rtl="1">
              <a:buNone/>
            </a:pPr>
            <a:endParaRPr lang="ar-JO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908964"/>
              </p:ext>
            </p:extLst>
          </p:nvPr>
        </p:nvGraphicFramePr>
        <p:xfrm>
          <a:off x="381000" y="2286000"/>
          <a:ext cx="84582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111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 القانون و الاخلاق</a:t>
            </a:r>
            <a:endParaRPr lang="en-US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2"/>
          </a:xfrm>
        </p:spPr>
        <p:txBody>
          <a:bodyPr>
            <a:noAutofit/>
          </a:bodyPr>
          <a:lstStyle/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الكثير من القواعد القانونية تعود جذورها الى قواعد اخلاقية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ثابتة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ذلك تلك القواعد التي: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تجرم الاعتداء على بدن الاخرين.</a:t>
            </a: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الوفاء بالعهود</a:t>
            </a: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الاعتداء على عرض و سمعة الاخرين</a:t>
            </a: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أخذ مال الغير دون رضاه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1101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35500"/>
          </a:xfrm>
        </p:spPr>
        <p:txBody>
          <a:bodyPr/>
          <a:lstStyle/>
          <a:p>
            <a:pPr marL="109537" indent="0" algn="just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يلتقي القانون و قواعد الاخلاق في ان كلاهما يعملان على تنظيم سلوك الفراد و تنظيم علاقاته المختلفة داخل المجتمع الا انهما يفترقان في ان القواعد الاخلاقية 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اوسع</a:t>
            </a:r>
            <a:r>
              <a:rPr lang="ar-JO" sz="3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نطاقا من القواعد القانونية .</a:t>
            </a:r>
          </a:p>
          <a:p>
            <a:pPr algn="justLow" rtl="1"/>
            <a:endParaRPr lang="ar-JO" sz="44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endParaRPr lang="ar-JO" sz="44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rtl="1">
              <a:buNone/>
            </a:pPr>
            <a:endParaRPr lang="en-US" sz="4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9626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يتضمن القانون بعض القواعد التي لا ينظمها علم الاخلاق و هي تلك القواعد التي نجدها في القوانين الاجرائية.</a:t>
            </a:r>
          </a:p>
          <a:p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91200" y="2286000"/>
            <a:ext cx="3039542" cy="4305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67597" y="4652065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897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6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62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en-US" dirty="0"/>
          </a:p>
        </p:txBody>
      </p:sp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0480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6349206" cy="37968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2296050"/>
            <a:ext cx="525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المقصود بالقاعدة الاجتماعية ؟ </a:t>
            </a:r>
          </a:p>
          <a:p>
            <a:pPr algn="justLow" rtl="1"/>
            <a:endParaRPr lang="ar-JO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الفرق ما بين القانون وغيره من القواعد الموجودة داخل المجتمع؟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2501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/>
          <a:lstStyle/>
          <a:p>
            <a:pPr algn="justLow" rtl="1">
              <a:buNone/>
            </a:pPr>
            <a:endPara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lnSpc>
                <a:spcPct val="150000"/>
              </a:lnSpc>
              <a:buNone/>
            </a:pP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وجدت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 القانونية لتحكم سلوك الافراد داخل المجتمع. </a:t>
            </a:r>
            <a:endParaRPr lang="en-US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lnSpc>
                <a:spcPct val="150000"/>
              </a:lnSpc>
              <a:buNone/>
            </a:pPr>
            <a:endParaRPr lang="ar-JO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lnSpc>
                <a:spcPct val="150000"/>
              </a:lnSpc>
              <a:buNone/>
            </a:pP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نتيجة لتعدد العلاقات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وتعقدها، كان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لابد من تنظيم خاص لهذه العلاقات بما يحقق الامن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والامان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داخل المجتمع.</a:t>
            </a:r>
          </a:p>
          <a:p>
            <a:pPr algn="justLow" rtl="1">
              <a:buNone/>
            </a:pPr>
            <a:endParaRPr lang="ar-JO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238" y="1066800"/>
            <a:ext cx="32004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333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Autofit/>
          </a:bodyPr>
          <a:lstStyle/>
          <a:p>
            <a:pPr algn="justLow" rtl="1">
              <a:buNone/>
            </a:pPr>
            <a:endParaRPr lang="ar-JO" sz="3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  <a:buNone/>
            </a:pP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تعمل القواعد  القانونية على الحد من الخلافات داخل المجتمع عن طريق:</a:t>
            </a:r>
          </a:p>
          <a:p>
            <a:pPr algn="justLow" rtl="1">
              <a:lnSpc>
                <a:spcPct val="150000"/>
              </a:lnSpc>
            </a:pP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الحد من الحريات  الشخصية بما يتناسب مع ما كفله الدستور من ضمانات.</a:t>
            </a:r>
          </a:p>
          <a:p>
            <a:pPr algn="justLow" rtl="1">
              <a:lnSpc>
                <a:spcPct val="150000"/>
              </a:lnSpc>
            </a:pP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ازالة التعارض و التوفيق بين مختلف المصالح داخل المجتمع.</a:t>
            </a:r>
          </a:p>
          <a:p>
            <a:pPr algn="justLow" rtl="1">
              <a:lnSpc>
                <a:spcPct val="150000"/>
              </a:lnSpc>
            </a:pP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وضع تنظيات خاصة لتسيير اعمال الافراد داخل المجتمع </a:t>
            </a: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وروابطهم </a:t>
            </a:r>
            <a:r>
              <a:rPr lang="ar-JO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المختلفة .</a:t>
            </a: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10200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780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300"/>
          </a:xfrm>
        </p:spPr>
        <p:txBody>
          <a:bodyPr/>
          <a:lstStyle/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الافراد الخاضعين لاحكام القانون هم جزء من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المجتمع الواسع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بكافة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مكوناته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المجتمع هو في مجال دراستنا هو ذلك المجتمع المنظم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والذي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يخضع افراده لسلطة عامة تكون لها السيادة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والسلطان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مع امكانية الزام الافراد بالخضوع للقانون جبراً.</a:t>
            </a:r>
          </a:p>
          <a:p>
            <a:pPr algn="r" rtl="1">
              <a:buNone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777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القواعد التي تحكم المجتمع غير قاصرة على القواعد القانونية بمفهومها العام، اذ توجد الى جانبها قواعد اخرى تشترك في مهمة تنظيم سلوك الافراد في المجتمع.</a:t>
            </a:r>
          </a:p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هذه القواعد القانونية هي قواعد المجاملات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والعادات والتقاليد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وقواعد الاخلاق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والدين ونواهيه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997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169091"/>
          </a:xfrm>
        </p:spPr>
        <p:txBody>
          <a:bodyPr/>
          <a:lstStyle/>
          <a:p>
            <a:pPr algn="justLow" rtl="1"/>
            <a:endParaRPr lang="ar-JO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تتشابه هذه القواعد السابقة مع القواعد القانونية بان كلا المجموعتين :</a:t>
            </a:r>
          </a:p>
          <a:p>
            <a:pPr algn="justLow" rtl="1"/>
            <a:endParaRPr lang="ar-JO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justLow" rtl="1"/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قواعد اجتماعية </a:t>
            </a:r>
          </a:p>
          <a:p>
            <a:pPr algn="justLow" rtl="1">
              <a:buNone/>
            </a:pPr>
            <a:endParaRPr lang="ar-JO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justLow" rtl="1"/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تحكم سلوك الافراد </a:t>
            </a:r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وتنظمه </a:t>
            </a:r>
            <a:endParaRPr lang="ar-JO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None/>
            </a:pPr>
            <a:endParaRPr lang="ar-JO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justLow" rtl="1"/>
            <a:r>
              <a:rPr lang="ar-J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كلاهما ملزم للفرد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730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3797491"/>
          </a:xfrm>
        </p:spPr>
        <p:txBody>
          <a:bodyPr>
            <a:noAutofit/>
          </a:bodyPr>
          <a:lstStyle/>
          <a:p>
            <a:pPr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منذ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القدم وجدت مجموعة من القواعد السلوكية داخل المجتمع الانساني والتي تواتر الافراد على اتباعها على مر الزمان.</a:t>
            </a:r>
          </a:p>
          <a:p>
            <a:pPr algn="justLow" rtl="1">
              <a:lnSpc>
                <a:spcPct val="150000"/>
              </a:lnSpc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وقواعد المجاملات</a:t>
            </a:r>
            <a:endParaRPr lang="en-US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50" y="4038600"/>
            <a:ext cx="47625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071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500"/>
          </a:xfrm>
        </p:spPr>
        <p:txBody>
          <a:bodyPr/>
          <a:lstStyle/>
          <a:p>
            <a:pPr marL="109537" indent="0" algn="justLow" rtl="1">
              <a:lnSpc>
                <a:spcPct val="150000"/>
              </a:lnSpc>
              <a:buNone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مع تقدم الحياة المعاصرة، نجد بعض هذه السلوكيات قد تغيرت، فاضمحل بعضها و تعدل جزء منها، الا ان جذورها الراسخة لا تزال موجودة.</a:t>
            </a:r>
          </a:p>
          <a:p>
            <a:pPr algn="justLow">
              <a:lnSpc>
                <a:spcPct val="150000"/>
              </a:lnSpc>
            </a:pP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276600"/>
            <a:ext cx="4762500" cy="2343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662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17730</TotalTime>
  <Words>469</Words>
  <Application>Microsoft Office PowerPoint</Application>
  <PresentationFormat>On-screen Show (4:3)</PresentationFormat>
  <Paragraphs>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Simplified Arabic</vt:lpstr>
      <vt:lpstr>Verdana</vt:lpstr>
      <vt:lpstr>Wingdings 2</vt:lpstr>
      <vt:lpstr>Wingdings 3</vt:lpstr>
      <vt:lpstr>Concourse</vt:lpstr>
      <vt:lpstr>القواعد القانونية والقواعد الاجتماعية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القانون وقواعد المجاملات</vt:lpstr>
      <vt:lpstr>PowerPoint Presentation</vt:lpstr>
      <vt:lpstr>PowerPoint Presentation</vt:lpstr>
      <vt:lpstr>قواعد المجاملات و التقاليد </vt:lpstr>
      <vt:lpstr>الفرق بين القانون وقواعد المجاملات والقانون</vt:lpstr>
      <vt:lpstr>PowerPoint Presentation</vt:lpstr>
      <vt:lpstr>PowerPoint Presentation</vt:lpstr>
      <vt:lpstr>ثانياً القانون و الاخلاق</vt:lpstr>
      <vt:lpstr>PowerPoint Presentation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Dr. Qutieeshat 0701</cp:lastModifiedBy>
  <cp:revision>314</cp:revision>
  <dcterms:created xsi:type="dcterms:W3CDTF">2016-01-06T11:52:01Z</dcterms:created>
  <dcterms:modified xsi:type="dcterms:W3CDTF">2018-10-12T12:26:56Z</dcterms:modified>
</cp:coreProperties>
</file>