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77" r:id="rId2"/>
    <p:sldId id="382" r:id="rId3"/>
    <p:sldId id="384" r:id="rId4"/>
    <p:sldId id="385" r:id="rId5"/>
    <p:sldId id="386" r:id="rId6"/>
    <p:sldId id="387" r:id="rId7"/>
    <p:sldId id="388" r:id="rId8"/>
    <p:sldId id="389" r:id="rId9"/>
    <p:sldId id="390" r:id="rId10"/>
    <p:sldId id="402" r:id="rId11"/>
    <p:sldId id="391" r:id="rId12"/>
    <p:sldId id="392" r:id="rId13"/>
    <p:sldId id="393" r:id="rId14"/>
    <p:sldId id="394" r:id="rId15"/>
    <p:sldId id="395" r:id="rId16"/>
    <p:sldId id="396" r:id="rId17"/>
    <p:sldId id="397" r:id="rId18"/>
    <p:sldId id="403" r:id="rId19"/>
    <p:sldId id="398" r:id="rId20"/>
    <p:sldId id="399" r:id="rId21"/>
    <p:sldId id="400" r:id="rId22"/>
    <p:sldId id="401" r:id="rId23"/>
    <p:sldId id="290"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446" y="43"/>
      </p:cViewPr>
      <p:guideLst>
        <p:guide orient="horz" pos="2160"/>
        <p:guide pos="2880"/>
      </p:guideLst>
    </p:cSldViewPr>
  </p:slideViewPr>
  <p:outlineViewPr>
    <p:cViewPr>
      <p:scale>
        <a:sx n="33" d="100"/>
        <a:sy n="33" d="100"/>
      </p:scale>
      <p:origin x="0" y="-7675"/>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ADA02A-8E63-4D57-B605-B6DC84D4126E}"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n-US"/>
        </a:p>
      </dgm:t>
    </dgm:pt>
    <dgm:pt modelId="{30DA9F49-1F8D-4252-BCF3-6C93E7B370C8}">
      <dgm:prSet phldrT="[Text]" custT="1"/>
      <dgm:spPr/>
      <dgm:t>
        <a:bodyPr/>
        <a:lstStyle/>
        <a:p>
          <a:r>
            <a:rPr lang="ar-JO" sz="2800" dirty="0" smtClean="0"/>
            <a:t>1</a:t>
          </a:r>
          <a:endParaRPr lang="en-US" sz="5400" dirty="0"/>
        </a:p>
      </dgm:t>
    </dgm:pt>
    <dgm:pt modelId="{2A57953A-E685-4345-952F-99DAE67C191A}" type="parTrans" cxnId="{1B1CCC32-8613-405A-B7C9-275E8295342C}">
      <dgm:prSet/>
      <dgm:spPr/>
      <dgm:t>
        <a:bodyPr/>
        <a:lstStyle/>
        <a:p>
          <a:endParaRPr lang="en-US" sz="4400"/>
        </a:p>
      </dgm:t>
    </dgm:pt>
    <dgm:pt modelId="{3B5B9935-770F-4F69-96E2-6A84CFA6E9F4}" type="sibTrans" cxnId="{1B1CCC32-8613-405A-B7C9-275E8295342C}">
      <dgm:prSet/>
      <dgm:spPr/>
      <dgm:t>
        <a:bodyPr/>
        <a:lstStyle/>
        <a:p>
          <a:endParaRPr lang="en-US" sz="4400"/>
        </a:p>
      </dgm:t>
    </dgm:pt>
    <dgm:pt modelId="{1F4A8705-CB9C-494F-8541-5759BE93BBE9}">
      <dgm:prSet phldrT="[Text]" custT="1"/>
      <dgm:spPr/>
      <dgm:t>
        <a:bodyPr/>
        <a:lstStyle/>
        <a:p>
          <a:r>
            <a:rPr lang="ar-JO" sz="2800" dirty="0" smtClean="0"/>
            <a:t>2</a:t>
          </a:r>
          <a:endParaRPr lang="en-US" sz="2800" dirty="0"/>
        </a:p>
      </dgm:t>
    </dgm:pt>
    <dgm:pt modelId="{26E04C95-4CD5-4930-885C-FF3443B116CC}" type="parTrans" cxnId="{BFE44B06-E693-433B-A941-9E795477B2FA}">
      <dgm:prSet/>
      <dgm:spPr/>
      <dgm:t>
        <a:bodyPr/>
        <a:lstStyle/>
        <a:p>
          <a:endParaRPr lang="en-US" sz="4400"/>
        </a:p>
      </dgm:t>
    </dgm:pt>
    <dgm:pt modelId="{CA6F253F-B0FB-468C-8ED5-68E901689E36}" type="sibTrans" cxnId="{BFE44B06-E693-433B-A941-9E795477B2FA}">
      <dgm:prSet/>
      <dgm:spPr/>
      <dgm:t>
        <a:bodyPr/>
        <a:lstStyle/>
        <a:p>
          <a:endParaRPr lang="en-US" sz="4400"/>
        </a:p>
      </dgm:t>
    </dgm:pt>
    <dgm:pt modelId="{09640F61-BE30-46CD-88B4-0CEC13F80BE4}">
      <dgm:prSet phldrT="[Text]" custT="1"/>
      <dgm:spPr/>
      <dgm:t>
        <a:bodyPr/>
        <a:lstStyle/>
        <a:p>
          <a:r>
            <a:rPr lang="ar-JO" sz="2800" dirty="0" smtClean="0"/>
            <a:t>3</a:t>
          </a:r>
          <a:endParaRPr lang="en-US" sz="2800" dirty="0"/>
        </a:p>
      </dgm:t>
    </dgm:pt>
    <dgm:pt modelId="{9665B821-4A65-4C61-8DAC-EF74AC9B4DA9}" type="parTrans" cxnId="{9FF672F2-099E-434C-B2F8-58F293414943}">
      <dgm:prSet/>
      <dgm:spPr/>
      <dgm:t>
        <a:bodyPr/>
        <a:lstStyle/>
        <a:p>
          <a:endParaRPr lang="en-US" sz="4400"/>
        </a:p>
      </dgm:t>
    </dgm:pt>
    <dgm:pt modelId="{4AD6C51F-5146-4B8F-94AF-7998E3A9D6DD}" type="sibTrans" cxnId="{9FF672F2-099E-434C-B2F8-58F293414943}">
      <dgm:prSet/>
      <dgm:spPr/>
      <dgm:t>
        <a:bodyPr/>
        <a:lstStyle/>
        <a:p>
          <a:endParaRPr lang="en-US" sz="4400"/>
        </a:p>
      </dgm:t>
    </dgm:pt>
    <dgm:pt modelId="{E3ECC31B-5532-424C-879E-8AE3F08A7079}">
      <dgm:prSet custT="1"/>
      <dgm:spPr/>
      <dgm:t>
        <a:bodyPr/>
        <a:lstStyle/>
        <a:p>
          <a:r>
            <a:rPr lang="ar-JO" sz="2800" dirty="0" smtClean="0"/>
            <a:t>4</a:t>
          </a:r>
          <a:endParaRPr lang="en-US" sz="2800" dirty="0"/>
        </a:p>
      </dgm:t>
    </dgm:pt>
    <dgm:pt modelId="{710D0E72-BCF4-4405-A471-54F6D1682E77}" type="parTrans" cxnId="{E5AD4383-BF3E-47D7-9DD6-743201957E74}">
      <dgm:prSet/>
      <dgm:spPr/>
      <dgm:t>
        <a:bodyPr/>
        <a:lstStyle/>
        <a:p>
          <a:endParaRPr lang="en-US" sz="4400"/>
        </a:p>
      </dgm:t>
    </dgm:pt>
    <dgm:pt modelId="{06A9288F-7283-4545-9C1B-EE1EEDAFFC78}" type="sibTrans" cxnId="{E5AD4383-BF3E-47D7-9DD6-743201957E74}">
      <dgm:prSet/>
      <dgm:spPr/>
      <dgm:t>
        <a:bodyPr/>
        <a:lstStyle/>
        <a:p>
          <a:endParaRPr lang="en-US" sz="4400"/>
        </a:p>
      </dgm:t>
    </dgm:pt>
    <dgm:pt modelId="{FD94C0B2-2306-451B-B05D-5E37836C5150}">
      <dgm:prSet phldrT="[Text]" custT="1"/>
      <dgm:spPr/>
      <dgm:t>
        <a:bodyPr/>
        <a:lstStyle/>
        <a:p>
          <a:pPr rtl="1"/>
          <a:r>
            <a:rPr lang="ar-JO" sz="2000" b="1" dirty="0" smtClean="0">
              <a:effectLst>
                <a:outerShdw blurRad="38100" dist="38100" dir="2700000" algn="tl">
                  <a:srgbClr val="000000">
                    <a:alpha val="43137"/>
                  </a:srgbClr>
                </a:outerShdw>
              </a:effectLst>
              <a:cs typeface="Simplified Arabic" pitchFamily="2" charset="-78"/>
            </a:rPr>
            <a:t>تسري نصوص هذا القانون على المسائل التي تتناولها هذا النصوص بألفاظها و معانيها و لا مسوغ للاجتهاد في موضع النص.</a:t>
          </a:r>
          <a:endParaRPr lang="en-US" sz="2000" b="1" dirty="0">
            <a:effectLst>
              <a:outerShdw blurRad="38100" dist="38100" dir="2700000" algn="tl">
                <a:srgbClr val="000000">
                  <a:alpha val="43137"/>
                </a:srgbClr>
              </a:outerShdw>
            </a:effectLst>
          </a:endParaRPr>
        </a:p>
      </dgm:t>
    </dgm:pt>
    <dgm:pt modelId="{8814D0A7-0ECC-4B74-8421-AD6A18CF34FF}" type="sibTrans" cxnId="{56CBDADA-4763-41C6-A113-074BE75133EA}">
      <dgm:prSet/>
      <dgm:spPr/>
      <dgm:t>
        <a:bodyPr/>
        <a:lstStyle/>
        <a:p>
          <a:endParaRPr lang="en-US" sz="4400"/>
        </a:p>
      </dgm:t>
    </dgm:pt>
    <dgm:pt modelId="{B76A5E6A-B631-42DD-8071-CF2FCBFFBB41}" type="parTrans" cxnId="{56CBDADA-4763-41C6-A113-074BE75133EA}">
      <dgm:prSet/>
      <dgm:spPr/>
      <dgm:t>
        <a:bodyPr/>
        <a:lstStyle/>
        <a:p>
          <a:endParaRPr lang="en-US" sz="4400"/>
        </a:p>
      </dgm:t>
    </dgm:pt>
    <dgm:pt modelId="{43DECC8E-94F0-4E73-920C-365411B3126A}">
      <dgm:prSet custT="1"/>
      <dgm:spPr/>
      <dgm:t>
        <a:bodyPr/>
        <a:lstStyle/>
        <a:p>
          <a:pPr rtl="1"/>
          <a:r>
            <a:rPr lang="ar-JO" sz="2000" b="1" dirty="0" smtClean="0">
              <a:effectLst>
                <a:outerShdw blurRad="38100" dist="38100" dir="2700000" algn="tl">
                  <a:srgbClr val="000000">
                    <a:alpha val="43137"/>
                  </a:srgbClr>
                </a:outerShdw>
              </a:effectLst>
              <a:cs typeface="Simplified Arabic" pitchFamily="2" charset="-78"/>
            </a:rPr>
            <a:t>فاذا لم تجد المحكمة نصاً في هذا القانون حكمت بأحكام الفقه الاسلامي الاكثر موافقة لنصوص هذا القانون ، فان لم توجد حكمت بمقتضى مبادئ الشريعة الاسلامية .</a:t>
          </a:r>
        </a:p>
      </dgm:t>
    </dgm:pt>
    <dgm:pt modelId="{64B16D2A-31A1-478B-961F-32E794593CC3}" type="parTrans" cxnId="{0967110D-8F99-4208-982B-2239C9064355}">
      <dgm:prSet/>
      <dgm:spPr/>
      <dgm:t>
        <a:bodyPr/>
        <a:lstStyle/>
        <a:p>
          <a:endParaRPr lang="en-US" sz="4400"/>
        </a:p>
      </dgm:t>
    </dgm:pt>
    <dgm:pt modelId="{46029C4A-EBE0-49A0-8DBA-05C540159D55}" type="sibTrans" cxnId="{0967110D-8F99-4208-982B-2239C9064355}">
      <dgm:prSet/>
      <dgm:spPr/>
      <dgm:t>
        <a:bodyPr/>
        <a:lstStyle/>
        <a:p>
          <a:endParaRPr lang="en-US" sz="4400"/>
        </a:p>
      </dgm:t>
    </dgm:pt>
    <dgm:pt modelId="{A67850BE-42EC-4EED-AAAC-DFC0C5F982E7}">
      <dgm:prSet custT="1"/>
      <dgm:spPr/>
      <dgm:t>
        <a:bodyPr/>
        <a:lstStyle/>
        <a:p>
          <a:pPr rtl="1"/>
          <a:r>
            <a:rPr lang="ar-JO" sz="2000" b="1" dirty="0" smtClean="0">
              <a:effectLst>
                <a:outerShdw blurRad="38100" dist="38100" dir="2700000" algn="tl">
                  <a:srgbClr val="000000">
                    <a:alpha val="43137"/>
                  </a:srgbClr>
                </a:outerShdw>
              </a:effectLst>
              <a:cs typeface="Simplified Arabic" pitchFamily="2" charset="-78"/>
            </a:rPr>
            <a:t>فان لم توجد حكمت المحكمة بمقتضى العرف.</a:t>
          </a:r>
          <a:endParaRPr lang="ar-JO" sz="2000" b="1" dirty="0">
            <a:effectLst>
              <a:outerShdw blurRad="38100" dist="38100" dir="2700000" algn="tl">
                <a:srgbClr val="000000">
                  <a:alpha val="43137"/>
                </a:srgbClr>
              </a:outerShdw>
            </a:effectLst>
            <a:cs typeface="Simplified Arabic" pitchFamily="2" charset="-78"/>
          </a:endParaRPr>
        </a:p>
      </dgm:t>
    </dgm:pt>
    <dgm:pt modelId="{972C09CA-1BF4-46E6-8AC5-E9638C1897D9}" type="parTrans" cxnId="{EF7B040E-08F8-45B0-86A3-A743CCF8A021}">
      <dgm:prSet/>
      <dgm:spPr/>
      <dgm:t>
        <a:bodyPr/>
        <a:lstStyle/>
        <a:p>
          <a:endParaRPr lang="en-US" sz="4400"/>
        </a:p>
      </dgm:t>
    </dgm:pt>
    <dgm:pt modelId="{1EE3D84A-9A22-45A8-B7E6-3595EF6DF29D}" type="sibTrans" cxnId="{EF7B040E-08F8-45B0-86A3-A743CCF8A021}">
      <dgm:prSet/>
      <dgm:spPr/>
      <dgm:t>
        <a:bodyPr/>
        <a:lstStyle/>
        <a:p>
          <a:endParaRPr lang="en-US" sz="4400"/>
        </a:p>
      </dgm:t>
    </dgm:pt>
    <dgm:pt modelId="{7B211FE9-A0D7-40F7-9C36-4371F950013C}">
      <dgm:prSet custT="1"/>
      <dgm:spPr/>
      <dgm:t>
        <a:bodyPr/>
        <a:lstStyle/>
        <a:p>
          <a:pPr rtl="1"/>
          <a:r>
            <a:rPr lang="ar-JO" sz="2000" b="1" dirty="0" smtClean="0">
              <a:effectLst>
                <a:outerShdw blurRad="38100" dist="38100" dir="2700000" algn="tl">
                  <a:srgbClr val="000000">
                    <a:alpha val="43137"/>
                  </a:srgbClr>
                </a:outerShdw>
              </a:effectLst>
              <a:cs typeface="Simplified Arabic" pitchFamily="2" charset="-78"/>
            </a:rPr>
            <a:t>فان لم توجد حكمت بمقتضى قواعد العدالة.</a:t>
          </a:r>
          <a:endParaRPr lang="en-US" sz="2000" b="1" dirty="0">
            <a:effectLst>
              <a:outerShdw blurRad="38100" dist="38100" dir="2700000" algn="tl">
                <a:srgbClr val="000000">
                  <a:alpha val="43137"/>
                </a:srgbClr>
              </a:outerShdw>
            </a:effectLst>
          </a:endParaRPr>
        </a:p>
      </dgm:t>
    </dgm:pt>
    <dgm:pt modelId="{79492918-A759-45D9-980F-111CF0910621}" type="parTrans" cxnId="{FF0364F3-58BD-4252-9DFC-49CFF46F4394}">
      <dgm:prSet/>
      <dgm:spPr/>
      <dgm:t>
        <a:bodyPr/>
        <a:lstStyle/>
        <a:p>
          <a:endParaRPr lang="en-US" sz="4400"/>
        </a:p>
      </dgm:t>
    </dgm:pt>
    <dgm:pt modelId="{C64DF56C-67E4-49DB-BDE4-507D0355DB36}" type="sibTrans" cxnId="{FF0364F3-58BD-4252-9DFC-49CFF46F4394}">
      <dgm:prSet/>
      <dgm:spPr/>
      <dgm:t>
        <a:bodyPr/>
        <a:lstStyle/>
        <a:p>
          <a:endParaRPr lang="en-US" sz="4400"/>
        </a:p>
      </dgm:t>
    </dgm:pt>
    <dgm:pt modelId="{5C8E38BE-DF3B-4C6E-9198-09126EDFC593}" type="pres">
      <dgm:prSet presAssocID="{0CADA02A-8E63-4D57-B605-B6DC84D4126E}" presName="linearFlow" presStyleCnt="0">
        <dgm:presLayoutVars>
          <dgm:dir val="rev"/>
          <dgm:animLvl val="lvl"/>
          <dgm:resizeHandles val="exact"/>
        </dgm:presLayoutVars>
      </dgm:prSet>
      <dgm:spPr/>
      <dgm:t>
        <a:bodyPr/>
        <a:lstStyle/>
        <a:p>
          <a:endParaRPr lang="en-US"/>
        </a:p>
      </dgm:t>
    </dgm:pt>
    <dgm:pt modelId="{90429B2E-1DB7-4C65-B152-261C3E5C518E}" type="pres">
      <dgm:prSet presAssocID="{30DA9F49-1F8D-4252-BCF3-6C93E7B370C8}" presName="composite" presStyleCnt="0"/>
      <dgm:spPr/>
    </dgm:pt>
    <dgm:pt modelId="{FD3A59C2-2CA3-4D16-81B0-6759364BF4E1}" type="pres">
      <dgm:prSet presAssocID="{30DA9F49-1F8D-4252-BCF3-6C93E7B370C8}" presName="parentText" presStyleLbl="alignNode1" presStyleIdx="0" presStyleCnt="4" custLinFactX="300000" custLinFactNeighborX="311569" custLinFactNeighborY="-4681">
        <dgm:presLayoutVars>
          <dgm:chMax val="1"/>
          <dgm:bulletEnabled val="1"/>
        </dgm:presLayoutVars>
      </dgm:prSet>
      <dgm:spPr/>
      <dgm:t>
        <a:bodyPr/>
        <a:lstStyle/>
        <a:p>
          <a:endParaRPr lang="en-US"/>
        </a:p>
      </dgm:t>
    </dgm:pt>
    <dgm:pt modelId="{22331990-F341-4D62-B676-D95927719DF8}" type="pres">
      <dgm:prSet presAssocID="{30DA9F49-1F8D-4252-BCF3-6C93E7B370C8}" presName="descendantText" presStyleLbl="alignAcc1" presStyleIdx="0" presStyleCnt="4" custLinFactNeighborX="-16183" custLinFactNeighborY="7117">
        <dgm:presLayoutVars>
          <dgm:bulletEnabled val="1"/>
        </dgm:presLayoutVars>
      </dgm:prSet>
      <dgm:spPr/>
      <dgm:t>
        <a:bodyPr/>
        <a:lstStyle/>
        <a:p>
          <a:endParaRPr lang="en-US"/>
        </a:p>
      </dgm:t>
    </dgm:pt>
    <dgm:pt modelId="{45EA92CF-F1D7-409D-9C35-91BAE290EC1A}" type="pres">
      <dgm:prSet presAssocID="{3B5B9935-770F-4F69-96E2-6A84CFA6E9F4}" presName="sp" presStyleCnt="0"/>
      <dgm:spPr/>
    </dgm:pt>
    <dgm:pt modelId="{A537CD1E-7BFF-4A38-90FA-3AD415D3A7C3}" type="pres">
      <dgm:prSet presAssocID="{1F4A8705-CB9C-494F-8541-5759BE93BBE9}" presName="composite" presStyleCnt="0"/>
      <dgm:spPr/>
    </dgm:pt>
    <dgm:pt modelId="{3A913538-2633-473E-A18B-A0D22F7C2DBF}" type="pres">
      <dgm:prSet presAssocID="{1F4A8705-CB9C-494F-8541-5759BE93BBE9}" presName="parentText" presStyleLbl="alignNode1" presStyleIdx="1" presStyleCnt="4">
        <dgm:presLayoutVars>
          <dgm:chMax val="1"/>
          <dgm:bulletEnabled val="1"/>
        </dgm:presLayoutVars>
      </dgm:prSet>
      <dgm:spPr/>
      <dgm:t>
        <a:bodyPr/>
        <a:lstStyle/>
        <a:p>
          <a:endParaRPr lang="en-US"/>
        </a:p>
      </dgm:t>
    </dgm:pt>
    <dgm:pt modelId="{794761EA-B024-4CBF-B734-FD649BFFA46C}" type="pres">
      <dgm:prSet presAssocID="{1F4A8705-CB9C-494F-8541-5759BE93BBE9}" presName="descendantText" presStyleLbl="alignAcc1" presStyleIdx="1" presStyleCnt="4" custScaleY="119124">
        <dgm:presLayoutVars>
          <dgm:bulletEnabled val="1"/>
        </dgm:presLayoutVars>
      </dgm:prSet>
      <dgm:spPr/>
      <dgm:t>
        <a:bodyPr/>
        <a:lstStyle/>
        <a:p>
          <a:endParaRPr lang="en-US"/>
        </a:p>
      </dgm:t>
    </dgm:pt>
    <dgm:pt modelId="{2EED6EE5-76C8-4A99-8C74-B385530A9717}" type="pres">
      <dgm:prSet presAssocID="{CA6F253F-B0FB-468C-8ED5-68E901689E36}" presName="sp" presStyleCnt="0"/>
      <dgm:spPr/>
    </dgm:pt>
    <dgm:pt modelId="{CAB4ECE7-1684-4209-AAAC-C09B3D39E959}" type="pres">
      <dgm:prSet presAssocID="{09640F61-BE30-46CD-88B4-0CEC13F80BE4}" presName="composite" presStyleCnt="0"/>
      <dgm:spPr/>
    </dgm:pt>
    <dgm:pt modelId="{4D83D4E4-C775-466C-8CC1-6B21047D190F}" type="pres">
      <dgm:prSet presAssocID="{09640F61-BE30-46CD-88B4-0CEC13F80BE4}" presName="parentText" presStyleLbl="alignNode1" presStyleIdx="2" presStyleCnt="4">
        <dgm:presLayoutVars>
          <dgm:chMax val="1"/>
          <dgm:bulletEnabled val="1"/>
        </dgm:presLayoutVars>
      </dgm:prSet>
      <dgm:spPr/>
      <dgm:t>
        <a:bodyPr/>
        <a:lstStyle/>
        <a:p>
          <a:endParaRPr lang="en-US"/>
        </a:p>
      </dgm:t>
    </dgm:pt>
    <dgm:pt modelId="{C4862368-1D3C-4749-9F59-4AD83E32808F}" type="pres">
      <dgm:prSet presAssocID="{09640F61-BE30-46CD-88B4-0CEC13F80BE4}" presName="descendantText" presStyleLbl="alignAcc1" presStyleIdx="2" presStyleCnt="4">
        <dgm:presLayoutVars>
          <dgm:bulletEnabled val="1"/>
        </dgm:presLayoutVars>
      </dgm:prSet>
      <dgm:spPr/>
      <dgm:t>
        <a:bodyPr/>
        <a:lstStyle/>
        <a:p>
          <a:endParaRPr lang="en-US"/>
        </a:p>
      </dgm:t>
    </dgm:pt>
    <dgm:pt modelId="{1A753D2E-0B8C-4332-9D55-1F7E6FAE23C7}" type="pres">
      <dgm:prSet presAssocID="{4AD6C51F-5146-4B8F-94AF-7998E3A9D6DD}" presName="sp" presStyleCnt="0"/>
      <dgm:spPr/>
    </dgm:pt>
    <dgm:pt modelId="{C4DFC099-091C-4D55-8BB9-03CE13F6CA60}" type="pres">
      <dgm:prSet presAssocID="{E3ECC31B-5532-424C-879E-8AE3F08A7079}" presName="composite" presStyleCnt="0"/>
      <dgm:spPr/>
    </dgm:pt>
    <dgm:pt modelId="{0C39DA24-D6F6-426D-8CF2-6E023C242F58}" type="pres">
      <dgm:prSet presAssocID="{E3ECC31B-5532-424C-879E-8AE3F08A7079}" presName="parentText" presStyleLbl="alignNode1" presStyleIdx="3" presStyleCnt="4">
        <dgm:presLayoutVars>
          <dgm:chMax val="1"/>
          <dgm:bulletEnabled val="1"/>
        </dgm:presLayoutVars>
      </dgm:prSet>
      <dgm:spPr/>
      <dgm:t>
        <a:bodyPr/>
        <a:lstStyle/>
        <a:p>
          <a:endParaRPr lang="en-US"/>
        </a:p>
      </dgm:t>
    </dgm:pt>
    <dgm:pt modelId="{D2BF1C38-B222-491E-BACC-2BB300B4A62A}" type="pres">
      <dgm:prSet presAssocID="{E3ECC31B-5532-424C-879E-8AE3F08A7079}" presName="descendantText" presStyleLbl="alignAcc1" presStyleIdx="3" presStyleCnt="4">
        <dgm:presLayoutVars>
          <dgm:bulletEnabled val="1"/>
        </dgm:presLayoutVars>
      </dgm:prSet>
      <dgm:spPr/>
      <dgm:t>
        <a:bodyPr/>
        <a:lstStyle/>
        <a:p>
          <a:endParaRPr lang="en-US"/>
        </a:p>
      </dgm:t>
    </dgm:pt>
  </dgm:ptLst>
  <dgm:cxnLst>
    <dgm:cxn modelId="{4A2020B9-3554-49C9-94A4-EDF6A8036252}" type="presOf" srcId="{A67850BE-42EC-4EED-AAAC-DFC0C5F982E7}" destId="{C4862368-1D3C-4749-9F59-4AD83E32808F}" srcOrd="0" destOrd="0" presId="urn:microsoft.com/office/officeart/2005/8/layout/chevron2"/>
    <dgm:cxn modelId="{EF7B040E-08F8-45B0-86A3-A743CCF8A021}" srcId="{09640F61-BE30-46CD-88B4-0CEC13F80BE4}" destId="{A67850BE-42EC-4EED-AAAC-DFC0C5F982E7}" srcOrd="0" destOrd="0" parTransId="{972C09CA-1BF4-46E6-8AC5-E9638C1897D9}" sibTransId="{1EE3D84A-9A22-45A8-B7E6-3595EF6DF29D}"/>
    <dgm:cxn modelId="{69BBCF7F-5156-4B54-AEA1-D714BF82C61C}" type="presOf" srcId="{30DA9F49-1F8D-4252-BCF3-6C93E7B370C8}" destId="{FD3A59C2-2CA3-4D16-81B0-6759364BF4E1}" srcOrd="0" destOrd="0" presId="urn:microsoft.com/office/officeart/2005/8/layout/chevron2"/>
    <dgm:cxn modelId="{3365A14D-48BD-4691-9FD2-0BF2FF3EBDEC}" type="presOf" srcId="{E3ECC31B-5532-424C-879E-8AE3F08A7079}" destId="{0C39DA24-D6F6-426D-8CF2-6E023C242F58}" srcOrd="0" destOrd="0" presId="urn:microsoft.com/office/officeart/2005/8/layout/chevron2"/>
    <dgm:cxn modelId="{69B34A98-D9C6-4400-A3B8-62C5BA6FA854}" type="presOf" srcId="{7B211FE9-A0D7-40F7-9C36-4371F950013C}" destId="{D2BF1C38-B222-491E-BACC-2BB300B4A62A}" srcOrd="0" destOrd="0" presId="urn:microsoft.com/office/officeart/2005/8/layout/chevron2"/>
    <dgm:cxn modelId="{4425041C-50F1-43D3-86FC-24FFA960DC57}" type="presOf" srcId="{1F4A8705-CB9C-494F-8541-5759BE93BBE9}" destId="{3A913538-2633-473E-A18B-A0D22F7C2DBF}" srcOrd="0" destOrd="0" presId="urn:microsoft.com/office/officeart/2005/8/layout/chevron2"/>
    <dgm:cxn modelId="{1B1CCC32-8613-405A-B7C9-275E8295342C}" srcId="{0CADA02A-8E63-4D57-B605-B6DC84D4126E}" destId="{30DA9F49-1F8D-4252-BCF3-6C93E7B370C8}" srcOrd="0" destOrd="0" parTransId="{2A57953A-E685-4345-952F-99DAE67C191A}" sibTransId="{3B5B9935-770F-4F69-96E2-6A84CFA6E9F4}"/>
    <dgm:cxn modelId="{BFE44B06-E693-433B-A941-9E795477B2FA}" srcId="{0CADA02A-8E63-4D57-B605-B6DC84D4126E}" destId="{1F4A8705-CB9C-494F-8541-5759BE93BBE9}" srcOrd="1" destOrd="0" parTransId="{26E04C95-4CD5-4930-885C-FF3443B116CC}" sibTransId="{CA6F253F-B0FB-468C-8ED5-68E901689E36}"/>
    <dgm:cxn modelId="{76A47D4F-E57C-4DC7-A9AE-03F3C4E14093}" type="presOf" srcId="{FD94C0B2-2306-451B-B05D-5E37836C5150}" destId="{22331990-F341-4D62-B676-D95927719DF8}" srcOrd="0" destOrd="0" presId="urn:microsoft.com/office/officeart/2005/8/layout/chevron2"/>
    <dgm:cxn modelId="{E5AD4383-BF3E-47D7-9DD6-743201957E74}" srcId="{0CADA02A-8E63-4D57-B605-B6DC84D4126E}" destId="{E3ECC31B-5532-424C-879E-8AE3F08A7079}" srcOrd="3" destOrd="0" parTransId="{710D0E72-BCF4-4405-A471-54F6D1682E77}" sibTransId="{06A9288F-7283-4545-9C1B-EE1EEDAFFC78}"/>
    <dgm:cxn modelId="{0967110D-8F99-4208-982B-2239C9064355}" srcId="{1F4A8705-CB9C-494F-8541-5759BE93BBE9}" destId="{43DECC8E-94F0-4E73-920C-365411B3126A}" srcOrd="0" destOrd="0" parTransId="{64B16D2A-31A1-478B-961F-32E794593CC3}" sibTransId="{46029C4A-EBE0-49A0-8DBA-05C540159D55}"/>
    <dgm:cxn modelId="{1AA21D6F-9391-4EFC-8485-7074A29A2209}" type="presOf" srcId="{09640F61-BE30-46CD-88B4-0CEC13F80BE4}" destId="{4D83D4E4-C775-466C-8CC1-6B21047D190F}" srcOrd="0" destOrd="0" presId="urn:microsoft.com/office/officeart/2005/8/layout/chevron2"/>
    <dgm:cxn modelId="{9FF672F2-099E-434C-B2F8-58F293414943}" srcId="{0CADA02A-8E63-4D57-B605-B6DC84D4126E}" destId="{09640F61-BE30-46CD-88B4-0CEC13F80BE4}" srcOrd="2" destOrd="0" parTransId="{9665B821-4A65-4C61-8DAC-EF74AC9B4DA9}" sibTransId="{4AD6C51F-5146-4B8F-94AF-7998E3A9D6DD}"/>
    <dgm:cxn modelId="{EDB592F6-9222-4A1D-B808-BA73FA8913EF}" type="presOf" srcId="{0CADA02A-8E63-4D57-B605-B6DC84D4126E}" destId="{5C8E38BE-DF3B-4C6E-9198-09126EDFC593}" srcOrd="0" destOrd="0" presId="urn:microsoft.com/office/officeart/2005/8/layout/chevron2"/>
    <dgm:cxn modelId="{30FE4C9C-AEB8-43D7-A861-7290AFA17876}" type="presOf" srcId="{43DECC8E-94F0-4E73-920C-365411B3126A}" destId="{794761EA-B024-4CBF-B734-FD649BFFA46C}" srcOrd="0" destOrd="0" presId="urn:microsoft.com/office/officeart/2005/8/layout/chevron2"/>
    <dgm:cxn modelId="{56CBDADA-4763-41C6-A113-074BE75133EA}" srcId="{30DA9F49-1F8D-4252-BCF3-6C93E7B370C8}" destId="{FD94C0B2-2306-451B-B05D-5E37836C5150}" srcOrd="0" destOrd="0" parTransId="{B76A5E6A-B631-42DD-8071-CF2FCBFFBB41}" sibTransId="{8814D0A7-0ECC-4B74-8421-AD6A18CF34FF}"/>
    <dgm:cxn modelId="{FF0364F3-58BD-4252-9DFC-49CFF46F4394}" srcId="{E3ECC31B-5532-424C-879E-8AE3F08A7079}" destId="{7B211FE9-A0D7-40F7-9C36-4371F950013C}" srcOrd="0" destOrd="0" parTransId="{79492918-A759-45D9-980F-111CF0910621}" sibTransId="{C64DF56C-67E4-49DB-BDE4-507D0355DB36}"/>
    <dgm:cxn modelId="{3B8D44D4-559F-4D8C-9E37-BE917F15320F}" type="presParOf" srcId="{5C8E38BE-DF3B-4C6E-9198-09126EDFC593}" destId="{90429B2E-1DB7-4C65-B152-261C3E5C518E}" srcOrd="0" destOrd="0" presId="urn:microsoft.com/office/officeart/2005/8/layout/chevron2"/>
    <dgm:cxn modelId="{41649ACF-58C0-4C4F-ACEC-8C7D5BED043A}" type="presParOf" srcId="{90429B2E-1DB7-4C65-B152-261C3E5C518E}" destId="{FD3A59C2-2CA3-4D16-81B0-6759364BF4E1}" srcOrd="0" destOrd="0" presId="urn:microsoft.com/office/officeart/2005/8/layout/chevron2"/>
    <dgm:cxn modelId="{526D794E-4CA7-4296-AE95-145429C029A3}" type="presParOf" srcId="{90429B2E-1DB7-4C65-B152-261C3E5C518E}" destId="{22331990-F341-4D62-B676-D95927719DF8}" srcOrd="1" destOrd="0" presId="urn:microsoft.com/office/officeart/2005/8/layout/chevron2"/>
    <dgm:cxn modelId="{27537ACE-8AB4-400F-A3B4-BE3376CA7A33}" type="presParOf" srcId="{5C8E38BE-DF3B-4C6E-9198-09126EDFC593}" destId="{45EA92CF-F1D7-409D-9C35-91BAE290EC1A}" srcOrd="1" destOrd="0" presId="urn:microsoft.com/office/officeart/2005/8/layout/chevron2"/>
    <dgm:cxn modelId="{0A4A428C-B6A9-4F5D-A4F1-B8033A57558F}" type="presParOf" srcId="{5C8E38BE-DF3B-4C6E-9198-09126EDFC593}" destId="{A537CD1E-7BFF-4A38-90FA-3AD415D3A7C3}" srcOrd="2" destOrd="0" presId="urn:microsoft.com/office/officeart/2005/8/layout/chevron2"/>
    <dgm:cxn modelId="{57FB8782-7B7B-4E32-B9D6-0C64C51EA84E}" type="presParOf" srcId="{A537CD1E-7BFF-4A38-90FA-3AD415D3A7C3}" destId="{3A913538-2633-473E-A18B-A0D22F7C2DBF}" srcOrd="0" destOrd="0" presId="urn:microsoft.com/office/officeart/2005/8/layout/chevron2"/>
    <dgm:cxn modelId="{AF8C6002-678E-4310-8158-444870ADB76E}" type="presParOf" srcId="{A537CD1E-7BFF-4A38-90FA-3AD415D3A7C3}" destId="{794761EA-B024-4CBF-B734-FD649BFFA46C}" srcOrd="1" destOrd="0" presId="urn:microsoft.com/office/officeart/2005/8/layout/chevron2"/>
    <dgm:cxn modelId="{C45D3C05-25F3-4454-8C7A-8FF3772166CC}" type="presParOf" srcId="{5C8E38BE-DF3B-4C6E-9198-09126EDFC593}" destId="{2EED6EE5-76C8-4A99-8C74-B385530A9717}" srcOrd="3" destOrd="0" presId="urn:microsoft.com/office/officeart/2005/8/layout/chevron2"/>
    <dgm:cxn modelId="{A0EFCABE-F66A-403D-B880-9EFD619E5829}" type="presParOf" srcId="{5C8E38BE-DF3B-4C6E-9198-09126EDFC593}" destId="{CAB4ECE7-1684-4209-AAAC-C09B3D39E959}" srcOrd="4" destOrd="0" presId="urn:microsoft.com/office/officeart/2005/8/layout/chevron2"/>
    <dgm:cxn modelId="{C3676922-B285-4557-BDFF-6F2F6E6B8A81}" type="presParOf" srcId="{CAB4ECE7-1684-4209-AAAC-C09B3D39E959}" destId="{4D83D4E4-C775-466C-8CC1-6B21047D190F}" srcOrd="0" destOrd="0" presId="urn:microsoft.com/office/officeart/2005/8/layout/chevron2"/>
    <dgm:cxn modelId="{B6F05D42-4F12-482E-A761-E8F7FAD38838}" type="presParOf" srcId="{CAB4ECE7-1684-4209-AAAC-C09B3D39E959}" destId="{C4862368-1D3C-4749-9F59-4AD83E32808F}" srcOrd="1" destOrd="0" presId="urn:microsoft.com/office/officeart/2005/8/layout/chevron2"/>
    <dgm:cxn modelId="{077DD6B3-9479-44FF-9A45-49545CB00516}" type="presParOf" srcId="{5C8E38BE-DF3B-4C6E-9198-09126EDFC593}" destId="{1A753D2E-0B8C-4332-9D55-1F7E6FAE23C7}" srcOrd="5" destOrd="0" presId="urn:microsoft.com/office/officeart/2005/8/layout/chevron2"/>
    <dgm:cxn modelId="{22A33236-4018-428C-8CDA-F98D807E80F8}" type="presParOf" srcId="{5C8E38BE-DF3B-4C6E-9198-09126EDFC593}" destId="{C4DFC099-091C-4D55-8BB9-03CE13F6CA60}" srcOrd="6" destOrd="0" presId="urn:microsoft.com/office/officeart/2005/8/layout/chevron2"/>
    <dgm:cxn modelId="{7714B922-7615-4515-8A67-3394E24B7BF7}" type="presParOf" srcId="{C4DFC099-091C-4D55-8BB9-03CE13F6CA60}" destId="{0C39DA24-D6F6-426D-8CF2-6E023C242F58}" srcOrd="0" destOrd="0" presId="urn:microsoft.com/office/officeart/2005/8/layout/chevron2"/>
    <dgm:cxn modelId="{7E8D9AD7-CC48-40BD-88C2-1CDC14D44A61}" type="presParOf" srcId="{C4DFC099-091C-4D55-8BB9-03CE13F6CA60}" destId="{D2BF1C38-B222-491E-BACC-2BB300B4A62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98947A-6B8C-4465-8921-F6FE81B1D2B1}" type="doc">
      <dgm:prSet loTypeId="urn:microsoft.com/office/officeart/2005/8/layout/pyramid2" loCatId="pyramid" qsTypeId="urn:microsoft.com/office/officeart/2005/8/quickstyle/3d2" qsCatId="3D" csTypeId="urn:microsoft.com/office/officeart/2005/8/colors/accent2_5" csCatId="accent2" phldr="1"/>
      <dgm:spPr/>
    </dgm:pt>
    <dgm:pt modelId="{EC5B4AE7-7B2A-46E3-8BC5-505E59D65E72}">
      <dgm:prSet phldrT="[Text]" custT="1"/>
      <dgm:spPr/>
      <dgm:t>
        <a:bodyPr/>
        <a:lstStyle/>
        <a:p>
          <a:r>
            <a:rPr lang="ar-JO" sz="2000" b="1" dirty="0" smtClean="0">
              <a:effectLst>
                <a:outerShdw blurRad="38100" dist="38100" dir="2700000" algn="tl">
                  <a:srgbClr val="000000">
                    <a:alpha val="43137"/>
                  </a:srgbClr>
                </a:outerShdw>
              </a:effectLst>
            </a:rPr>
            <a:t>التشريع</a:t>
          </a:r>
          <a:endParaRPr lang="en-US" sz="2000" b="1" dirty="0">
            <a:effectLst>
              <a:outerShdw blurRad="38100" dist="38100" dir="2700000" algn="tl">
                <a:srgbClr val="000000">
                  <a:alpha val="43137"/>
                </a:srgbClr>
              </a:outerShdw>
            </a:effectLst>
          </a:endParaRPr>
        </a:p>
      </dgm:t>
    </dgm:pt>
    <dgm:pt modelId="{DC56302F-BC3B-4F2A-BF2C-95494DE1FC4F}" type="parTrans" cxnId="{9C31255A-273E-4548-BB52-965246A2AF6D}">
      <dgm:prSet/>
      <dgm:spPr/>
      <dgm:t>
        <a:bodyPr/>
        <a:lstStyle/>
        <a:p>
          <a:endParaRPr lang="en-US"/>
        </a:p>
      </dgm:t>
    </dgm:pt>
    <dgm:pt modelId="{7235DC9F-9111-4865-BCD4-7F1386129FFC}" type="sibTrans" cxnId="{9C31255A-273E-4548-BB52-965246A2AF6D}">
      <dgm:prSet/>
      <dgm:spPr/>
      <dgm:t>
        <a:bodyPr/>
        <a:lstStyle/>
        <a:p>
          <a:endParaRPr lang="en-US"/>
        </a:p>
      </dgm:t>
    </dgm:pt>
    <dgm:pt modelId="{28DEF145-49F2-41F9-BDA7-0CE1F6F43995}">
      <dgm:prSet phldrT="[Text]" custT="1"/>
      <dgm:spPr/>
      <dgm:t>
        <a:bodyPr/>
        <a:lstStyle/>
        <a:p>
          <a:r>
            <a:rPr lang="ar-JO" sz="1800" b="1" dirty="0" smtClean="0">
              <a:effectLst>
                <a:outerShdw blurRad="38100" dist="38100" dir="2700000" algn="tl">
                  <a:srgbClr val="000000">
                    <a:alpha val="43137"/>
                  </a:srgbClr>
                </a:outerShdw>
              </a:effectLst>
            </a:rPr>
            <a:t>الفقه الاسلامي و مبادئ الشريعة الاسلامية	</a:t>
          </a:r>
          <a:endParaRPr lang="en-US" sz="1800" b="1" dirty="0">
            <a:effectLst>
              <a:outerShdw blurRad="38100" dist="38100" dir="2700000" algn="tl">
                <a:srgbClr val="000000">
                  <a:alpha val="43137"/>
                </a:srgbClr>
              </a:outerShdw>
            </a:effectLst>
          </a:endParaRPr>
        </a:p>
      </dgm:t>
    </dgm:pt>
    <dgm:pt modelId="{EA16A40A-4E5E-4691-9DC9-8285F5F497FE}" type="parTrans" cxnId="{EF5FE870-F149-4739-A048-AD6F6D644FCF}">
      <dgm:prSet/>
      <dgm:spPr/>
      <dgm:t>
        <a:bodyPr/>
        <a:lstStyle/>
        <a:p>
          <a:endParaRPr lang="en-US"/>
        </a:p>
      </dgm:t>
    </dgm:pt>
    <dgm:pt modelId="{A76079B0-DB87-44C0-B9A3-D82D37B00231}" type="sibTrans" cxnId="{EF5FE870-F149-4739-A048-AD6F6D644FCF}">
      <dgm:prSet/>
      <dgm:spPr/>
      <dgm:t>
        <a:bodyPr/>
        <a:lstStyle/>
        <a:p>
          <a:endParaRPr lang="en-US"/>
        </a:p>
      </dgm:t>
    </dgm:pt>
    <dgm:pt modelId="{79C58C7D-C350-4B38-96AA-987CFADC2979}">
      <dgm:prSet phldrT="[Text]" custT="1"/>
      <dgm:spPr/>
      <dgm:t>
        <a:bodyPr/>
        <a:lstStyle/>
        <a:p>
          <a:r>
            <a:rPr lang="ar-JO" sz="2400" b="1" dirty="0" smtClean="0">
              <a:effectLst>
                <a:outerShdw blurRad="38100" dist="38100" dir="2700000" algn="tl">
                  <a:srgbClr val="000000">
                    <a:alpha val="43137"/>
                  </a:srgbClr>
                </a:outerShdw>
              </a:effectLst>
            </a:rPr>
            <a:t>العرف</a:t>
          </a:r>
          <a:endParaRPr lang="en-US" sz="2400" b="1" dirty="0">
            <a:effectLst>
              <a:outerShdw blurRad="38100" dist="38100" dir="2700000" algn="tl">
                <a:srgbClr val="000000">
                  <a:alpha val="43137"/>
                </a:srgbClr>
              </a:outerShdw>
            </a:effectLst>
          </a:endParaRPr>
        </a:p>
      </dgm:t>
    </dgm:pt>
    <dgm:pt modelId="{A95476FE-6A0B-4A2E-A4FC-3B2200E5A3C2}" type="parTrans" cxnId="{7158398F-B1CA-41DB-A977-6D677B7BACA2}">
      <dgm:prSet/>
      <dgm:spPr/>
      <dgm:t>
        <a:bodyPr/>
        <a:lstStyle/>
        <a:p>
          <a:endParaRPr lang="en-US"/>
        </a:p>
      </dgm:t>
    </dgm:pt>
    <dgm:pt modelId="{124138B0-E9B6-4E29-8D74-F1C63C25CF4F}" type="sibTrans" cxnId="{7158398F-B1CA-41DB-A977-6D677B7BACA2}">
      <dgm:prSet/>
      <dgm:spPr/>
      <dgm:t>
        <a:bodyPr/>
        <a:lstStyle/>
        <a:p>
          <a:endParaRPr lang="en-US"/>
        </a:p>
      </dgm:t>
    </dgm:pt>
    <dgm:pt modelId="{F70C0B71-D24E-4105-B9B7-093852EF4EB3}">
      <dgm:prSet custT="1"/>
      <dgm:spPr/>
      <dgm:t>
        <a:bodyPr/>
        <a:lstStyle/>
        <a:p>
          <a:r>
            <a:rPr lang="ar-JO" sz="2400" b="1" dirty="0" smtClean="0">
              <a:effectLst>
                <a:outerShdw blurRad="38100" dist="38100" dir="2700000" algn="tl">
                  <a:srgbClr val="000000">
                    <a:alpha val="43137"/>
                  </a:srgbClr>
                </a:outerShdw>
              </a:effectLst>
            </a:rPr>
            <a:t>قواعد العدالة</a:t>
          </a:r>
          <a:endParaRPr lang="en-US" sz="2400" b="1" dirty="0">
            <a:effectLst>
              <a:outerShdw blurRad="38100" dist="38100" dir="2700000" algn="tl">
                <a:srgbClr val="000000">
                  <a:alpha val="43137"/>
                </a:srgbClr>
              </a:outerShdw>
            </a:effectLst>
          </a:endParaRPr>
        </a:p>
      </dgm:t>
    </dgm:pt>
    <dgm:pt modelId="{D814EF8D-CC80-4858-889D-3113A4414157}" type="parTrans" cxnId="{65394A9E-0C0A-4C08-AB7D-E49994E0B75C}">
      <dgm:prSet/>
      <dgm:spPr/>
      <dgm:t>
        <a:bodyPr/>
        <a:lstStyle/>
        <a:p>
          <a:endParaRPr lang="en-US"/>
        </a:p>
      </dgm:t>
    </dgm:pt>
    <dgm:pt modelId="{A0B22646-1CD6-470F-A768-81C254C591E6}" type="sibTrans" cxnId="{65394A9E-0C0A-4C08-AB7D-E49994E0B75C}">
      <dgm:prSet/>
      <dgm:spPr/>
      <dgm:t>
        <a:bodyPr/>
        <a:lstStyle/>
        <a:p>
          <a:endParaRPr lang="en-US"/>
        </a:p>
      </dgm:t>
    </dgm:pt>
    <dgm:pt modelId="{FDB8FF2D-943E-43B7-8AF9-3AA580E4AD23}" type="pres">
      <dgm:prSet presAssocID="{FE98947A-6B8C-4465-8921-F6FE81B1D2B1}" presName="compositeShape" presStyleCnt="0">
        <dgm:presLayoutVars>
          <dgm:dir/>
          <dgm:resizeHandles/>
        </dgm:presLayoutVars>
      </dgm:prSet>
      <dgm:spPr/>
    </dgm:pt>
    <dgm:pt modelId="{FACCFD37-F8F4-4CA6-AA10-1BCA785DA3EF}" type="pres">
      <dgm:prSet presAssocID="{FE98947A-6B8C-4465-8921-F6FE81B1D2B1}" presName="pyramid" presStyleLbl="node1" presStyleIdx="0" presStyleCnt="1"/>
      <dgm:spPr/>
    </dgm:pt>
    <dgm:pt modelId="{15F2AB86-2146-4D2D-8DE5-6985538AF3CD}" type="pres">
      <dgm:prSet presAssocID="{FE98947A-6B8C-4465-8921-F6FE81B1D2B1}" presName="theList" presStyleCnt="0"/>
      <dgm:spPr/>
    </dgm:pt>
    <dgm:pt modelId="{6D427EB6-0D2C-44C4-AAAC-17AD0A21CA2B}" type="pres">
      <dgm:prSet presAssocID="{EC5B4AE7-7B2A-46E3-8BC5-505E59D65E72}" presName="aNode" presStyleLbl="fgAcc1" presStyleIdx="0" presStyleCnt="4">
        <dgm:presLayoutVars>
          <dgm:bulletEnabled val="1"/>
        </dgm:presLayoutVars>
      </dgm:prSet>
      <dgm:spPr/>
      <dgm:t>
        <a:bodyPr/>
        <a:lstStyle/>
        <a:p>
          <a:endParaRPr lang="en-US"/>
        </a:p>
      </dgm:t>
    </dgm:pt>
    <dgm:pt modelId="{7AAB5133-A1E3-4162-BC49-E464BE460CE8}" type="pres">
      <dgm:prSet presAssocID="{EC5B4AE7-7B2A-46E3-8BC5-505E59D65E72}" presName="aSpace" presStyleCnt="0"/>
      <dgm:spPr/>
    </dgm:pt>
    <dgm:pt modelId="{B660E499-FD78-4398-9EC5-4E82DC785EC5}" type="pres">
      <dgm:prSet presAssocID="{28DEF145-49F2-41F9-BDA7-0CE1F6F43995}" presName="aNode" presStyleLbl="fgAcc1" presStyleIdx="1" presStyleCnt="4">
        <dgm:presLayoutVars>
          <dgm:bulletEnabled val="1"/>
        </dgm:presLayoutVars>
      </dgm:prSet>
      <dgm:spPr/>
      <dgm:t>
        <a:bodyPr/>
        <a:lstStyle/>
        <a:p>
          <a:endParaRPr lang="en-US"/>
        </a:p>
      </dgm:t>
    </dgm:pt>
    <dgm:pt modelId="{87A04874-E247-4466-8919-CACD1712FDCD}" type="pres">
      <dgm:prSet presAssocID="{28DEF145-49F2-41F9-BDA7-0CE1F6F43995}" presName="aSpace" presStyleCnt="0"/>
      <dgm:spPr/>
    </dgm:pt>
    <dgm:pt modelId="{9733692F-53E9-4FB8-B474-867629AEEE11}" type="pres">
      <dgm:prSet presAssocID="{79C58C7D-C350-4B38-96AA-987CFADC2979}" presName="aNode" presStyleLbl="fgAcc1" presStyleIdx="2" presStyleCnt="4">
        <dgm:presLayoutVars>
          <dgm:bulletEnabled val="1"/>
        </dgm:presLayoutVars>
      </dgm:prSet>
      <dgm:spPr/>
      <dgm:t>
        <a:bodyPr/>
        <a:lstStyle/>
        <a:p>
          <a:endParaRPr lang="en-US"/>
        </a:p>
      </dgm:t>
    </dgm:pt>
    <dgm:pt modelId="{6FEE98CB-A0E6-43CB-AD6E-9F8C934BC9F2}" type="pres">
      <dgm:prSet presAssocID="{79C58C7D-C350-4B38-96AA-987CFADC2979}" presName="aSpace" presStyleCnt="0"/>
      <dgm:spPr/>
    </dgm:pt>
    <dgm:pt modelId="{002CEE7A-A901-4F7A-A8FA-917EFFAAB7C3}" type="pres">
      <dgm:prSet presAssocID="{F70C0B71-D24E-4105-B9B7-093852EF4EB3}" presName="aNode" presStyleLbl="fgAcc1" presStyleIdx="3" presStyleCnt="4">
        <dgm:presLayoutVars>
          <dgm:bulletEnabled val="1"/>
        </dgm:presLayoutVars>
      </dgm:prSet>
      <dgm:spPr/>
      <dgm:t>
        <a:bodyPr/>
        <a:lstStyle/>
        <a:p>
          <a:endParaRPr lang="en-US"/>
        </a:p>
      </dgm:t>
    </dgm:pt>
    <dgm:pt modelId="{3AEACB33-3CB8-4E99-B05D-42E41E915FD0}" type="pres">
      <dgm:prSet presAssocID="{F70C0B71-D24E-4105-B9B7-093852EF4EB3}" presName="aSpace" presStyleCnt="0"/>
      <dgm:spPr/>
    </dgm:pt>
  </dgm:ptLst>
  <dgm:cxnLst>
    <dgm:cxn modelId="{244D9718-D9F6-45FD-BF7E-E581E218414A}" type="presOf" srcId="{79C58C7D-C350-4B38-96AA-987CFADC2979}" destId="{9733692F-53E9-4FB8-B474-867629AEEE11}" srcOrd="0" destOrd="0" presId="urn:microsoft.com/office/officeart/2005/8/layout/pyramid2"/>
    <dgm:cxn modelId="{EF5FE870-F149-4739-A048-AD6F6D644FCF}" srcId="{FE98947A-6B8C-4465-8921-F6FE81B1D2B1}" destId="{28DEF145-49F2-41F9-BDA7-0CE1F6F43995}" srcOrd="1" destOrd="0" parTransId="{EA16A40A-4E5E-4691-9DC9-8285F5F497FE}" sibTransId="{A76079B0-DB87-44C0-B9A3-D82D37B00231}"/>
    <dgm:cxn modelId="{BFEBB96C-C681-464D-A961-0F1A5F7AB250}" type="presOf" srcId="{EC5B4AE7-7B2A-46E3-8BC5-505E59D65E72}" destId="{6D427EB6-0D2C-44C4-AAAC-17AD0A21CA2B}" srcOrd="0" destOrd="0" presId="urn:microsoft.com/office/officeart/2005/8/layout/pyramid2"/>
    <dgm:cxn modelId="{16595511-6E41-4208-B46A-7C6D5F164AEA}" type="presOf" srcId="{F70C0B71-D24E-4105-B9B7-093852EF4EB3}" destId="{002CEE7A-A901-4F7A-A8FA-917EFFAAB7C3}" srcOrd="0" destOrd="0" presId="urn:microsoft.com/office/officeart/2005/8/layout/pyramid2"/>
    <dgm:cxn modelId="{65394A9E-0C0A-4C08-AB7D-E49994E0B75C}" srcId="{FE98947A-6B8C-4465-8921-F6FE81B1D2B1}" destId="{F70C0B71-D24E-4105-B9B7-093852EF4EB3}" srcOrd="3" destOrd="0" parTransId="{D814EF8D-CC80-4858-889D-3113A4414157}" sibTransId="{A0B22646-1CD6-470F-A768-81C254C591E6}"/>
    <dgm:cxn modelId="{E593F1A7-610C-4643-B97C-2B0323C76616}" type="presOf" srcId="{28DEF145-49F2-41F9-BDA7-0CE1F6F43995}" destId="{B660E499-FD78-4398-9EC5-4E82DC785EC5}" srcOrd="0" destOrd="0" presId="urn:microsoft.com/office/officeart/2005/8/layout/pyramid2"/>
    <dgm:cxn modelId="{7158398F-B1CA-41DB-A977-6D677B7BACA2}" srcId="{FE98947A-6B8C-4465-8921-F6FE81B1D2B1}" destId="{79C58C7D-C350-4B38-96AA-987CFADC2979}" srcOrd="2" destOrd="0" parTransId="{A95476FE-6A0B-4A2E-A4FC-3B2200E5A3C2}" sibTransId="{124138B0-E9B6-4E29-8D74-F1C63C25CF4F}"/>
    <dgm:cxn modelId="{9C31255A-273E-4548-BB52-965246A2AF6D}" srcId="{FE98947A-6B8C-4465-8921-F6FE81B1D2B1}" destId="{EC5B4AE7-7B2A-46E3-8BC5-505E59D65E72}" srcOrd="0" destOrd="0" parTransId="{DC56302F-BC3B-4F2A-BF2C-95494DE1FC4F}" sibTransId="{7235DC9F-9111-4865-BCD4-7F1386129FFC}"/>
    <dgm:cxn modelId="{3F02C2EC-D1CB-4211-BBD6-7CE503B53CAF}" type="presOf" srcId="{FE98947A-6B8C-4465-8921-F6FE81B1D2B1}" destId="{FDB8FF2D-943E-43B7-8AF9-3AA580E4AD23}" srcOrd="0" destOrd="0" presId="urn:microsoft.com/office/officeart/2005/8/layout/pyramid2"/>
    <dgm:cxn modelId="{6E2C7572-7778-488B-8D33-35EAB27C4CEF}" type="presParOf" srcId="{FDB8FF2D-943E-43B7-8AF9-3AA580E4AD23}" destId="{FACCFD37-F8F4-4CA6-AA10-1BCA785DA3EF}" srcOrd="0" destOrd="0" presId="urn:microsoft.com/office/officeart/2005/8/layout/pyramid2"/>
    <dgm:cxn modelId="{0891886A-D420-4377-85EB-F7B657BB0A81}" type="presParOf" srcId="{FDB8FF2D-943E-43B7-8AF9-3AA580E4AD23}" destId="{15F2AB86-2146-4D2D-8DE5-6985538AF3CD}" srcOrd="1" destOrd="0" presId="urn:microsoft.com/office/officeart/2005/8/layout/pyramid2"/>
    <dgm:cxn modelId="{2652554E-50DF-4472-B57D-93406F78F067}" type="presParOf" srcId="{15F2AB86-2146-4D2D-8DE5-6985538AF3CD}" destId="{6D427EB6-0D2C-44C4-AAAC-17AD0A21CA2B}" srcOrd="0" destOrd="0" presId="urn:microsoft.com/office/officeart/2005/8/layout/pyramid2"/>
    <dgm:cxn modelId="{830EA666-4B82-4712-AF1F-A4A123AEFB27}" type="presParOf" srcId="{15F2AB86-2146-4D2D-8DE5-6985538AF3CD}" destId="{7AAB5133-A1E3-4162-BC49-E464BE460CE8}" srcOrd="1" destOrd="0" presId="urn:microsoft.com/office/officeart/2005/8/layout/pyramid2"/>
    <dgm:cxn modelId="{B568B647-19E3-4E5D-B2EF-79C087F92A68}" type="presParOf" srcId="{15F2AB86-2146-4D2D-8DE5-6985538AF3CD}" destId="{B660E499-FD78-4398-9EC5-4E82DC785EC5}" srcOrd="2" destOrd="0" presId="urn:microsoft.com/office/officeart/2005/8/layout/pyramid2"/>
    <dgm:cxn modelId="{792A104B-FD2B-4E8B-9E93-52E3411819DF}" type="presParOf" srcId="{15F2AB86-2146-4D2D-8DE5-6985538AF3CD}" destId="{87A04874-E247-4466-8919-CACD1712FDCD}" srcOrd="3" destOrd="0" presId="urn:microsoft.com/office/officeart/2005/8/layout/pyramid2"/>
    <dgm:cxn modelId="{3A531BF0-40A4-4854-B874-3E4E5F011E86}" type="presParOf" srcId="{15F2AB86-2146-4D2D-8DE5-6985538AF3CD}" destId="{9733692F-53E9-4FB8-B474-867629AEEE11}" srcOrd="4" destOrd="0" presId="urn:microsoft.com/office/officeart/2005/8/layout/pyramid2"/>
    <dgm:cxn modelId="{12685B9B-9992-465D-AB31-30EDB7F19932}" type="presParOf" srcId="{15F2AB86-2146-4D2D-8DE5-6985538AF3CD}" destId="{6FEE98CB-A0E6-43CB-AD6E-9F8C934BC9F2}" srcOrd="5" destOrd="0" presId="urn:microsoft.com/office/officeart/2005/8/layout/pyramid2"/>
    <dgm:cxn modelId="{BA31677A-0D7E-45A7-A575-993AA734053C}" type="presParOf" srcId="{15F2AB86-2146-4D2D-8DE5-6985538AF3CD}" destId="{002CEE7A-A901-4F7A-A8FA-917EFFAAB7C3}" srcOrd="6" destOrd="0" presId="urn:microsoft.com/office/officeart/2005/8/layout/pyramid2"/>
    <dgm:cxn modelId="{B8C3693F-A7F2-4AE3-B44D-499DBBF34054}" type="presParOf" srcId="{15F2AB86-2146-4D2D-8DE5-6985538AF3CD}" destId="{3AEACB33-3CB8-4E99-B05D-42E41E915FD0}"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381B2E-96C8-43CB-9605-CE2BC00E7099}" type="doc">
      <dgm:prSet loTypeId="urn:microsoft.com/office/officeart/2005/8/layout/pyramid2" loCatId="pyramid" qsTypeId="urn:microsoft.com/office/officeart/2005/8/quickstyle/simple1" qsCatId="simple" csTypeId="urn:microsoft.com/office/officeart/2005/8/colors/accent2_2" csCatId="accent2" phldr="1"/>
      <dgm:spPr/>
    </dgm:pt>
    <dgm:pt modelId="{D890FBD8-16DE-460E-816B-A787F0982F1D}">
      <dgm:prSet phldrT="[Text]" custT="1"/>
      <dgm:spPr/>
      <dgm:t>
        <a:bodyPr/>
        <a:lstStyle/>
        <a:p>
          <a:pPr rtl="1"/>
          <a:r>
            <a:rPr lang="ar-JO" sz="4400" dirty="0" smtClean="0"/>
            <a:t>الدستور</a:t>
          </a:r>
          <a:endParaRPr lang="en-US" sz="4400" dirty="0"/>
        </a:p>
      </dgm:t>
    </dgm:pt>
    <dgm:pt modelId="{73B9D8A7-3D19-4455-A959-94AC6E51A992}" type="parTrans" cxnId="{75BBF88D-4859-4EDB-B55F-B4532591FABA}">
      <dgm:prSet/>
      <dgm:spPr/>
      <dgm:t>
        <a:bodyPr/>
        <a:lstStyle/>
        <a:p>
          <a:endParaRPr lang="en-US"/>
        </a:p>
      </dgm:t>
    </dgm:pt>
    <dgm:pt modelId="{225F570E-DF97-46F9-802E-53C285B1D4B6}" type="sibTrans" cxnId="{75BBF88D-4859-4EDB-B55F-B4532591FABA}">
      <dgm:prSet/>
      <dgm:spPr/>
      <dgm:t>
        <a:bodyPr/>
        <a:lstStyle/>
        <a:p>
          <a:endParaRPr lang="en-US"/>
        </a:p>
      </dgm:t>
    </dgm:pt>
    <dgm:pt modelId="{7A8E490E-6AD9-4A6C-BBBE-11DEF88B7BC8}">
      <dgm:prSet phldrT="[Text]" custT="1"/>
      <dgm:spPr/>
      <dgm:t>
        <a:bodyPr/>
        <a:lstStyle/>
        <a:p>
          <a:pPr algn="ctr" rtl="1"/>
          <a:r>
            <a:rPr lang="ar-JO" sz="4400" dirty="0" smtClean="0"/>
            <a:t>القانون</a:t>
          </a:r>
          <a:r>
            <a:rPr lang="ar-JO" sz="4000" dirty="0" smtClean="0"/>
            <a:t>	</a:t>
          </a:r>
          <a:endParaRPr lang="en-US" sz="4000" dirty="0"/>
        </a:p>
      </dgm:t>
    </dgm:pt>
    <dgm:pt modelId="{E8D419E9-5FAF-45F3-B596-58B54532D178}" type="parTrans" cxnId="{398F4E72-5DA9-44BD-A4F1-79F8E2844943}">
      <dgm:prSet/>
      <dgm:spPr/>
      <dgm:t>
        <a:bodyPr/>
        <a:lstStyle/>
        <a:p>
          <a:endParaRPr lang="en-US"/>
        </a:p>
      </dgm:t>
    </dgm:pt>
    <dgm:pt modelId="{22BD8AEC-590A-491F-B2DD-AF637FD8ACE4}" type="sibTrans" cxnId="{398F4E72-5DA9-44BD-A4F1-79F8E2844943}">
      <dgm:prSet/>
      <dgm:spPr/>
      <dgm:t>
        <a:bodyPr/>
        <a:lstStyle/>
        <a:p>
          <a:endParaRPr lang="en-US"/>
        </a:p>
      </dgm:t>
    </dgm:pt>
    <dgm:pt modelId="{00276BB2-9D87-4DDD-A35D-64CF4A4CE47D}">
      <dgm:prSet phldrT="[Text]" custT="1"/>
      <dgm:spPr/>
      <dgm:t>
        <a:bodyPr/>
        <a:lstStyle/>
        <a:p>
          <a:pPr rtl="1"/>
          <a:r>
            <a:rPr lang="ar-JO" sz="4400" dirty="0" smtClean="0"/>
            <a:t>الانظمة</a:t>
          </a:r>
          <a:endParaRPr lang="en-US" sz="2800" dirty="0"/>
        </a:p>
      </dgm:t>
    </dgm:pt>
    <dgm:pt modelId="{951F0D2E-C703-47DA-8C91-EDF93E26C7E8}" type="parTrans" cxnId="{10B46C93-E142-4233-BABD-440D83185D53}">
      <dgm:prSet/>
      <dgm:spPr/>
      <dgm:t>
        <a:bodyPr/>
        <a:lstStyle/>
        <a:p>
          <a:endParaRPr lang="en-US"/>
        </a:p>
      </dgm:t>
    </dgm:pt>
    <dgm:pt modelId="{8D852DE7-D6D2-4480-9BEC-87426E000483}" type="sibTrans" cxnId="{10B46C93-E142-4233-BABD-440D83185D53}">
      <dgm:prSet/>
      <dgm:spPr/>
      <dgm:t>
        <a:bodyPr/>
        <a:lstStyle/>
        <a:p>
          <a:endParaRPr lang="en-US"/>
        </a:p>
      </dgm:t>
    </dgm:pt>
    <dgm:pt modelId="{70BA64D3-700D-42A7-8AA2-A3093882F285}">
      <dgm:prSet custT="1"/>
      <dgm:spPr/>
      <dgm:t>
        <a:bodyPr/>
        <a:lstStyle/>
        <a:p>
          <a:r>
            <a:rPr lang="ar-JO" sz="4400" dirty="0" smtClean="0"/>
            <a:t>التعليمات</a:t>
          </a:r>
          <a:endParaRPr lang="en-US" sz="4400" dirty="0"/>
        </a:p>
      </dgm:t>
    </dgm:pt>
    <dgm:pt modelId="{0A79C6B7-AAC1-4588-8817-D4CDCBE8DB86}" type="parTrans" cxnId="{16014728-1BBA-4C64-B4D8-D7DDAE073D92}">
      <dgm:prSet/>
      <dgm:spPr/>
      <dgm:t>
        <a:bodyPr/>
        <a:lstStyle/>
        <a:p>
          <a:endParaRPr lang="en-US"/>
        </a:p>
      </dgm:t>
    </dgm:pt>
    <dgm:pt modelId="{96A99D28-DDC4-44E7-8F6A-212D63081CD1}" type="sibTrans" cxnId="{16014728-1BBA-4C64-B4D8-D7DDAE073D92}">
      <dgm:prSet/>
      <dgm:spPr/>
      <dgm:t>
        <a:bodyPr/>
        <a:lstStyle/>
        <a:p>
          <a:endParaRPr lang="en-US"/>
        </a:p>
      </dgm:t>
    </dgm:pt>
    <dgm:pt modelId="{91747EBF-E485-4BBB-9D13-EDA29D22BFF6}" type="pres">
      <dgm:prSet presAssocID="{67381B2E-96C8-43CB-9605-CE2BC00E7099}" presName="compositeShape" presStyleCnt="0">
        <dgm:presLayoutVars>
          <dgm:dir/>
          <dgm:resizeHandles/>
        </dgm:presLayoutVars>
      </dgm:prSet>
      <dgm:spPr/>
    </dgm:pt>
    <dgm:pt modelId="{83BBBB4C-9871-4323-B8DE-B1250065C110}" type="pres">
      <dgm:prSet presAssocID="{67381B2E-96C8-43CB-9605-CE2BC00E7099}" presName="pyramid" presStyleLbl="node1" presStyleIdx="0" presStyleCnt="1"/>
      <dgm:spPr/>
    </dgm:pt>
    <dgm:pt modelId="{B93DA566-9FE8-4120-BDD4-E720648874E9}" type="pres">
      <dgm:prSet presAssocID="{67381B2E-96C8-43CB-9605-CE2BC00E7099}" presName="theList" presStyleCnt="0"/>
      <dgm:spPr/>
    </dgm:pt>
    <dgm:pt modelId="{7D4A7395-66F1-49D9-BB30-71785D087B8F}" type="pres">
      <dgm:prSet presAssocID="{D890FBD8-16DE-460E-816B-A787F0982F1D}" presName="aNode" presStyleLbl="fgAcc1" presStyleIdx="0" presStyleCnt="4">
        <dgm:presLayoutVars>
          <dgm:bulletEnabled val="1"/>
        </dgm:presLayoutVars>
      </dgm:prSet>
      <dgm:spPr/>
      <dgm:t>
        <a:bodyPr/>
        <a:lstStyle/>
        <a:p>
          <a:endParaRPr lang="en-US"/>
        </a:p>
      </dgm:t>
    </dgm:pt>
    <dgm:pt modelId="{9CCC5A5D-6C7E-4248-89FC-74B2453D59F3}" type="pres">
      <dgm:prSet presAssocID="{D890FBD8-16DE-460E-816B-A787F0982F1D}" presName="aSpace" presStyleCnt="0"/>
      <dgm:spPr/>
    </dgm:pt>
    <dgm:pt modelId="{A115079A-278C-407B-990E-4672DCEFF634}" type="pres">
      <dgm:prSet presAssocID="{7A8E490E-6AD9-4A6C-BBBE-11DEF88B7BC8}" presName="aNode" presStyleLbl="fgAcc1" presStyleIdx="1" presStyleCnt="4">
        <dgm:presLayoutVars>
          <dgm:bulletEnabled val="1"/>
        </dgm:presLayoutVars>
      </dgm:prSet>
      <dgm:spPr/>
      <dgm:t>
        <a:bodyPr/>
        <a:lstStyle/>
        <a:p>
          <a:endParaRPr lang="en-US"/>
        </a:p>
      </dgm:t>
    </dgm:pt>
    <dgm:pt modelId="{4CEFD56A-AC3E-410E-B6F8-C9E803F31FBE}" type="pres">
      <dgm:prSet presAssocID="{7A8E490E-6AD9-4A6C-BBBE-11DEF88B7BC8}" presName="aSpace" presStyleCnt="0"/>
      <dgm:spPr/>
    </dgm:pt>
    <dgm:pt modelId="{24CC11A1-2226-461F-BC1E-93CAA15CE6C0}" type="pres">
      <dgm:prSet presAssocID="{00276BB2-9D87-4DDD-A35D-64CF4A4CE47D}" presName="aNode" presStyleLbl="fgAcc1" presStyleIdx="2" presStyleCnt="4">
        <dgm:presLayoutVars>
          <dgm:bulletEnabled val="1"/>
        </dgm:presLayoutVars>
      </dgm:prSet>
      <dgm:spPr/>
      <dgm:t>
        <a:bodyPr/>
        <a:lstStyle/>
        <a:p>
          <a:endParaRPr lang="en-US"/>
        </a:p>
      </dgm:t>
    </dgm:pt>
    <dgm:pt modelId="{B4B7A027-715B-4745-8C68-CE1FB26DA38B}" type="pres">
      <dgm:prSet presAssocID="{00276BB2-9D87-4DDD-A35D-64CF4A4CE47D}" presName="aSpace" presStyleCnt="0"/>
      <dgm:spPr/>
    </dgm:pt>
    <dgm:pt modelId="{4E3C934F-7504-4937-AC2C-E15C07E3C69E}" type="pres">
      <dgm:prSet presAssocID="{70BA64D3-700D-42A7-8AA2-A3093882F285}" presName="aNode" presStyleLbl="fgAcc1" presStyleIdx="3" presStyleCnt="4">
        <dgm:presLayoutVars>
          <dgm:bulletEnabled val="1"/>
        </dgm:presLayoutVars>
      </dgm:prSet>
      <dgm:spPr/>
      <dgm:t>
        <a:bodyPr/>
        <a:lstStyle/>
        <a:p>
          <a:endParaRPr lang="en-US"/>
        </a:p>
      </dgm:t>
    </dgm:pt>
    <dgm:pt modelId="{FF431CBD-C9D6-418C-AB45-368C3AEA63E6}" type="pres">
      <dgm:prSet presAssocID="{70BA64D3-700D-42A7-8AA2-A3093882F285}" presName="aSpace" presStyleCnt="0"/>
      <dgm:spPr/>
    </dgm:pt>
  </dgm:ptLst>
  <dgm:cxnLst>
    <dgm:cxn modelId="{75BBF88D-4859-4EDB-B55F-B4532591FABA}" srcId="{67381B2E-96C8-43CB-9605-CE2BC00E7099}" destId="{D890FBD8-16DE-460E-816B-A787F0982F1D}" srcOrd="0" destOrd="0" parTransId="{73B9D8A7-3D19-4455-A959-94AC6E51A992}" sibTransId="{225F570E-DF97-46F9-802E-53C285B1D4B6}"/>
    <dgm:cxn modelId="{398F4E72-5DA9-44BD-A4F1-79F8E2844943}" srcId="{67381B2E-96C8-43CB-9605-CE2BC00E7099}" destId="{7A8E490E-6AD9-4A6C-BBBE-11DEF88B7BC8}" srcOrd="1" destOrd="0" parTransId="{E8D419E9-5FAF-45F3-B596-58B54532D178}" sibTransId="{22BD8AEC-590A-491F-B2DD-AF637FD8ACE4}"/>
    <dgm:cxn modelId="{16014728-1BBA-4C64-B4D8-D7DDAE073D92}" srcId="{67381B2E-96C8-43CB-9605-CE2BC00E7099}" destId="{70BA64D3-700D-42A7-8AA2-A3093882F285}" srcOrd="3" destOrd="0" parTransId="{0A79C6B7-AAC1-4588-8817-D4CDCBE8DB86}" sibTransId="{96A99D28-DDC4-44E7-8F6A-212D63081CD1}"/>
    <dgm:cxn modelId="{0BAAEA62-5BEE-4571-ADA9-18E0269CE324}" type="presOf" srcId="{00276BB2-9D87-4DDD-A35D-64CF4A4CE47D}" destId="{24CC11A1-2226-461F-BC1E-93CAA15CE6C0}" srcOrd="0" destOrd="0" presId="urn:microsoft.com/office/officeart/2005/8/layout/pyramid2"/>
    <dgm:cxn modelId="{5F7F0181-EBD7-4821-8783-2BDACDBDD681}" type="presOf" srcId="{D890FBD8-16DE-460E-816B-A787F0982F1D}" destId="{7D4A7395-66F1-49D9-BB30-71785D087B8F}" srcOrd="0" destOrd="0" presId="urn:microsoft.com/office/officeart/2005/8/layout/pyramid2"/>
    <dgm:cxn modelId="{C5854EB5-DD2B-4CFF-9CB8-7AEEE40543F9}" type="presOf" srcId="{67381B2E-96C8-43CB-9605-CE2BC00E7099}" destId="{91747EBF-E485-4BBB-9D13-EDA29D22BFF6}" srcOrd="0" destOrd="0" presId="urn:microsoft.com/office/officeart/2005/8/layout/pyramid2"/>
    <dgm:cxn modelId="{8D2AFEC2-01FD-46FA-ACAB-3CB306EC950C}" type="presOf" srcId="{7A8E490E-6AD9-4A6C-BBBE-11DEF88B7BC8}" destId="{A115079A-278C-407B-990E-4672DCEFF634}" srcOrd="0" destOrd="0" presId="urn:microsoft.com/office/officeart/2005/8/layout/pyramid2"/>
    <dgm:cxn modelId="{10B46C93-E142-4233-BABD-440D83185D53}" srcId="{67381B2E-96C8-43CB-9605-CE2BC00E7099}" destId="{00276BB2-9D87-4DDD-A35D-64CF4A4CE47D}" srcOrd="2" destOrd="0" parTransId="{951F0D2E-C703-47DA-8C91-EDF93E26C7E8}" sibTransId="{8D852DE7-D6D2-4480-9BEC-87426E000483}"/>
    <dgm:cxn modelId="{7C63521C-B571-4A54-A644-CF5146242CAE}" type="presOf" srcId="{70BA64D3-700D-42A7-8AA2-A3093882F285}" destId="{4E3C934F-7504-4937-AC2C-E15C07E3C69E}" srcOrd="0" destOrd="0" presId="urn:microsoft.com/office/officeart/2005/8/layout/pyramid2"/>
    <dgm:cxn modelId="{AA18109B-4CDC-4B61-9D94-B092B5E1CBA7}" type="presParOf" srcId="{91747EBF-E485-4BBB-9D13-EDA29D22BFF6}" destId="{83BBBB4C-9871-4323-B8DE-B1250065C110}" srcOrd="0" destOrd="0" presId="urn:microsoft.com/office/officeart/2005/8/layout/pyramid2"/>
    <dgm:cxn modelId="{34E42D0E-540A-4102-BFE0-5F730880FC84}" type="presParOf" srcId="{91747EBF-E485-4BBB-9D13-EDA29D22BFF6}" destId="{B93DA566-9FE8-4120-BDD4-E720648874E9}" srcOrd="1" destOrd="0" presId="urn:microsoft.com/office/officeart/2005/8/layout/pyramid2"/>
    <dgm:cxn modelId="{900FCE3F-700C-48CD-A928-4A8041D32ADF}" type="presParOf" srcId="{B93DA566-9FE8-4120-BDD4-E720648874E9}" destId="{7D4A7395-66F1-49D9-BB30-71785D087B8F}" srcOrd="0" destOrd="0" presId="urn:microsoft.com/office/officeart/2005/8/layout/pyramid2"/>
    <dgm:cxn modelId="{CBD69C08-AD6C-4E9F-A612-2C0AD8F9ABE1}" type="presParOf" srcId="{B93DA566-9FE8-4120-BDD4-E720648874E9}" destId="{9CCC5A5D-6C7E-4248-89FC-74B2453D59F3}" srcOrd="1" destOrd="0" presId="urn:microsoft.com/office/officeart/2005/8/layout/pyramid2"/>
    <dgm:cxn modelId="{668093B7-41DA-42CC-AECE-A38E33280428}" type="presParOf" srcId="{B93DA566-9FE8-4120-BDD4-E720648874E9}" destId="{A115079A-278C-407B-990E-4672DCEFF634}" srcOrd="2" destOrd="0" presId="urn:microsoft.com/office/officeart/2005/8/layout/pyramid2"/>
    <dgm:cxn modelId="{D16C59A1-5DE0-4E7F-B1D8-9B3DED510557}" type="presParOf" srcId="{B93DA566-9FE8-4120-BDD4-E720648874E9}" destId="{4CEFD56A-AC3E-410E-B6F8-C9E803F31FBE}" srcOrd="3" destOrd="0" presId="urn:microsoft.com/office/officeart/2005/8/layout/pyramid2"/>
    <dgm:cxn modelId="{780B2617-27A1-4248-AFCD-E26145C9E9EE}" type="presParOf" srcId="{B93DA566-9FE8-4120-BDD4-E720648874E9}" destId="{24CC11A1-2226-461F-BC1E-93CAA15CE6C0}" srcOrd="4" destOrd="0" presId="urn:microsoft.com/office/officeart/2005/8/layout/pyramid2"/>
    <dgm:cxn modelId="{72B22022-FD49-4441-A60A-D0B7F3596662}" type="presParOf" srcId="{B93DA566-9FE8-4120-BDD4-E720648874E9}" destId="{B4B7A027-715B-4745-8C68-CE1FB26DA38B}" srcOrd="5" destOrd="0" presId="urn:microsoft.com/office/officeart/2005/8/layout/pyramid2"/>
    <dgm:cxn modelId="{242045B6-895F-4D2C-8DD0-4069C5304080}" type="presParOf" srcId="{B93DA566-9FE8-4120-BDD4-E720648874E9}" destId="{4E3C934F-7504-4937-AC2C-E15C07E3C69E}" srcOrd="6" destOrd="0" presId="urn:microsoft.com/office/officeart/2005/8/layout/pyramid2"/>
    <dgm:cxn modelId="{A3A9A32B-B423-4D84-A5CD-DA869B408631}" type="presParOf" srcId="{B93DA566-9FE8-4120-BDD4-E720648874E9}" destId="{FF431CBD-C9D6-418C-AB45-368C3AEA63E6}"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332EE793-F44B-4D6A-B745-EF55C0EC8703}">
      <dgm:prSet phldrT="[Text]"/>
      <dgm:spPr/>
      <dgm:t>
        <a:bodyPr/>
        <a:lstStyle/>
        <a:p>
          <a:pPr rtl="1"/>
          <a:r>
            <a:rPr lang="ar-JO" b="1" dirty="0" smtClean="0">
              <a:effectLst>
                <a:outerShdw blurRad="38100" dist="38100" dir="2700000" algn="tl">
                  <a:srgbClr val="000000">
                    <a:alpha val="43137"/>
                  </a:srgbClr>
                </a:outerShdw>
              </a:effectLst>
            </a:rPr>
            <a:t>الدستور هو التشريع الاساسي في الدولة وهو مجموعة القواعد التي تبين شكل الدولة ونظام الحكم فيها وتوزيع السلطات في الدولة .</a:t>
          </a:r>
          <a:endParaRPr lang="en-US" b="1" dirty="0">
            <a:effectLst>
              <a:outerShdw blurRad="38100" dist="38100" dir="2700000" algn="tl">
                <a:srgbClr val="000000">
                  <a:alpha val="43137"/>
                </a:srgbClr>
              </a:outerShdw>
            </a:effectLst>
          </a:endParaRPr>
        </a:p>
      </dgm:t>
    </dgm:pt>
    <dgm:pt modelId="{9E0C579A-978F-4382-AF18-9B9B589FEA94}" type="parTrans" cxnId="{AF9BB56B-4806-4417-8CCB-75C12D99E17F}">
      <dgm:prSet/>
      <dgm:spPr/>
      <dgm:t>
        <a:bodyPr/>
        <a:lstStyle/>
        <a:p>
          <a:pPr rtl="1"/>
          <a:endParaRPr lang="en-US"/>
        </a:p>
      </dgm:t>
    </dgm:pt>
    <dgm:pt modelId="{13150C1B-0810-42F9-94F8-7DE69A11EA19}" type="sibTrans" cxnId="{AF9BB56B-4806-4417-8CCB-75C12D99E17F}">
      <dgm:prSet/>
      <dgm:spPr/>
      <dgm:t>
        <a:bodyPr/>
        <a:lstStyle/>
        <a:p>
          <a:pPr rtl="1"/>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endParaRPr lang="en-US"/>
        </a:p>
      </dgm:t>
    </dgm:pt>
    <dgm:pt modelId="{5B697041-0616-4C66-B0CF-222C1DB63C13}" type="pres">
      <dgm:prSet presAssocID="{332EE793-F44B-4D6A-B745-EF55C0EC8703}" presName="parentText" presStyleLbl="node1" presStyleIdx="0" presStyleCnt="1" custScaleY="113157" custLinFactY="-78032" custLinFactNeighborX="1402" custLinFactNeighborY="-100000">
        <dgm:presLayoutVars>
          <dgm:chMax val="0"/>
          <dgm:bulletEnabled val="1"/>
        </dgm:presLayoutVars>
      </dgm:prSet>
      <dgm:spPr/>
      <dgm:t>
        <a:bodyPr/>
        <a:lstStyle/>
        <a:p>
          <a:endParaRPr lang="en-US"/>
        </a:p>
      </dgm:t>
    </dgm:pt>
  </dgm:ptLst>
  <dgm:cxnLst>
    <dgm:cxn modelId="{AF9BB56B-4806-4417-8CCB-75C12D99E17F}" srcId="{B6090D20-13FC-44C1-B973-C9D25CDE6CA0}" destId="{332EE793-F44B-4D6A-B745-EF55C0EC8703}" srcOrd="0" destOrd="0" parTransId="{9E0C579A-978F-4382-AF18-9B9B589FEA94}" sibTransId="{13150C1B-0810-42F9-94F8-7DE69A11EA19}"/>
    <dgm:cxn modelId="{FB80E42D-1090-4D54-991F-7076C9756BDF}" type="presOf" srcId="{B6090D20-13FC-44C1-B973-C9D25CDE6CA0}" destId="{52ACFF50-109D-46D4-A593-D79D77CD5A7E}" srcOrd="0" destOrd="0" presId="urn:microsoft.com/office/officeart/2005/8/layout/vList2"/>
    <dgm:cxn modelId="{E9796F5D-FED6-4E60-869E-D05961123882}" type="presOf" srcId="{332EE793-F44B-4D6A-B745-EF55C0EC8703}" destId="{5B697041-0616-4C66-B0CF-222C1DB63C13}" srcOrd="0" destOrd="0" presId="urn:microsoft.com/office/officeart/2005/8/layout/vList2"/>
    <dgm:cxn modelId="{9AA62926-F87F-44A2-B51E-DD6BDE0EAF78}" type="presParOf" srcId="{52ACFF50-109D-46D4-A593-D79D77CD5A7E}" destId="{5B697041-0616-4C66-B0CF-222C1DB63C1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3d1" qsCatId="3D" csTypeId="urn:microsoft.com/office/officeart/2005/8/colors/accent2_2" csCatId="accent2" phldr="1"/>
      <dgm:spPr/>
      <dgm:t>
        <a:bodyPr/>
        <a:lstStyle/>
        <a:p>
          <a:endParaRPr lang="en-US"/>
        </a:p>
      </dgm:t>
    </dgm:pt>
    <dgm:pt modelId="{81ACE203-3175-4B00-86D2-17937EA97B28}">
      <dgm:prSet/>
      <dgm:spPr/>
      <dgm:t>
        <a:bodyPr/>
        <a:lstStyle/>
        <a:p>
          <a:pPr rtl="1"/>
          <a:r>
            <a:rPr lang="ar-JO" b="1" dirty="0" smtClean="0">
              <a:effectLst>
                <a:outerShdw blurRad="38100" dist="38100" dir="2700000" algn="tl">
                  <a:srgbClr val="000000">
                    <a:alpha val="43137"/>
                  </a:srgbClr>
                </a:outerShdw>
              </a:effectLst>
            </a:rPr>
            <a:t>القانون هو مجموعة القواعد القانونية التي التي تنظم سلوكاً اجتماعياً معيناً و الصادر عن الجهة التي تملك حق اصداره.</a:t>
          </a:r>
        </a:p>
      </dgm:t>
    </dgm:pt>
    <dgm:pt modelId="{F1ADC16E-E2B6-4B80-A75C-D782BD2B8DEF}" type="parTrans" cxnId="{2343E2E9-38F0-4FB2-8AD6-4F1C4265E87C}">
      <dgm:prSet/>
      <dgm:spPr/>
      <dgm:t>
        <a:bodyPr/>
        <a:lstStyle/>
        <a:p>
          <a:endParaRPr lang="en-US"/>
        </a:p>
      </dgm:t>
    </dgm:pt>
    <dgm:pt modelId="{4B267E96-5DF1-4AAE-A90B-8E29FE4C0256}" type="sibTrans" cxnId="{2343E2E9-38F0-4FB2-8AD6-4F1C4265E87C}">
      <dgm:prSet/>
      <dgm:spPr/>
      <dgm:t>
        <a:bodyPr/>
        <a:lstStyle/>
        <a:p>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endParaRPr lang="en-US"/>
        </a:p>
      </dgm:t>
    </dgm:pt>
    <dgm:pt modelId="{4AB2C25F-5EC3-4D8D-9BE2-E8A43D063E9F}" type="pres">
      <dgm:prSet presAssocID="{81ACE203-3175-4B00-86D2-17937EA97B28}" presName="parentText" presStyleLbl="node1" presStyleIdx="0" presStyleCnt="1">
        <dgm:presLayoutVars>
          <dgm:chMax val="0"/>
          <dgm:bulletEnabled val="1"/>
        </dgm:presLayoutVars>
      </dgm:prSet>
      <dgm:spPr/>
      <dgm:t>
        <a:bodyPr/>
        <a:lstStyle/>
        <a:p>
          <a:endParaRPr lang="en-US"/>
        </a:p>
      </dgm:t>
    </dgm:pt>
  </dgm:ptLst>
  <dgm:cxnLst>
    <dgm:cxn modelId="{25EFDD1E-F68B-4DCB-84AA-E8F44914E887}" type="presOf" srcId="{81ACE203-3175-4B00-86D2-17937EA97B28}" destId="{4AB2C25F-5EC3-4D8D-9BE2-E8A43D063E9F}" srcOrd="0" destOrd="0" presId="urn:microsoft.com/office/officeart/2005/8/layout/vList2"/>
    <dgm:cxn modelId="{2343E2E9-38F0-4FB2-8AD6-4F1C4265E87C}" srcId="{B6090D20-13FC-44C1-B973-C9D25CDE6CA0}" destId="{81ACE203-3175-4B00-86D2-17937EA97B28}" srcOrd="0" destOrd="0" parTransId="{F1ADC16E-E2B6-4B80-A75C-D782BD2B8DEF}" sibTransId="{4B267E96-5DF1-4AAE-A90B-8E29FE4C0256}"/>
    <dgm:cxn modelId="{558BA588-DA48-4CE6-AA01-18A228A0BAFF}" type="presOf" srcId="{B6090D20-13FC-44C1-B973-C9D25CDE6CA0}" destId="{52ACFF50-109D-46D4-A593-D79D77CD5A7E}" srcOrd="0" destOrd="0" presId="urn:microsoft.com/office/officeart/2005/8/layout/vList2"/>
    <dgm:cxn modelId="{2D52E779-252A-4535-A50D-400AC5A4A5C5}" type="presParOf" srcId="{52ACFF50-109D-46D4-A593-D79D77CD5A7E}" destId="{4AB2C25F-5EC3-4D8D-9BE2-E8A43D063E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3d1" qsCatId="3D" csTypeId="urn:microsoft.com/office/officeart/2005/8/colors/accent2_2" csCatId="accent2" phldr="1"/>
      <dgm:spPr/>
      <dgm:t>
        <a:bodyPr/>
        <a:lstStyle/>
        <a:p>
          <a:endParaRPr lang="en-US"/>
        </a:p>
      </dgm:t>
    </dgm:pt>
    <dgm:pt modelId="{81ACE203-3175-4B00-86D2-17937EA97B28}">
      <dgm:prSet/>
      <dgm:spPr/>
      <dgm:t>
        <a:bodyPr/>
        <a:lstStyle/>
        <a:p>
          <a:pPr rtl="1"/>
          <a:r>
            <a:rPr lang="ar-JO" b="1" dirty="0" smtClean="0">
              <a:effectLst>
                <a:outerShdw blurRad="38100" dist="38100" dir="2700000" algn="tl">
                  <a:srgbClr val="000000">
                    <a:alpha val="43137"/>
                  </a:srgbClr>
                </a:outerShdw>
              </a:effectLst>
            </a:rPr>
            <a:t>التعليمات فهي مجموعة القواعد القانونية الصادرة عن السلطة التنفيذية لبيان كيفية تطبيق القوانين و الانظمة المرعية في الدولة و الخاصة بوزارة معينة.</a:t>
          </a:r>
        </a:p>
      </dgm:t>
    </dgm:pt>
    <dgm:pt modelId="{F1ADC16E-E2B6-4B80-A75C-D782BD2B8DEF}" type="parTrans" cxnId="{2343E2E9-38F0-4FB2-8AD6-4F1C4265E87C}">
      <dgm:prSet/>
      <dgm:spPr/>
      <dgm:t>
        <a:bodyPr/>
        <a:lstStyle/>
        <a:p>
          <a:endParaRPr lang="en-US"/>
        </a:p>
      </dgm:t>
    </dgm:pt>
    <dgm:pt modelId="{4B267E96-5DF1-4AAE-A90B-8E29FE4C0256}" type="sibTrans" cxnId="{2343E2E9-38F0-4FB2-8AD6-4F1C4265E87C}">
      <dgm:prSet/>
      <dgm:spPr/>
      <dgm:t>
        <a:bodyPr/>
        <a:lstStyle/>
        <a:p>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endParaRPr lang="en-US"/>
        </a:p>
      </dgm:t>
    </dgm:pt>
    <dgm:pt modelId="{4AB2C25F-5EC3-4D8D-9BE2-E8A43D063E9F}" type="pres">
      <dgm:prSet presAssocID="{81ACE203-3175-4B00-86D2-17937EA97B28}" presName="parentText" presStyleLbl="node1" presStyleIdx="0" presStyleCnt="1" custLinFactNeighborY="-22365">
        <dgm:presLayoutVars>
          <dgm:chMax val="0"/>
          <dgm:bulletEnabled val="1"/>
        </dgm:presLayoutVars>
      </dgm:prSet>
      <dgm:spPr/>
      <dgm:t>
        <a:bodyPr/>
        <a:lstStyle/>
        <a:p>
          <a:endParaRPr lang="en-US"/>
        </a:p>
      </dgm:t>
    </dgm:pt>
  </dgm:ptLst>
  <dgm:cxnLst>
    <dgm:cxn modelId="{138AD383-D732-4DB4-869B-CE23A6B0D0ED}" type="presOf" srcId="{81ACE203-3175-4B00-86D2-17937EA97B28}" destId="{4AB2C25F-5EC3-4D8D-9BE2-E8A43D063E9F}" srcOrd="0" destOrd="0" presId="urn:microsoft.com/office/officeart/2005/8/layout/vList2"/>
    <dgm:cxn modelId="{2343E2E9-38F0-4FB2-8AD6-4F1C4265E87C}" srcId="{B6090D20-13FC-44C1-B973-C9D25CDE6CA0}" destId="{81ACE203-3175-4B00-86D2-17937EA97B28}" srcOrd="0" destOrd="0" parTransId="{F1ADC16E-E2B6-4B80-A75C-D782BD2B8DEF}" sibTransId="{4B267E96-5DF1-4AAE-A90B-8E29FE4C0256}"/>
    <dgm:cxn modelId="{D8B42ACD-0D70-4AD3-8602-25CDCBF247E3}" type="presOf" srcId="{B6090D20-13FC-44C1-B973-C9D25CDE6CA0}" destId="{52ACFF50-109D-46D4-A593-D79D77CD5A7E}" srcOrd="0" destOrd="0" presId="urn:microsoft.com/office/officeart/2005/8/layout/vList2"/>
    <dgm:cxn modelId="{B4EF703E-BDDD-4A38-9FEB-B2C9EDDB3CD3}" type="presParOf" srcId="{52ACFF50-109D-46D4-A593-D79D77CD5A7E}" destId="{4AB2C25F-5EC3-4D8D-9BE2-E8A43D063E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7381B2E-96C8-43CB-9605-CE2BC00E7099}" type="doc">
      <dgm:prSet loTypeId="urn:microsoft.com/office/officeart/2005/8/layout/pyramid2" loCatId="pyramid" qsTypeId="urn:microsoft.com/office/officeart/2005/8/quickstyle/simple1" qsCatId="simple" csTypeId="urn:microsoft.com/office/officeart/2005/8/colors/accent2_2" csCatId="accent2" phldr="1"/>
      <dgm:spPr/>
    </dgm:pt>
    <dgm:pt modelId="{D890FBD8-16DE-460E-816B-A787F0982F1D}">
      <dgm:prSet phldrT="[Text]" custT="1"/>
      <dgm:spPr/>
      <dgm:t>
        <a:bodyPr/>
        <a:lstStyle/>
        <a:p>
          <a:pPr rtl="1"/>
          <a:r>
            <a:rPr lang="ar-JO" sz="4400" dirty="0" smtClean="0"/>
            <a:t>الدستور</a:t>
          </a:r>
          <a:endParaRPr lang="en-US" sz="4400" dirty="0"/>
        </a:p>
      </dgm:t>
    </dgm:pt>
    <dgm:pt modelId="{73B9D8A7-3D19-4455-A959-94AC6E51A992}" type="parTrans" cxnId="{75BBF88D-4859-4EDB-B55F-B4532591FABA}">
      <dgm:prSet/>
      <dgm:spPr/>
      <dgm:t>
        <a:bodyPr/>
        <a:lstStyle/>
        <a:p>
          <a:endParaRPr lang="en-US"/>
        </a:p>
      </dgm:t>
    </dgm:pt>
    <dgm:pt modelId="{225F570E-DF97-46F9-802E-53C285B1D4B6}" type="sibTrans" cxnId="{75BBF88D-4859-4EDB-B55F-B4532591FABA}">
      <dgm:prSet/>
      <dgm:spPr/>
      <dgm:t>
        <a:bodyPr/>
        <a:lstStyle/>
        <a:p>
          <a:endParaRPr lang="en-US"/>
        </a:p>
      </dgm:t>
    </dgm:pt>
    <dgm:pt modelId="{7A8E490E-6AD9-4A6C-BBBE-11DEF88B7BC8}">
      <dgm:prSet phldrT="[Text]" custT="1"/>
      <dgm:spPr/>
      <dgm:t>
        <a:bodyPr/>
        <a:lstStyle/>
        <a:p>
          <a:pPr algn="ctr" rtl="1"/>
          <a:r>
            <a:rPr lang="ar-JO" sz="4400" dirty="0" smtClean="0"/>
            <a:t>القانون</a:t>
          </a:r>
          <a:r>
            <a:rPr lang="ar-JO" sz="4000" dirty="0" smtClean="0"/>
            <a:t>	</a:t>
          </a:r>
          <a:endParaRPr lang="en-US" sz="4000" dirty="0"/>
        </a:p>
      </dgm:t>
    </dgm:pt>
    <dgm:pt modelId="{E8D419E9-5FAF-45F3-B596-58B54532D178}" type="parTrans" cxnId="{398F4E72-5DA9-44BD-A4F1-79F8E2844943}">
      <dgm:prSet/>
      <dgm:spPr/>
      <dgm:t>
        <a:bodyPr/>
        <a:lstStyle/>
        <a:p>
          <a:endParaRPr lang="en-US"/>
        </a:p>
      </dgm:t>
    </dgm:pt>
    <dgm:pt modelId="{22BD8AEC-590A-491F-B2DD-AF637FD8ACE4}" type="sibTrans" cxnId="{398F4E72-5DA9-44BD-A4F1-79F8E2844943}">
      <dgm:prSet/>
      <dgm:spPr/>
      <dgm:t>
        <a:bodyPr/>
        <a:lstStyle/>
        <a:p>
          <a:endParaRPr lang="en-US"/>
        </a:p>
      </dgm:t>
    </dgm:pt>
    <dgm:pt modelId="{00276BB2-9D87-4DDD-A35D-64CF4A4CE47D}">
      <dgm:prSet phldrT="[Text]" custT="1"/>
      <dgm:spPr/>
      <dgm:t>
        <a:bodyPr/>
        <a:lstStyle/>
        <a:p>
          <a:pPr rtl="1"/>
          <a:r>
            <a:rPr lang="ar-JO" sz="4400" dirty="0" smtClean="0"/>
            <a:t>الانظمة</a:t>
          </a:r>
          <a:endParaRPr lang="en-US" sz="2800" dirty="0"/>
        </a:p>
      </dgm:t>
    </dgm:pt>
    <dgm:pt modelId="{951F0D2E-C703-47DA-8C91-EDF93E26C7E8}" type="parTrans" cxnId="{10B46C93-E142-4233-BABD-440D83185D53}">
      <dgm:prSet/>
      <dgm:spPr/>
      <dgm:t>
        <a:bodyPr/>
        <a:lstStyle/>
        <a:p>
          <a:endParaRPr lang="en-US"/>
        </a:p>
      </dgm:t>
    </dgm:pt>
    <dgm:pt modelId="{8D852DE7-D6D2-4480-9BEC-87426E000483}" type="sibTrans" cxnId="{10B46C93-E142-4233-BABD-440D83185D53}">
      <dgm:prSet/>
      <dgm:spPr/>
      <dgm:t>
        <a:bodyPr/>
        <a:lstStyle/>
        <a:p>
          <a:endParaRPr lang="en-US"/>
        </a:p>
      </dgm:t>
    </dgm:pt>
    <dgm:pt modelId="{70BA64D3-700D-42A7-8AA2-A3093882F285}">
      <dgm:prSet custT="1"/>
      <dgm:spPr/>
      <dgm:t>
        <a:bodyPr/>
        <a:lstStyle/>
        <a:p>
          <a:r>
            <a:rPr lang="ar-JO" sz="4400" dirty="0" smtClean="0"/>
            <a:t>التعليمات</a:t>
          </a:r>
          <a:endParaRPr lang="en-US" sz="4400" dirty="0"/>
        </a:p>
      </dgm:t>
    </dgm:pt>
    <dgm:pt modelId="{0A79C6B7-AAC1-4588-8817-D4CDCBE8DB86}" type="parTrans" cxnId="{16014728-1BBA-4C64-B4D8-D7DDAE073D92}">
      <dgm:prSet/>
      <dgm:spPr/>
      <dgm:t>
        <a:bodyPr/>
        <a:lstStyle/>
        <a:p>
          <a:endParaRPr lang="en-US"/>
        </a:p>
      </dgm:t>
    </dgm:pt>
    <dgm:pt modelId="{96A99D28-DDC4-44E7-8F6A-212D63081CD1}" type="sibTrans" cxnId="{16014728-1BBA-4C64-B4D8-D7DDAE073D92}">
      <dgm:prSet/>
      <dgm:spPr/>
      <dgm:t>
        <a:bodyPr/>
        <a:lstStyle/>
        <a:p>
          <a:endParaRPr lang="en-US"/>
        </a:p>
      </dgm:t>
    </dgm:pt>
    <dgm:pt modelId="{91747EBF-E485-4BBB-9D13-EDA29D22BFF6}" type="pres">
      <dgm:prSet presAssocID="{67381B2E-96C8-43CB-9605-CE2BC00E7099}" presName="compositeShape" presStyleCnt="0">
        <dgm:presLayoutVars>
          <dgm:dir/>
          <dgm:resizeHandles/>
        </dgm:presLayoutVars>
      </dgm:prSet>
      <dgm:spPr/>
    </dgm:pt>
    <dgm:pt modelId="{83BBBB4C-9871-4323-B8DE-B1250065C110}" type="pres">
      <dgm:prSet presAssocID="{67381B2E-96C8-43CB-9605-CE2BC00E7099}" presName="pyramid" presStyleLbl="node1" presStyleIdx="0" presStyleCnt="1"/>
      <dgm:spPr/>
    </dgm:pt>
    <dgm:pt modelId="{B93DA566-9FE8-4120-BDD4-E720648874E9}" type="pres">
      <dgm:prSet presAssocID="{67381B2E-96C8-43CB-9605-CE2BC00E7099}" presName="theList" presStyleCnt="0"/>
      <dgm:spPr/>
    </dgm:pt>
    <dgm:pt modelId="{7D4A7395-66F1-49D9-BB30-71785D087B8F}" type="pres">
      <dgm:prSet presAssocID="{D890FBD8-16DE-460E-816B-A787F0982F1D}" presName="aNode" presStyleLbl="fgAcc1" presStyleIdx="0" presStyleCnt="4">
        <dgm:presLayoutVars>
          <dgm:bulletEnabled val="1"/>
        </dgm:presLayoutVars>
      </dgm:prSet>
      <dgm:spPr/>
      <dgm:t>
        <a:bodyPr/>
        <a:lstStyle/>
        <a:p>
          <a:endParaRPr lang="en-US"/>
        </a:p>
      </dgm:t>
    </dgm:pt>
    <dgm:pt modelId="{9CCC5A5D-6C7E-4248-89FC-74B2453D59F3}" type="pres">
      <dgm:prSet presAssocID="{D890FBD8-16DE-460E-816B-A787F0982F1D}" presName="aSpace" presStyleCnt="0"/>
      <dgm:spPr/>
    </dgm:pt>
    <dgm:pt modelId="{A115079A-278C-407B-990E-4672DCEFF634}" type="pres">
      <dgm:prSet presAssocID="{7A8E490E-6AD9-4A6C-BBBE-11DEF88B7BC8}" presName="aNode" presStyleLbl="fgAcc1" presStyleIdx="1" presStyleCnt="4">
        <dgm:presLayoutVars>
          <dgm:bulletEnabled val="1"/>
        </dgm:presLayoutVars>
      </dgm:prSet>
      <dgm:spPr/>
      <dgm:t>
        <a:bodyPr/>
        <a:lstStyle/>
        <a:p>
          <a:endParaRPr lang="en-US"/>
        </a:p>
      </dgm:t>
    </dgm:pt>
    <dgm:pt modelId="{4CEFD56A-AC3E-410E-B6F8-C9E803F31FBE}" type="pres">
      <dgm:prSet presAssocID="{7A8E490E-6AD9-4A6C-BBBE-11DEF88B7BC8}" presName="aSpace" presStyleCnt="0"/>
      <dgm:spPr/>
    </dgm:pt>
    <dgm:pt modelId="{24CC11A1-2226-461F-BC1E-93CAA15CE6C0}" type="pres">
      <dgm:prSet presAssocID="{00276BB2-9D87-4DDD-A35D-64CF4A4CE47D}" presName="aNode" presStyleLbl="fgAcc1" presStyleIdx="2" presStyleCnt="4">
        <dgm:presLayoutVars>
          <dgm:bulletEnabled val="1"/>
        </dgm:presLayoutVars>
      </dgm:prSet>
      <dgm:spPr/>
      <dgm:t>
        <a:bodyPr/>
        <a:lstStyle/>
        <a:p>
          <a:endParaRPr lang="en-US"/>
        </a:p>
      </dgm:t>
    </dgm:pt>
    <dgm:pt modelId="{B4B7A027-715B-4745-8C68-CE1FB26DA38B}" type="pres">
      <dgm:prSet presAssocID="{00276BB2-9D87-4DDD-A35D-64CF4A4CE47D}" presName="aSpace" presStyleCnt="0"/>
      <dgm:spPr/>
    </dgm:pt>
    <dgm:pt modelId="{4E3C934F-7504-4937-AC2C-E15C07E3C69E}" type="pres">
      <dgm:prSet presAssocID="{70BA64D3-700D-42A7-8AA2-A3093882F285}" presName="aNode" presStyleLbl="fgAcc1" presStyleIdx="3" presStyleCnt="4">
        <dgm:presLayoutVars>
          <dgm:bulletEnabled val="1"/>
        </dgm:presLayoutVars>
      </dgm:prSet>
      <dgm:spPr/>
      <dgm:t>
        <a:bodyPr/>
        <a:lstStyle/>
        <a:p>
          <a:endParaRPr lang="en-US"/>
        </a:p>
      </dgm:t>
    </dgm:pt>
    <dgm:pt modelId="{FF431CBD-C9D6-418C-AB45-368C3AEA63E6}" type="pres">
      <dgm:prSet presAssocID="{70BA64D3-700D-42A7-8AA2-A3093882F285}" presName="aSpace" presStyleCnt="0"/>
      <dgm:spPr/>
    </dgm:pt>
  </dgm:ptLst>
  <dgm:cxnLst>
    <dgm:cxn modelId="{0822309E-393F-4491-A292-4330911C7AA6}" type="presOf" srcId="{70BA64D3-700D-42A7-8AA2-A3093882F285}" destId="{4E3C934F-7504-4937-AC2C-E15C07E3C69E}" srcOrd="0" destOrd="0" presId="urn:microsoft.com/office/officeart/2005/8/layout/pyramid2"/>
    <dgm:cxn modelId="{FB8C0400-1476-437D-A224-F65602B0CECA}" type="presOf" srcId="{00276BB2-9D87-4DDD-A35D-64CF4A4CE47D}" destId="{24CC11A1-2226-461F-BC1E-93CAA15CE6C0}" srcOrd="0" destOrd="0" presId="urn:microsoft.com/office/officeart/2005/8/layout/pyramid2"/>
    <dgm:cxn modelId="{10B46C93-E142-4233-BABD-440D83185D53}" srcId="{67381B2E-96C8-43CB-9605-CE2BC00E7099}" destId="{00276BB2-9D87-4DDD-A35D-64CF4A4CE47D}" srcOrd="2" destOrd="0" parTransId="{951F0D2E-C703-47DA-8C91-EDF93E26C7E8}" sibTransId="{8D852DE7-D6D2-4480-9BEC-87426E000483}"/>
    <dgm:cxn modelId="{8F3E6118-1F17-45B7-BD69-702FC22C3609}" type="presOf" srcId="{D890FBD8-16DE-460E-816B-A787F0982F1D}" destId="{7D4A7395-66F1-49D9-BB30-71785D087B8F}" srcOrd="0" destOrd="0" presId="urn:microsoft.com/office/officeart/2005/8/layout/pyramid2"/>
    <dgm:cxn modelId="{55C811B9-0EB7-4AC0-9EFD-5E538A5D64A0}" type="presOf" srcId="{7A8E490E-6AD9-4A6C-BBBE-11DEF88B7BC8}" destId="{A115079A-278C-407B-990E-4672DCEFF634}" srcOrd="0" destOrd="0" presId="urn:microsoft.com/office/officeart/2005/8/layout/pyramid2"/>
    <dgm:cxn modelId="{75BBF88D-4859-4EDB-B55F-B4532591FABA}" srcId="{67381B2E-96C8-43CB-9605-CE2BC00E7099}" destId="{D890FBD8-16DE-460E-816B-A787F0982F1D}" srcOrd="0" destOrd="0" parTransId="{73B9D8A7-3D19-4455-A959-94AC6E51A992}" sibTransId="{225F570E-DF97-46F9-802E-53C285B1D4B6}"/>
    <dgm:cxn modelId="{16014728-1BBA-4C64-B4D8-D7DDAE073D92}" srcId="{67381B2E-96C8-43CB-9605-CE2BC00E7099}" destId="{70BA64D3-700D-42A7-8AA2-A3093882F285}" srcOrd="3" destOrd="0" parTransId="{0A79C6B7-AAC1-4588-8817-D4CDCBE8DB86}" sibTransId="{96A99D28-DDC4-44E7-8F6A-212D63081CD1}"/>
    <dgm:cxn modelId="{968D1796-193B-48BD-87C5-252B31036F16}" type="presOf" srcId="{67381B2E-96C8-43CB-9605-CE2BC00E7099}" destId="{91747EBF-E485-4BBB-9D13-EDA29D22BFF6}" srcOrd="0" destOrd="0" presId="urn:microsoft.com/office/officeart/2005/8/layout/pyramid2"/>
    <dgm:cxn modelId="{398F4E72-5DA9-44BD-A4F1-79F8E2844943}" srcId="{67381B2E-96C8-43CB-9605-CE2BC00E7099}" destId="{7A8E490E-6AD9-4A6C-BBBE-11DEF88B7BC8}" srcOrd="1" destOrd="0" parTransId="{E8D419E9-5FAF-45F3-B596-58B54532D178}" sibTransId="{22BD8AEC-590A-491F-B2DD-AF637FD8ACE4}"/>
    <dgm:cxn modelId="{8136552E-94F2-4C77-B98E-545D8B4D5FD9}" type="presParOf" srcId="{91747EBF-E485-4BBB-9D13-EDA29D22BFF6}" destId="{83BBBB4C-9871-4323-B8DE-B1250065C110}" srcOrd="0" destOrd="0" presId="urn:microsoft.com/office/officeart/2005/8/layout/pyramid2"/>
    <dgm:cxn modelId="{734C1324-EA3E-417E-8970-AE2E407A9F86}" type="presParOf" srcId="{91747EBF-E485-4BBB-9D13-EDA29D22BFF6}" destId="{B93DA566-9FE8-4120-BDD4-E720648874E9}" srcOrd="1" destOrd="0" presId="urn:microsoft.com/office/officeart/2005/8/layout/pyramid2"/>
    <dgm:cxn modelId="{939FB253-B465-436C-95B6-126DFBE3EBD3}" type="presParOf" srcId="{B93DA566-9FE8-4120-BDD4-E720648874E9}" destId="{7D4A7395-66F1-49D9-BB30-71785D087B8F}" srcOrd="0" destOrd="0" presId="urn:microsoft.com/office/officeart/2005/8/layout/pyramid2"/>
    <dgm:cxn modelId="{7C619124-58BD-4EA1-9DA5-8B7B91EBE5F5}" type="presParOf" srcId="{B93DA566-9FE8-4120-BDD4-E720648874E9}" destId="{9CCC5A5D-6C7E-4248-89FC-74B2453D59F3}" srcOrd="1" destOrd="0" presId="urn:microsoft.com/office/officeart/2005/8/layout/pyramid2"/>
    <dgm:cxn modelId="{16E3F763-5409-4172-84DB-F8897218956A}" type="presParOf" srcId="{B93DA566-9FE8-4120-BDD4-E720648874E9}" destId="{A115079A-278C-407B-990E-4672DCEFF634}" srcOrd="2" destOrd="0" presId="urn:microsoft.com/office/officeart/2005/8/layout/pyramid2"/>
    <dgm:cxn modelId="{F2ADF18B-6AE4-4BC4-A241-6A0300E0EF22}" type="presParOf" srcId="{B93DA566-9FE8-4120-BDD4-E720648874E9}" destId="{4CEFD56A-AC3E-410E-B6F8-C9E803F31FBE}" srcOrd="3" destOrd="0" presId="urn:microsoft.com/office/officeart/2005/8/layout/pyramid2"/>
    <dgm:cxn modelId="{2C2C04DD-98FC-48E2-B008-084C2EC42353}" type="presParOf" srcId="{B93DA566-9FE8-4120-BDD4-E720648874E9}" destId="{24CC11A1-2226-461F-BC1E-93CAA15CE6C0}" srcOrd="4" destOrd="0" presId="urn:microsoft.com/office/officeart/2005/8/layout/pyramid2"/>
    <dgm:cxn modelId="{5ABFFE41-F69C-4FC2-85BE-58C6603F3BEC}" type="presParOf" srcId="{B93DA566-9FE8-4120-BDD4-E720648874E9}" destId="{B4B7A027-715B-4745-8C68-CE1FB26DA38B}" srcOrd="5" destOrd="0" presId="urn:microsoft.com/office/officeart/2005/8/layout/pyramid2"/>
    <dgm:cxn modelId="{DE304FD3-931B-49AD-8D2E-1D3D6C4A73F9}" type="presParOf" srcId="{B93DA566-9FE8-4120-BDD4-E720648874E9}" destId="{4E3C934F-7504-4937-AC2C-E15C07E3C69E}" srcOrd="6" destOrd="0" presId="urn:microsoft.com/office/officeart/2005/8/layout/pyramid2"/>
    <dgm:cxn modelId="{4C5E9954-D5E2-4612-B47A-A159E91DB550}" type="presParOf" srcId="{B93DA566-9FE8-4120-BDD4-E720648874E9}" destId="{FF431CBD-C9D6-418C-AB45-368C3AEA63E6}"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A59C2-2CA3-4D16-81B0-6759364BF4E1}">
      <dsp:nvSpPr>
        <dsp:cNvPr id="0" name=""/>
        <dsp:cNvSpPr/>
      </dsp:nvSpPr>
      <dsp:spPr>
        <a:xfrm rot="5400000">
          <a:off x="7004723" y="216154"/>
          <a:ext cx="1441031" cy="1008721"/>
        </a:xfrm>
        <a:prstGeom prst="chevron">
          <a:avLst/>
        </a:prstGeom>
        <a:solidFill>
          <a:schemeClr val="accent5">
            <a:hueOff val="0"/>
            <a:satOff val="0"/>
            <a:lumOff val="0"/>
            <a:alphaOff val="0"/>
          </a:schemeClr>
        </a:solidFill>
        <a:ln w="55000" cap="flat" cmpd="thickThin"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JO" sz="2800" kern="1200" dirty="0" smtClean="0"/>
            <a:t>1</a:t>
          </a:r>
          <a:endParaRPr lang="en-US" sz="5400" kern="1200" dirty="0"/>
        </a:p>
      </dsp:txBody>
      <dsp:txXfrm rot="-5400000">
        <a:off x="7220879" y="504360"/>
        <a:ext cx="1008721" cy="432310"/>
      </dsp:txXfrm>
    </dsp:sp>
    <dsp:sp modelId="{22331990-F341-4D62-B676-D95927719DF8}">
      <dsp:nvSpPr>
        <dsp:cNvPr id="0" name=""/>
        <dsp:cNvSpPr/>
      </dsp:nvSpPr>
      <dsp:spPr>
        <a:xfrm rot="16200000">
          <a:off x="3141857" y="-3068988"/>
          <a:ext cx="937162" cy="7220878"/>
        </a:xfrm>
        <a:prstGeom prst="round2SameRect">
          <a:avLst/>
        </a:prstGeom>
        <a:solidFill>
          <a:schemeClr val="lt1">
            <a:alpha val="90000"/>
            <a:hueOff val="0"/>
            <a:satOff val="0"/>
            <a:lumOff val="0"/>
            <a:alphaOff val="0"/>
          </a:schemeClr>
        </a:solidFill>
        <a:ln w="55000" cap="flat" cmpd="thickThin"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JO" sz="2000" b="1" kern="1200" dirty="0" smtClean="0">
              <a:effectLst>
                <a:outerShdw blurRad="38100" dist="38100" dir="2700000" algn="tl">
                  <a:srgbClr val="000000">
                    <a:alpha val="43137"/>
                  </a:srgbClr>
                </a:outerShdw>
              </a:effectLst>
              <a:cs typeface="Simplified Arabic" pitchFamily="2" charset="-78"/>
            </a:rPr>
            <a:t>تسري نصوص هذا القانون على المسائل التي تتناولها هذا النصوص بألفاظها و معانيها و لا مسوغ للاجتهاد في موضع النص.</a:t>
          </a:r>
          <a:endParaRPr lang="en-US" sz="2000" b="1" kern="1200" dirty="0">
            <a:effectLst>
              <a:outerShdw blurRad="38100" dist="38100" dir="2700000" algn="tl">
                <a:srgbClr val="000000">
                  <a:alpha val="43137"/>
                </a:srgbClr>
              </a:outerShdw>
            </a:effectLst>
          </a:endParaRPr>
        </a:p>
      </dsp:txBody>
      <dsp:txXfrm rot="5400000">
        <a:off x="45747" y="118618"/>
        <a:ext cx="7175130" cy="845666"/>
      </dsp:txXfrm>
    </dsp:sp>
    <dsp:sp modelId="{3A913538-2633-473E-A18B-A0D22F7C2DBF}">
      <dsp:nvSpPr>
        <dsp:cNvPr id="0" name=""/>
        <dsp:cNvSpPr/>
      </dsp:nvSpPr>
      <dsp:spPr>
        <a:xfrm rot="5400000">
          <a:off x="7004723" y="1611031"/>
          <a:ext cx="1441031" cy="1008721"/>
        </a:xfrm>
        <a:prstGeom prst="chevron">
          <a:avLst/>
        </a:prstGeom>
        <a:solidFill>
          <a:schemeClr val="accent5">
            <a:hueOff val="2239519"/>
            <a:satOff val="3160"/>
            <a:lumOff val="-392"/>
            <a:alphaOff val="0"/>
          </a:schemeClr>
        </a:solidFill>
        <a:ln w="55000" cap="flat" cmpd="thickThin" algn="ctr">
          <a:solidFill>
            <a:schemeClr val="accent5">
              <a:hueOff val="2239519"/>
              <a:satOff val="3160"/>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JO" sz="2800" kern="1200" dirty="0" smtClean="0"/>
            <a:t>2</a:t>
          </a:r>
          <a:endParaRPr lang="en-US" sz="2800" kern="1200" dirty="0"/>
        </a:p>
      </dsp:txBody>
      <dsp:txXfrm rot="-5400000">
        <a:off x="7220879" y="1899237"/>
        <a:ext cx="1008721" cy="432310"/>
      </dsp:txXfrm>
    </dsp:sp>
    <dsp:sp modelId="{794761EA-B024-4CBF-B734-FD649BFFA46C}">
      <dsp:nvSpPr>
        <dsp:cNvPr id="0" name=""/>
        <dsp:cNvSpPr/>
      </dsp:nvSpPr>
      <dsp:spPr>
        <a:xfrm rot="16200000">
          <a:off x="3052539" y="-1747227"/>
          <a:ext cx="1115799" cy="7220878"/>
        </a:xfrm>
        <a:prstGeom prst="round2SameRect">
          <a:avLst/>
        </a:prstGeom>
        <a:solidFill>
          <a:schemeClr val="lt1">
            <a:alpha val="90000"/>
            <a:hueOff val="0"/>
            <a:satOff val="0"/>
            <a:lumOff val="0"/>
            <a:alphaOff val="0"/>
          </a:schemeClr>
        </a:solidFill>
        <a:ln w="55000" cap="flat" cmpd="thickThin" algn="ctr">
          <a:solidFill>
            <a:schemeClr val="accent5">
              <a:hueOff val="2239519"/>
              <a:satOff val="3160"/>
              <a:lumOff val="-3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JO" sz="2000" b="1" kern="1200" dirty="0" smtClean="0">
              <a:effectLst>
                <a:outerShdw blurRad="38100" dist="38100" dir="2700000" algn="tl">
                  <a:srgbClr val="000000">
                    <a:alpha val="43137"/>
                  </a:srgbClr>
                </a:outerShdw>
              </a:effectLst>
              <a:cs typeface="Simplified Arabic" pitchFamily="2" charset="-78"/>
            </a:rPr>
            <a:t>فاذا لم تجد المحكمة نصاً في هذا القانون حكمت بأحكام الفقه الاسلامي الاكثر موافقة لنصوص هذا القانون ، فان لم توجد حكمت بمقتضى مبادئ الشريعة الاسلامية .</a:t>
          </a:r>
        </a:p>
      </dsp:txBody>
      <dsp:txXfrm rot="5400000">
        <a:off x="54469" y="1359781"/>
        <a:ext cx="7166409" cy="1006861"/>
      </dsp:txXfrm>
    </dsp:sp>
    <dsp:sp modelId="{4D83D4E4-C775-466C-8CC1-6B21047D190F}">
      <dsp:nvSpPr>
        <dsp:cNvPr id="0" name=""/>
        <dsp:cNvSpPr/>
      </dsp:nvSpPr>
      <dsp:spPr>
        <a:xfrm rot="5400000">
          <a:off x="7004723" y="2910172"/>
          <a:ext cx="1441031" cy="1008721"/>
        </a:xfrm>
        <a:prstGeom prst="chevron">
          <a:avLst/>
        </a:prstGeom>
        <a:solidFill>
          <a:schemeClr val="accent5">
            <a:hueOff val="4479037"/>
            <a:satOff val="6319"/>
            <a:lumOff val="-784"/>
            <a:alphaOff val="0"/>
          </a:schemeClr>
        </a:solidFill>
        <a:ln w="55000" cap="flat" cmpd="thickThin" algn="ctr">
          <a:solidFill>
            <a:schemeClr val="accent5">
              <a:hueOff val="4479037"/>
              <a:satOff val="6319"/>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JO" sz="2800" kern="1200" dirty="0" smtClean="0"/>
            <a:t>3</a:t>
          </a:r>
          <a:endParaRPr lang="en-US" sz="2800" kern="1200" dirty="0"/>
        </a:p>
      </dsp:txBody>
      <dsp:txXfrm rot="-5400000">
        <a:off x="7220879" y="3198378"/>
        <a:ext cx="1008721" cy="432310"/>
      </dsp:txXfrm>
    </dsp:sp>
    <dsp:sp modelId="{C4862368-1D3C-4749-9F59-4AD83E32808F}">
      <dsp:nvSpPr>
        <dsp:cNvPr id="0" name=""/>
        <dsp:cNvSpPr/>
      </dsp:nvSpPr>
      <dsp:spPr>
        <a:xfrm rot="16200000">
          <a:off x="3142104" y="-448085"/>
          <a:ext cx="936670" cy="7220878"/>
        </a:xfrm>
        <a:prstGeom prst="round2SameRect">
          <a:avLst/>
        </a:prstGeom>
        <a:solidFill>
          <a:schemeClr val="lt1">
            <a:alpha val="90000"/>
            <a:hueOff val="0"/>
            <a:satOff val="0"/>
            <a:lumOff val="0"/>
            <a:alphaOff val="0"/>
          </a:schemeClr>
        </a:solidFill>
        <a:ln w="55000" cap="flat" cmpd="thickThin" algn="ctr">
          <a:solidFill>
            <a:schemeClr val="accent5">
              <a:hueOff val="4479037"/>
              <a:satOff val="6319"/>
              <a:lumOff val="-7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JO" sz="2000" b="1" kern="1200" dirty="0" smtClean="0">
              <a:effectLst>
                <a:outerShdw blurRad="38100" dist="38100" dir="2700000" algn="tl">
                  <a:srgbClr val="000000">
                    <a:alpha val="43137"/>
                  </a:srgbClr>
                </a:outerShdw>
              </a:effectLst>
              <a:cs typeface="Simplified Arabic" pitchFamily="2" charset="-78"/>
            </a:rPr>
            <a:t>فان لم توجد حكمت المحكمة بمقتضى العرف.</a:t>
          </a:r>
          <a:endParaRPr lang="ar-JO" sz="2000" b="1" kern="1200" dirty="0">
            <a:effectLst>
              <a:outerShdw blurRad="38100" dist="38100" dir="2700000" algn="tl">
                <a:srgbClr val="000000">
                  <a:alpha val="43137"/>
                </a:srgbClr>
              </a:outerShdw>
            </a:effectLst>
            <a:cs typeface="Simplified Arabic" pitchFamily="2" charset="-78"/>
          </a:endParaRPr>
        </a:p>
      </dsp:txBody>
      <dsp:txXfrm rot="5400000">
        <a:off x="45724" y="2739743"/>
        <a:ext cx="7175154" cy="845222"/>
      </dsp:txXfrm>
    </dsp:sp>
    <dsp:sp modelId="{0C39DA24-D6F6-426D-8CF2-6E023C242F58}">
      <dsp:nvSpPr>
        <dsp:cNvPr id="0" name=""/>
        <dsp:cNvSpPr/>
      </dsp:nvSpPr>
      <dsp:spPr>
        <a:xfrm rot="5400000">
          <a:off x="7004723" y="4209314"/>
          <a:ext cx="1441031" cy="1008721"/>
        </a:xfrm>
        <a:prstGeom prst="chevron">
          <a:avLst/>
        </a:prstGeom>
        <a:solidFill>
          <a:schemeClr val="accent5">
            <a:hueOff val="6718555"/>
            <a:satOff val="9479"/>
            <a:lumOff val="-1176"/>
            <a:alphaOff val="0"/>
          </a:schemeClr>
        </a:solidFill>
        <a:ln w="55000" cap="flat" cmpd="thickThin" algn="ctr">
          <a:solidFill>
            <a:schemeClr val="accent5">
              <a:hueOff val="6718555"/>
              <a:satOff val="9479"/>
              <a:lumOff val="-11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ar-JO" sz="2800" kern="1200" dirty="0" smtClean="0"/>
            <a:t>4</a:t>
          </a:r>
          <a:endParaRPr lang="en-US" sz="2800" kern="1200" dirty="0"/>
        </a:p>
      </dsp:txBody>
      <dsp:txXfrm rot="-5400000">
        <a:off x="7220879" y="4497520"/>
        <a:ext cx="1008721" cy="432310"/>
      </dsp:txXfrm>
    </dsp:sp>
    <dsp:sp modelId="{D2BF1C38-B222-491E-BACC-2BB300B4A62A}">
      <dsp:nvSpPr>
        <dsp:cNvPr id="0" name=""/>
        <dsp:cNvSpPr/>
      </dsp:nvSpPr>
      <dsp:spPr>
        <a:xfrm rot="16200000">
          <a:off x="3142104" y="851055"/>
          <a:ext cx="936670" cy="7220878"/>
        </a:xfrm>
        <a:prstGeom prst="round2SameRect">
          <a:avLst/>
        </a:prstGeom>
        <a:solidFill>
          <a:schemeClr val="lt1">
            <a:alpha val="90000"/>
            <a:hueOff val="0"/>
            <a:satOff val="0"/>
            <a:lumOff val="0"/>
            <a:alphaOff val="0"/>
          </a:schemeClr>
        </a:solidFill>
        <a:ln w="55000" cap="flat" cmpd="thickThin" algn="ctr">
          <a:solidFill>
            <a:schemeClr val="accent5">
              <a:hueOff val="6718555"/>
              <a:satOff val="9479"/>
              <a:lumOff val="-11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JO" sz="2000" b="1" kern="1200" dirty="0" smtClean="0">
              <a:effectLst>
                <a:outerShdw blurRad="38100" dist="38100" dir="2700000" algn="tl">
                  <a:srgbClr val="000000">
                    <a:alpha val="43137"/>
                  </a:srgbClr>
                </a:outerShdw>
              </a:effectLst>
              <a:cs typeface="Simplified Arabic" pitchFamily="2" charset="-78"/>
            </a:rPr>
            <a:t>فان لم توجد حكمت بمقتضى قواعد العدالة.</a:t>
          </a:r>
          <a:endParaRPr lang="en-US" sz="2000" b="1" kern="1200" dirty="0">
            <a:effectLst>
              <a:outerShdw blurRad="38100" dist="38100" dir="2700000" algn="tl">
                <a:srgbClr val="000000">
                  <a:alpha val="43137"/>
                </a:srgbClr>
              </a:outerShdw>
            </a:effectLst>
          </a:endParaRPr>
        </a:p>
      </dsp:txBody>
      <dsp:txXfrm rot="5400000">
        <a:off x="45724" y="4038883"/>
        <a:ext cx="7175154" cy="8452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CCFD37-F8F4-4CA6-AA10-1BCA785DA3EF}">
      <dsp:nvSpPr>
        <dsp:cNvPr id="0" name=""/>
        <dsp:cNvSpPr/>
      </dsp:nvSpPr>
      <dsp:spPr>
        <a:xfrm>
          <a:off x="1047749" y="0"/>
          <a:ext cx="3810000" cy="3810000"/>
        </a:xfrm>
        <a:prstGeom prst="triangle">
          <a:avLst/>
        </a:prstGeom>
        <a:gradFill rotWithShape="0">
          <a:gsLst>
            <a:gs pos="0">
              <a:schemeClr val="accent2">
                <a:alpha val="90000"/>
                <a:hueOff val="0"/>
                <a:satOff val="0"/>
                <a:lumOff val="0"/>
                <a:alphaOff val="0"/>
                <a:shade val="15000"/>
                <a:satMod val="180000"/>
              </a:schemeClr>
            </a:gs>
            <a:gs pos="50000">
              <a:schemeClr val="accent2">
                <a:alpha val="90000"/>
                <a:hueOff val="0"/>
                <a:satOff val="0"/>
                <a:lumOff val="0"/>
                <a:alphaOff val="0"/>
                <a:shade val="45000"/>
                <a:satMod val="170000"/>
              </a:schemeClr>
            </a:gs>
            <a:gs pos="70000">
              <a:schemeClr val="accent2">
                <a:alpha val="90000"/>
                <a:hueOff val="0"/>
                <a:satOff val="0"/>
                <a:lumOff val="0"/>
                <a:alphaOff val="0"/>
                <a:tint val="99000"/>
                <a:shade val="65000"/>
                <a:satMod val="155000"/>
              </a:schemeClr>
            </a:gs>
            <a:gs pos="100000">
              <a:schemeClr val="accent2">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D427EB6-0D2C-44C4-AAAC-17AD0A21CA2B}">
      <dsp:nvSpPr>
        <dsp:cNvPr id="0" name=""/>
        <dsp:cNvSpPr/>
      </dsp:nvSpPr>
      <dsp:spPr>
        <a:xfrm>
          <a:off x="2952749" y="381372"/>
          <a:ext cx="2476500" cy="677167"/>
        </a:xfrm>
        <a:prstGeom prst="roundRect">
          <a:avLst/>
        </a:prstGeom>
        <a:solidFill>
          <a:schemeClr val="lt1">
            <a:alpha val="90000"/>
            <a:hueOff val="0"/>
            <a:satOff val="0"/>
            <a:lumOff val="0"/>
            <a:alphaOff val="0"/>
          </a:schemeClr>
        </a:solidFill>
        <a:ln w="9525" cap="flat" cmpd="sng" algn="ctr">
          <a:solidFill>
            <a:schemeClr val="accent2">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التشريع</a:t>
          </a:r>
          <a:endParaRPr lang="en-US" sz="2000" b="1" kern="1200" dirty="0">
            <a:effectLst>
              <a:outerShdw blurRad="38100" dist="38100" dir="2700000" algn="tl">
                <a:srgbClr val="000000">
                  <a:alpha val="43137"/>
                </a:srgbClr>
              </a:outerShdw>
            </a:effectLst>
          </a:endParaRPr>
        </a:p>
      </dsp:txBody>
      <dsp:txXfrm>
        <a:off x="2985806" y="414429"/>
        <a:ext cx="2410386" cy="611053"/>
      </dsp:txXfrm>
    </dsp:sp>
    <dsp:sp modelId="{B660E499-FD78-4398-9EC5-4E82DC785EC5}">
      <dsp:nvSpPr>
        <dsp:cNvPr id="0" name=""/>
        <dsp:cNvSpPr/>
      </dsp:nvSpPr>
      <dsp:spPr>
        <a:xfrm>
          <a:off x="2952749" y="1143186"/>
          <a:ext cx="2476500" cy="677167"/>
        </a:xfrm>
        <a:prstGeom prst="roundRect">
          <a:avLst/>
        </a:prstGeom>
        <a:solidFill>
          <a:schemeClr val="lt1">
            <a:alpha val="90000"/>
            <a:hueOff val="0"/>
            <a:satOff val="0"/>
            <a:lumOff val="0"/>
            <a:alphaOff val="0"/>
          </a:schemeClr>
        </a:solidFill>
        <a:ln w="9525" cap="flat" cmpd="sng" algn="ctr">
          <a:solidFill>
            <a:schemeClr val="accent2">
              <a:alpha val="90000"/>
              <a:hueOff val="0"/>
              <a:satOff val="0"/>
              <a:lumOff val="0"/>
              <a:alphaOff val="-13333"/>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ar-JO" sz="1800" b="1" kern="1200" dirty="0" smtClean="0">
              <a:effectLst>
                <a:outerShdw blurRad="38100" dist="38100" dir="2700000" algn="tl">
                  <a:srgbClr val="000000">
                    <a:alpha val="43137"/>
                  </a:srgbClr>
                </a:outerShdw>
              </a:effectLst>
            </a:rPr>
            <a:t>الفقه الاسلامي و مبادئ الشريعة الاسلامية	</a:t>
          </a:r>
          <a:endParaRPr lang="en-US" sz="1800" b="1" kern="1200" dirty="0">
            <a:effectLst>
              <a:outerShdw blurRad="38100" dist="38100" dir="2700000" algn="tl">
                <a:srgbClr val="000000">
                  <a:alpha val="43137"/>
                </a:srgbClr>
              </a:outerShdw>
            </a:effectLst>
          </a:endParaRPr>
        </a:p>
      </dsp:txBody>
      <dsp:txXfrm>
        <a:off x="2985806" y="1176243"/>
        <a:ext cx="2410386" cy="611053"/>
      </dsp:txXfrm>
    </dsp:sp>
    <dsp:sp modelId="{9733692F-53E9-4FB8-B474-867629AEEE11}">
      <dsp:nvSpPr>
        <dsp:cNvPr id="0" name=""/>
        <dsp:cNvSpPr/>
      </dsp:nvSpPr>
      <dsp:spPr>
        <a:xfrm>
          <a:off x="2952749" y="1905000"/>
          <a:ext cx="2476500" cy="677167"/>
        </a:xfrm>
        <a:prstGeom prst="roundRect">
          <a:avLst/>
        </a:prstGeom>
        <a:solidFill>
          <a:schemeClr val="lt1">
            <a:alpha val="90000"/>
            <a:hueOff val="0"/>
            <a:satOff val="0"/>
            <a:lumOff val="0"/>
            <a:alphaOff val="0"/>
          </a:schemeClr>
        </a:solidFill>
        <a:ln w="9525" cap="flat" cmpd="sng" algn="ctr">
          <a:solidFill>
            <a:schemeClr val="accent2">
              <a:alpha val="90000"/>
              <a:hueOff val="0"/>
              <a:satOff val="0"/>
              <a:lumOff val="0"/>
              <a:alphaOff val="-26667"/>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rPr>
            <a:t>العرف</a:t>
          </a:r>
          <a:endParaRPr lang="en-US" sz="2400" b="1" kern="1200" dirty="0">
            <a:effectLst>
              <a:outerShdw blurRad="38100" dist="38100" dir="2700000" algn="tl">
                <a:srgbClr val="000000">
                  <a:alpha val="43137"/>
                </a:srgbClr>
              </a:outerShdw>
            </a:effectLst>
          </a:endParaRPr>
        </a:p>
      </dsp:txBody>
      <dsp:txXfrm>
        <a:off x="2985806" y="1938057"/>
        <a:ext cx="2410386" cy="611053"/>
      </dsp:txXfrm>
    </dsp:sp>
    <dsp:sp modelId="{002CEE7A-A901-4F7A-A8FA-917EFFAAB7C3}">
      <dsp:nvSpPr>
        <dsp:cNvPr id="0" name=""/>
        <dsp:cNvSpPr/>
      </dsp:nvSpPr>
      <dsp:spPr>
        <a:xfrm>
          <a:off x="2952749" y="2666813"/>
          <a:ext cx="2476500" cy="677167"/>
        </a:xfrm>
        <a:prstGeom prst="roundRect">
          <a:avLst/>
        </a:prstGeom>
        <a:solidFill>
          <a:schemeClr val="lt1">
            <a:alpha val="90000"/>
            <a:hueOff val="0"/>
            <a:satOff val="0"/>
            <a:lumOff val="0"/>
            <a:alphaOff val="0"/>
          </a:schemeClr>
        </a:solidFill>
        <a:ln w="9525" cap="flat" cmpd="sng" algn="ctr">
          <a:solidFill>
            <a:schemeClr val="accent2">
              <a:alpha val="90000"/>
              <a:hueOff val="0"/>
              <a:satOff val="0"/>
              <a:lumOff val="0"/>
              <a:alphaOff val="-4000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JO" sz="2400" b="1" kern="1200" dirty="0" smtClean="0">
              <a:effectLst>
                <a:outerShdw blurRad="38100" dist="38100" dir="2700000" algn="tl">
                  <a:srgbClr val="000000">
                    <a:alpha val="43137"/>
                  </a:srgbClr>
                </a:outerShdw>
              </a:effectLst>
            </a:rPr>
            <a:t>قواعد العدالة</a:t>
          </a:r>
          <a:endParaRPr lang="en-US" sz="2400" b="1" kern="1200" dirty="0">
            <a:effectLst>
              <a:outerShdw blurRad="38100" dist="38100" dir="2700000" algn="tl">
                <a:srgbClr val="000000">
                  <a:alpha val="43137"/>
                </a:srgbClr>
              </a:outerShdw>
            </a:effectLst>
          </a:endParaRPr>
        </a:p>
      </dsp:txBody>
      <dsp:txXfrm>
        <a:off x="2985806" y="2699870"/>
        <a:ext cx="2410386" cy="6110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BBB4C-9871-4323-B8DE-B1250065C110}">
      <dsp:nvSpPr>
        <dsp:cNvPr id="0" name=""/>
        <dsp:cNvSpPr/>
      </dsp:nvSpPr>
      <dsp:spPr>
        <a:xfrm>
          <a:off x="1512371" y="0"/>
          <a:ext cx="4525962" cy="4525962"/>
        </a:xfrm>
        <a:prstGeom prst="triangl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A7395-66F1-49D9-BB30-71785D087B8F}">
      <dsp:nvSpPr>
        <dsp:cNvPr id="0" name=""/>
        <dsp:cNvSpPr/>
      </dsp:nvSpPr>
      <dsp:spPr>
        <a:xfrm>
          <a:off x="3775352" y="453038"/>
          <a:ext cx="2941875" cy="804419"/>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الدستور</a:t>
          </a:r>
          <a:endParaRPr lang="en-US" sz="4400" kern="1200" dirty="0"/>
        </a:p>
      </dsp:txBody>
      <dsp:txXfrm>
        <a:off x="3814620" y="492306"/>
        <a:ext cx="2863339" cy="725883"/>
      </dsp:txXfrm>
    </dsp:sp>
    <dsp:sp modelId="{A115079A-278C-407B-990E-4672DCEFF634}">
      <dsp:nvSpPr>
        <dsp:cNvPr id="0" name=""/>
        <dsp:cNvSpPr/>
      </dsp:nvSpPr>
      <dsp:spPr>
        <a:xfrm>
          <a:off x="3775352" y="1358009"/>
          <a:ext cx="2941875" cy="804419"/>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القانون</a:t>
          </a:r>
          <a:r>
            <a:rPr lang="ar-JO" sz="4000" kern="1200" dirty="0" smtClean="0"/>
            <a:t>	</a:t>
          </a:r>
          <a:endParaRPr lang="en-US" sz="4000" kern="1200" dirty="0"/>
        </a:p>
      </dsp:txBody>
      <dsp:txXfrm>
        <a:off x="3814620" y="1397277"/>
        <a:ext cx="2863339" cy="725883"/>
      </dsp:txXfrm>
    </dsp:sp>
    <dsp:sp modelId="{24CC11A1-2226-461F-BC1E-93CAA15CE6C0}">
      <dsp:nvSpPr>
        <dsp:cNvPr id="0" name=""/>
        <dsp:cNvSpPr/>
      </dsp:nvSpPr>
      <dsp:spPr>
        <a:xfrm>
          <a:off x="3775352" y="2262980"/>
          <a:ext cx="2941875" cy="804419"/>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الانظمة</a:t>
          </a:r>
          <a:endParaRPr lang="en-US" sz="2800" kern="1200" dirty="0"/>
        </a:p>
      </dsp:txBody>
      <dsp:txXfrm>
        <a:off x="3814620" y="2302248"/>
        <a:ext cx="2863339" cy="725883"/>
      </dsp:txXfrm>
    </dsp:sp>
    <dsp:sp modelId="{4E3C934F-7504-4937-AC2C-E15C07E3C69E}">
      <dsp:nvSpPr>
        <dsp:cNvPr id="0" name=""/>
        <dsp:cNvSpPr/>
      </dsp:nvSpPr>
      <dsp:spPr>
        <a:xfrm>
          <a:off x="3775352" y="3167952"/>
          <a:ext cx="2941875" cy="804419"/>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ar-JO" sz="4400" kern="1200" dirty="0" smtClean="0"/>
            <a:t>التعليمات</a:t>
          </a:r>
          <a:endParaRPr lang="en-US" sz="4400" kern="1200" dirty="0"/>
        </a:p>
      </dsp:txBody>
      <dsp:txXfrm>
        <a:off x="3814620" y="3207220"/>
        <a:ext cx="2863339" cy="725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97041-0616-4C66-B0CF-222C1DB63C13}">
      <dsp:nvSpPr>
        <dsp:cNvPr id="0" name=""/>
        <dsp:cNvSpPr/>
      </dsp:nvSpPr>
      <dsp:spPr>
        <a:xfrm>
          <a:off x="0" y="0"/>
          <a:ext cx="8153400" cy="1371598"/>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r" defTabSz="1244600" rtl="1">
            <a:lnSpc>
              <a:spcPct val="90000"/>
            </a:lnSpc>
            <a:spcBef>
              <a:spcPct val="0"/>
            </a:spcBef>
            <a:spcAft>
              <a:spcPct val="35000"/>
            </a:spcAft>
          </a:pPr>
          <a:r>
            <a:rPr lang="ar-JO" sz="2800" b="1" kern="1200" dirty="0" smtClean="0">
              <a:effectLst>
                <a:outerShdw blurRad="38100" dist="38100" dir="2700000" algn="tl">
                  <a:srgbClr val="000000">
                    <a:alpha val="43137"/>
                  </a:srgbClr>
                </a:outerShdw>
              </a:effectLst>
            </a:rPr>
            <a:t>الدستور هو التشريع الاساسي في الدولة وهو مجموعة القواعد التي تبين شكل الدولة ونظام الحكم فيها وتوزيع السلطات في الدولة .</a:t>
          </a:r>
          <a:endParaRPr lang="en-US" sz="2800" b="1" kern="1200" dirty="0">
            <a:effectLst>
              <a:outerShdw blurRad="38100" dist="38100" dir="2700000" algn="tl">
                <a:srgbClr val="000000">
                  <a:alpha val="43137"/>
                </a:srgbClr>
              </a:outerShdw>
            </a:effectLst>
          </a:endParaRPr>
        </a:p>
      </dsp:txBody>
      <dsp:txXfrm>
        <a:off x="66956" y="66956"/>
        <a:ext cx="8019488" cy="12376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B2C25F-5EC3-4D8D-9BE2-E8A43D063E9F}">
      <dsp:nvSpPr>
        <dsp:cNvPr id="0" name=""/>
        <dsp:cNvSpPr/>
      </dsp:nvSpPr>
      <dsp:spPr>
        <a:xfrm>
          <a:off x="0" y="163545"/>
          <a:ext cx="8153400" cy="1196909"/>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r" defTabSz="1377950" rtl="1">
            <a:lnSpc>
              <a:spcPct val="90000"/>
            </a:lnSpc>
            <a:spcBef>
              <a:spcPct val="0"/>
            </a:spcBef>
            <a:spcAft>
              <a:spcPct val="35000"/>
            </a:spcAft>
          </a:pPr>
          <a:r>
            <a:rPr lang="ar-JO" sz="3100" b="1" kern="1200" dirty="0" smtClean="0">
              <a:effectLst>
                <a:outerShdw blurRad="38100" dist="38100" dir="2700000" algn="tl">
                  <a:srgbClr val="000000">
                    <a:alpha val="43137"/>
                  </a:srgbClr>
                </a:outerShdw>
              </a:effectLst>
            </a:rPr>
            <a:t>القانون هو مجموعة القواعد القانونية التي التي تنظم سلوكاً اجتماعياً معيناً و الصادر عن الجهة التي تملك حق اصداره.</a:t>
          </a:r>
        </a:p>
      </dsp:txBody>
      <dsp:txXfrm>
        <a:off x="58428" y="221973"/>
        <a:ext cx="8036544" cy="10800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B2C25F-5EC3-4D8D-9BE2-E8A43D063E9F}">
      <dsp:nvSpPr>
        <dsp:cNvPr id="0" name=""/>
        <dsp:cNvSpPr/>
      </dsp:nvSpPr>
      <dsp:spPr>
        <a:xfrm>
          <a:off x="0" y="0"/>
          <a:ext cx="8153400" cy="1790100"/>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r" defTabSz="1511300" rtl="1">
            <a:lnSpc>
              <a:spcPct val="90000"/>
            </a:lnSpc>
            <a:spcBef>
              <a:spcPct val="0"/>
            </a:spcBef>
            <a:spcAft>
              <a:spcPct val="35000"/>
            </a:spcAft>
          </a:pPr>
          <a:r>
            <a:rPr lang="ar-JO" sz="3400" b="1" kern="1200" dirty="0" smtClean="0">
              <a:effectLst>
                <a:outerShdw blurRad="38100" dist="38100" dir="2700000" algn="tl">
                  <a:srgbClr val="000000">
                    <a:alpha val="43137"/>
                  </a:srgbClr>
                </a:outerShdw>
              </a:effectLst>
            </a:rPr>
            <a:t>التعليمات فهي مجموعة القواعد القانونية الصادرة عن السلطة التنفيذية لبيان كيفية تطبيق القوانين و الانظمة المرعية في الدولة و الخاصة بوزارة معينة.</a:t>
          </a:r>
        </a:p>
      </dsp:txBody>
      <dsp:txXfrm>
        <a:off x="87385" y="87385"/>
        <a:ext cx="7978630" cy="16153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BBB4C-9871-4323-B8DE-B1250065C110}">
      <dsp:nvSpPr>
        <dsp:cNvPr id="0" name=""/>
        <dsp:cNvSpPr/>
      </dsp:nvSpPr>
      <dsp:spPr>
        <a:xfrm>
          <a:off x="304482" y="0"/>
          <a:ext cx="3644900" cy="3644900"/>
        </a:xfrm>
        <a:prstGeom prst="triangl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A7395-66F1-49D9-BB30-71785D087B8F}">
      <dsp:nvSpPr>
        <dsp:cNvPr id="0" name=""/>
        <dsp:cNvSpPr/>
      </dsp:nvSpPr>
      <dsp:spPr>
        <a:xfrm>
          <a:off x="2126932" y="364845"/>
          <a:ext cx="2369185" cy="647824"/>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الدستور</a:t>
          </a:r>
          <a:endParaRPr lang="en-US" sz="4400" kern="1200" dirty="0"/>
        </a:p>
      </dsp:txBody>
      <dsp:txXfrm>
        <a:off x="2158556" y="396469"/>
        <a:ext cx="2305937" cy="584576"/>
      </dsp:txXfrm>
    </dsp:sp>
    <dsp:sp modelId="{A115079A-278C-407B-990E-4672DCEFF634}">
      <dsp:nvSpPr>
        <dsp:cNvPr id="0" name=""/>
        <dsp:cNvSpPr/>
      </dsp:nvSpPr>
      <dsp:spPr>
        <a:xfrm>
          <a:off x="2126932" y="1093647"/>
          <a:ext cx="2369185" cy="647824"/>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القانون</a:t>
          </a:r>
          <a:r>
            <a:rPr lang="ar-JO" sz="4000" kern="1200" dirty="0" smtClean="0"/>
            <a:t>	</a:t>
          </a:r>
          <a:endParaRPr lang="en-US" sz="4000" kern="1200" dirty="0"/>
        </a:p>
      </dsp:txBody>
      <dsp:txXfrm>
        <a:off x="2158556" y="1125271"/>
        <a:ext cx="2305937" cy="584576"/>
      </dsp:txXfrm>
    </dsp:sp>
    <dsp:sp modelId="{24CC11A1-2226-461F-BC1E-93CAA15CE6C0}">
      <dsp:nvSpPr>
        <dsp:cNvPr id="0" name=""/>
        <dsp:cNvSpPr/>
      </dsp:nvSpPr>
      <dsp:spPr>
        <a:xfrm>
          <a:off x="2126932" y="1822450"/>
          <a:ext cx="2369185" cy="647824"/>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الانظمة</a:t>
          </a:r>
          <a:endParaRPr lang="en-US" sz="2800" kern="1200" dirty="0"/>
        </a:p>
      </dsp:txBody>
      <dsp:txXfrm>
        <a:off x="2158556" y="1854074"/>
        <a:ext cx="2305937" cy="584576"/>
      </dsp:txXfrm>
    </dsp:sp>
    <dsp:sp modelId="{4E3C934F-7504-4937-AC2C-E15C07E3C69E}">
      <dsp:nvSpPr>
        <dsp:cNvPr id="0" name=""/>
        <dsp:cNvSpPr/>
      </dsp:nvSpPr>
      <dsp:spPr>
        <a:xfrm>
          <a:off x="2126932" y="2551252"/>
          <a:ext cx="2369185" cy="647824"/>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ar-JO" sz="4400" kern="1200" dirty="0" smtClean="0"/>
            <a:t>التعليمات</a:t>
          </a:r>
          <a:endParaRPr lang="en-US" sz="4400" kern="1200" dirty="0"/>
        </a:p>
      </dsp:txBody>
      <dsp:txXfrm>
        <a:off x="2158556" y="2582876"/>
        <a:ext cx="2305937" cy="58457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44FEED-E09B-4259-9316-190D135C4F07}" type="datetimeFigureOut">
              <a:rPr lang="en-US" smtClean="0"/>
              <a:t>1/30/2019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A3A155-5799-4D19-9EE3-38FDDD9BD39D}" type="slidenum">
              <a:rPr lang="en-US" smtClean="0"/>
              <a:t>‹#›</a:t>
            </a:fld>
            <a:endParaRPr lang="en-US"/>
          </a:p>
        </p:txBody>
      </p:sp>
    </p:spTree>
    <p:extLst>
      <p:ext uri="{BB962C8B-B14F-4D97-AF65-F5344CB8AC3E}">
        <p14:creationId xmlns:p14="http://schemas.microsoft.com/office/powerpoint/2010/main" val="189314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22</a:t>
            </a:fld>
            <a:endParaRPr lang="en-US" altLang="en-US" dirty="0"/>
          </a:p>
        </p:txBody>
      </p:sp>
    </p:spTree>
    <p:extLst>
      <p:ext uri="{BB962C8B-B14F-4D97-AF65-F5344CB8AC3E}">
        <p14:creationId xmlns:p14="http://schemas.microsoft.com/office/powerpoint/2010/main" val="3589970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00311170-1F01-44A5-8CF3-23537681CE75}"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9ECEAB59-98A5-4529-875C-7F2DAFAB620F}"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2C0EE9E-F66A-4679-AE1B-7773DE30E900}"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030FC8F6-AEA6-406E-9611-95B22ABC28B8}"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807C94B8-C422-47DB-A123-D41EF0C25633}"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FF1EFFB8-3455-4C0E-8C88-288C58C37369}"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262240B8-8499-46B9-8595-6B3BE61EC2E3}"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7AC0E3E9-FCEE-45CD-BBDA-E0737DE9FA30}"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1A065B0-478E-4664-A513-F1A7D9ED7652}"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300A0B25-3A61-4B36-90FC-09217615E0C7}"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8A31A75B-A0A6-4AB0-A3A0-D8353D2BEEA8}"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08EE1F2-880F-47F1-B475-A2CB608604E3}"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fontScale="90000"/>
          </a:bodyPr>
          <a:lstStyle/>
          <a:p>
            <a:pPr algn="ctr" rtl="1"/>
            <a:r>
              <a:rPr lang="en-US" dirty="0" smtClean="0">
                <a:solidFill>
                  <a:schemeClr val="bg1"/>
                </a:solidFill>
              </a:rPr>
              <a:t/>
            </a:r>
            <a:br>
              <a:rPr lang="en-US" dirty="0" smtClean="0">
                <a:solidFill>
                  <a:schemeClr val="bg1"/>
                </a:solidFill>
              </a:rPr>
            </a:br>
            <a:r>
              <a:rPr lang="ar-JO" dirty="0" smtClean="0">
                <a:solidFill>
                  <a:schemeClr val="bg1"/>
                </a:solidFill>
              </a:rPr>
              <a:t>المدخل الى علم القانون</a:t>
            </a:r>
            <a:br>
              <a:rPr lang="ar-JO" dirty="0" smtClean="0">
                <a:solidFill>
                  <a:schemeClr val="bg1"/>
                </a:solidFill>
              </a:rPr>
            </a:br>
            <a:r>
              <a:rPr lang="ar-JO" dirty="0" smtClean="0">
                <a:solidFill>
                  <a:schemeClr val="bg1"/>
                </a:solidFill>
              </a:rPr>
              <a:t/>
            </a:r>
            <a:br>
              <a:rPr lang="ar-JO" dirty="0" smtClean="0">
                <a:solidFill>
                  <a:schemeClr val="bg1"/>
                </a:solidFill>
              </a:rPr>
            </a:br>
            <a:r>
              <a:rPr lang="ar-JO" dirty="0" smtClean="0">
                <a:solidFill>
                  <a:schemeClr val="bg1"/>
                </a:solidFill>
              </a:rPr>
              <a:t>المصادر الرسمية للقاعدة القانونية</a:t>
            </a:r>
            <a:endParaRPr lang="en-US" dirty="0">
              <a:solidFill>
                <a:schemeClr val="bg1"/>
              </a:solidFill>
            </a:endParaRPr>
          </a:p>
        </p:txBody>
      </p:sp>
      <p:sp>
        <p:nvSpPr>
          <p:cNvPr id="6" name="Slide Number Placeholder 5"/>
          <p:cNvSpPr>
            <a:spLocks noGrp="1"/>
          </p:cNvSpPr>
          <p:nvPr>
            <p:ph type="sldNum" sz="quarter" idx="12"/>
          </p:nvPr>
        </p:nvSpPr>
        <p:spPr>
          <a:xfrm>
            <a:off x="8077200" y="6408738"/>
            <a:ext cx="936625" cy="365125"/>
          </a:xfrm>
        </p:spPr>
        <p:txBody>
          <a:bodyPr/>
          <a:lstStyle/>
          <a:p>
            <a:fld id="{D6DA028E-B514-4AB6-B2EA-B51A3B5E11CF}" type="slidenum">
              <a:rPr lang="en-US" altLang="en-US" smtClean="0"/>
              <a:pPr/>
              <a:t>1</a:t>
            </a:fld>
            <a:r>
              <a:rPr lang="en-US" altLang="en-US" dirty="0" smtClean="0"/>
              <a:t>/22</a:t>
            </a:r>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92113" lvl="1" indent="0" algn="justLow"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اخذنا القانون على انه مجموعة القواعد العامة المجردة الملزمة بغض النظر عن مصدره، كان التشريع قانوناً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الى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جانب مجموعة من القواعد القانونية الناشئة عن الاعراف او اي مصدر رسمي اخر.</a:t>
            </a:r>
          </a:p>
          <a:p>
            <a:pPr marL="392113" lvl="1"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92113" lvl="1" indent="0" algn="justLow" rtl="1">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اخذنا القانون حسب تسلسله في الهرم التشريعي من حيث القوة ، نجد ان التشريع اوسع من القانون.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endParaRPr lang="en-US" dirty="0"/>
          </a:p>
        </p:txBody>
      </p:sp>
      <p:sp>
        <p:nvSpPr>
          <p:cNvPr id="6" name="Slide Number Placeholder 5"/>
          <p:cNvSpPr>
            <a:spLocks noGrp="1"/>
          </p:cNvSpPr>
          <p:nvPr>
            <p:ph type="sldNum" sz="quarter" idx="12"/>
          </p:nvPr>
        </p:nvSpPr>
        <p:spPr>
          <a:xfrm>
            <a:off x="7772400" y="6408738"/>
            <a:ext cx="1241425" cy="365125"/>
          </a:xfrm>
        </p:spPr>
        <p:txBody>
          <a:bodyPr/>
          <a:lstStyle/>
          <a:p>
            <a:fld id="{5CC9CE27-4982-444C-9312-3DD47D12EDF3}" type="slidenum">
              <a:rPr lang="en-US" altLang="en-US" smtClean="0"/>
              <a:pPr/>
              <a:t>10</a:t>
            </a:fld>
            <a:r>
              <a:rPr lang="en-US" altLang="en-US" dirty="0" smtClean="0"/>
              <a:t>/22</a:t>
            </a:r>
            <a:endParaRPr lang="en-US" altLang="en-US" dirty="0"/>
          </a:p>
        </p:txBody>
      </p:sp>
    </p:spTree>
    <p:extLst>
      <p:ext uri="{BB962C8B-B14F-4D97-AF65-F5344CB8AC3E}">
        <p14:creationId xmlns:p14="http://schemas.microsoft.com/office/powerpoint/2010/main" val="403119487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229600" y="6408738"/>
            <a:ext cx="784225" cy="365125"/>
          </a:xfrm>
        </p:spPr>
        <p:txBody>
          <a:bodyPr/>
          <a:lstStyle/>
          <a:p>
            <a:fld id="{5CC9CE27-4982-444C-9312-3DD47D12EDF3}" type="slidenum">
              <a:rPr lang="en-US" altLang="en-US" smtClean="0"/>
              <a:pPr/>
              <a:t>11</a:t>
            </a:fld>
            <a:r>
              <a:rPr lang="en-US" altLang="en-US" dirty="0" smtClean="0"/>
              <a:t>/22</a:t>
            </a:r>
            <a:endParaRPr lang="en-US" altLang="en-US" dirty="0"/>
          </a:p>
        </p:txBody>
      </p:sp>
    </p:spTree>
    <p:extLst>
      <p:ext uri="{BB962C8B-B14F-4D97-AF65-F5344CB8AC3E}">
        <p14:creationId xmlns:p14="http://schemas.microsoft.com/office/powerpoint/2010/main" val="3447079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83BBBB4C-9871-4323-B8DE-B1250065C110}"/>
                                            </p:graphicEl>
                                          </p:spTgt>
                                        </p:tgtEl>
                                        <p:attrNameLst>
                                          <p:attrName>style.visibility</p:attrName>
                                        </p:attrNameLst>
                                      </p:cBhvr>
                                      <p:to>
                                        <p:strVal val="visible"/>
                                      </p:to>
                                    </p:set>
                                    <p:anim calcmode="lin" valueType="num">
                                      <p:cBhvr additive="base">
                                        <p:cTn id="7" dur="500" fill="hold"/>
                                        <p:tgtEl>
                                          <p:spTgt spid="4">
                                            <p:graphicEl>
                                              <a:dgm id="{83BBBB4C-9871-4323-B8DE-B1250065C110}"/>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83BBBB4C-9871-4323-B8DE-B1250065C110}"/>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7D4A7395-66F1-49D9-BB30-71785D087B8F}"/>
                                            </p:graphicEl>
                                          </p:spTgt>
                                        </p:tgtEl>
                                        <p:attrNameLst>
                                          <p:attrName>style.visibility</p:attrName>
                                        </p:attrNameLst>
                                      </p:cBhvr>
                                      <p:to>
                                        <p:strVal val="visible"/>
                                      </p:to>
                                    </p:set>
                                    <p:anim calcmode="lin" valueType="num">
                                      <p:cBhvr additive="base">
                                        <p:cTn id="13" dur="500" fill="hold"/>
                                        <p:tgtEl>
                                          <p:spTgt spid="4">
                                            <p:graphicEl>
                                              <a:dgm id="{7D4A7395-66F1-49D9-BB30-71785D087B8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7D4A7395-66F1-49D9-BB30-71785D087B8F}"/>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A115079A-278C-407B-990E-4672DCEFF634}"/>
                                            </p:graphicEl>
                                          </p:spTgt>
                                        </p:tgtEl>
                                        <p:attrNameLst>
                                          <p:attrName>style.visibility</p:attrName>
                                        </p:attrNameLst>
                                      </p:cBhvr>
                                      <p:to>
                                        <p:strVal val="visible"/>
                                      </p:to>
                                    </p:set>
                                    <p:anim calcmode="lin" valueType="num">
                                      <p:cBhvr additive="base">
                                        <p:cTn id="19" dur="500" fill="hold"/>
                                        <p:tgtEl>
                                          <p:spTgt spid="4">
                                            <p:graphicEl>
                                              <a:dgm id="{A115079A-278C-407B-990E-4672DCEFF634}"/>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A115079A-278C-407B-990E-4672DCEFF634}"/>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graphicEl>
                                              <a:dgm id="{24CC11A1-2226-461F-BC1E-93CAA15CE6C0}"/>
                                            </p:graphicEl>
                                          </p:spTgt>
                                        </p:tgtEl>
                                        <p:attrNameLst>
                                          <p:attrName>style.visibility</p:attrName>
                                        </p:attrNameLst>
                                      </p:cBhvr>
                                      <p:to>
                                        <p:strVal val="visible"/>
                                      </p:to>
                                    </p:set>
                                    <p:anim calcmode="lin" valueType="num">
                                      <p:cBhvr additive="base">
                                        <p:cTn id="25" dur="500" fill="hold"/>
                                        <p:tgtEl>
                                          <p:spTgt spid="4">
                                            <p:graphicEl>
                                              <a:dgm id="{24CC11A1-2226-461F-BC1E-93CAA15CE6C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24CC11A1-2226-461F-BC1E-93CAA15CE6C0}"/>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graphicEl>
                                              <a:dgm id="{4E3C934F-7504-4937-AC2C-E15C07E3C69E}"/>
                                            </p:graphicEl>
                                          </p:spTgt>
                                        </p:tgtEl>
                                        <p:attrNameLst>
                                          <p:attrName>style.visibility</p:attrName>
                                        </p:attrNameLst>
                                      </p:cBhvr>
                                      <p:to>
                                        <p:strVal val="visible"/>
                                      </p:to>
                                    </p:set>
                                    <p:anim calcmode="lin" valueType="num">
                                      <p:cBhvr additive="base">
                                        <p:cTn id="31" dur="500" fill="hold"/>
                                        <p:tgtEl>
                                          <p:spTgt spid="4">
                                            <p:graphicEl>
                                              <a:dgm id="{4E3C934F-7504-4937-AC2C-E15C07E3C69E}"/>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graphicEl>
                                              <a:dgm id="{4E3C934F-7504-4937-AC2C-E15C07E3C69E}"/>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idx="1"/>
          </p:nvPr>
        </p:nvSpPr>
        <p:spPr>
          <a:xfrm>
            <a:off x="457200" y="2209800"/>
            <a:ext cx="8229600" cy="3797491"/>
          </a:xfrm>
        </p:spPr>
        <p:txBody>
          <a:bodyPr/>
          <a:lstStyle/>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0419" name="Slide Number Placeholder 5"/>
          <p:cNvSpPr>
            <a:spLocks noGrp="1"/>
          </p:cNvSpPr>
          <p:nvPr>
            <p:ph type="sldNum" sz="quarter" idx="12"/>
          </p:nvPr>
        </p:nvSpPr>
        <p:spPr bwMode="auto">
          <a:xfrm>
            <a:off x="7772400" y="6408738"/>
            <a:ext cx="1241425" cy="365125"/>
          </a:xfrm>
          <a:noFill/>
          <a:ln>
            <a:miter lim="800000"/>
            <a:headEnd/>
            <a:tailEnd/>
          </a:ln>
        </p:spPr>
        <p:txBody>
          <a:bodyPr wrap="square" lIns="91440" tIns="45720" rIns="91440" bIns="45720" numCol="1" anchorCtr="0" compatLnSpc="1">
            <a:prstTxWarp prst="textNoShape">
              <a:avLst/>
            </a:prstTxWarp>
          </a:bodyPr>
          <a:lstStyle/>
          <a:p>
            <a:fld id="{3329D9CE-4A0D-4BE1-97A1-1276C20C679C}" type="slidenum">
              <a:rPr lang="ar-SA" smtClean="0"/>
              <a:pPr/>
              <a:t>12</a:t>
            </a:fld>
            <a:r>
              <a:rPr lang="en-US" dirty="0" smtClean="0"/>
              <a:t>/22</a:t>
            </a:r>
            <a:endParaRPr lang="en-US" dirty="0"/>
          </a:p>
        </p:txBody>
      </p:sp>
      <p:sp>
        <p:nvSpPr>
          <p:cNvPr id="106498" name="Rectangle 2"/>
          <p:cNvSpPr>
            <a:spLocks noGrp="1" noChangeArrowheads="1"/>
          </p:cNvSpPr>
          <p:nvPr>
            <p:ph type="title"/>
          </p:nvPr>
        </p:nvSpPr>
        <p:spPr>
          <a:xfrm>
            <a:off x="228600" y="320621"/>
            <a:ext cx="8229600" cy="2955979"/>
          </a:xfrm>
        </p:spPr>
        <p:txBody>
          <a:bodyPr>
            <a:noAutofit/>
          </a:bodyPr>
          <a:lstStyle/>
          <a:p>
            <a:pPr marL="0" indent="0" algn="justLow" rtl="1" fontAlgn="auto">
              <a:spcAft>
                <a:spcPts val="0"/>
              </a:spcAft>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فالدستور يبين شكل الدولة هل هو ملكي ام جمهوري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ويبين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نظام الحكم هل ملكية مطلقة ام مقيدة وهل النظام الجمهوري نيابي او نظام رئاسي وبين كيفية توزيع السلطات بين الدولة والعلاقة فيما بين السلطات بالإضافة الى الحقوق والحريات العامة.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7" name="Diagram 6"/>
          <p:cNvGraphicFramePr/>
          <p:nvPr>
            <p:extLst>
              <p:ext uri="{D42A27DB-BD31-4B8C-83A1-F6EECF244321}">
                <p14:modId xmlns:p14="http://schemas.microsoft.com/office/powerpoint/2010/main" val="1734679579"/>
              </p:ext>
            </p:extLst>
          </p:nvPr>
        </p:nvGraphicFramePr>
        <p:xfrm>
          <a:off x="451945" y="320621"/>
          <a:ext cx="8153400"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Picture 7">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30924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6498"/>
                                        </p:tgtEl>
                                        <p:attrNameLst>
                                          <p:attrName>style.visibility</p:attrName>
                                        </p:attrNameLst>
                                      </p:cBhvr>
                                      <p:to>
                                        <p:strVal val="visible"/>
                                      </p:to>
                                    </p:set>
                                    <p:animEffect transition="in" filter="box(in)">
                                      <p:cBhvr>
                                        <p:cTn id="12" dur="500"/>
                                        <p:tgtEl>
                                          <p:spTgt spid="106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Graphic spid="7"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تختلف القوانين الموجودة داخل الدولة بحسب موضوع كل منها، فكما قلنا في السابق ، فلدينا مجموعة من القوانين التي تندرج ضمن القانون العام واخرى ضمن القانون الخاص</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2589742423"/>
              </p:ext>
            </p:extLst>
          </p:nvPr>
        </p:nvGraphicFramePr>
        <p:xfrm>
          <a:off x="551793" y="679505"/>
          <a:ext cx="8153400" cy="152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9" name="Slide Number Placeholder 8"/>
          <p:cNvSpPr>
            <a:spLocks noGrp="1"/>
          </p:cNvSpPr>
          <p:nvPr>
            <p:ph type="sldNum" sz="quarter" idx="12"/>
          </p:nvPr>
        </p:nvSpPr>
        <p:spPr>
          <a:xfrm>
            <a:off x="7924800" y="6408738"/>
            <a:ext cx="1089025" cy="365125"/>
          </a:xfrm>
        </p:spPr>
        <p:txBody>
          <a:bodyPr/>
          <a:lstStyle/>
          <a:p>
            <a:fld id="{5CC9CE27-4982-444C-9312-3DD47D12EDF3}" type="slidenum">
              <a:rPr lang="en-US" altLang="en-US" smtClean="0"/>
              <a:pPr/>
              <a:t>13</a:t>
            </a:fld>
            <a:r>
              <a:rPr lang="en-US" altLang="en-US" dirty="0" smtClean="0"/>
              <a:t>/22</a:t>
            </a:r>
            <a:endParaRPr lang="en-US" altLang="en-US" dirty="0"/>
          </a:p>
        </p:txBody>
      </p:sp>
    </p:spTree>
    <p:extLst>
      <p:ext uri="{BB962C8B-B14F-4D97-AF65-F5344CB8AC3E}">
        <p14:creationId xmlns:p14="http://schemas.microsoft.com/office/powerpoint/2010/main" val="2482950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pSp>
        <p:nvGrpSpPr>
          <p:cNvPr id="7" name="Group 6"/>
          <p:cNvGrpSpPr/>
          <p:nvPr/>
        </p:nvGrpSpPr>
        <p:grpSpPr>
          <a:xfrm>
            <a:off x="381000" y="2743200"/>
            <a:ext cx="8153400" cy="1741455"/>
            <a:chOff x="0" y="163545"/>
            <a:chExt cx="8153400" cy="1741455"/>
          </a:xfrm>
          <a:scene3d>
            <a:camera prst="orthographicFront"/>
            <a:lightRig rig="flat" dir="t"/>
          </a:scene3d>
        </p:grpSpPr>
        <p:sp>
          <p:nvSpPr>
            <p:cNvPr id="8" name="Rounded Rectangle 7"/>
            <p:cNvSpPr/>
            <p:nvPr/>
          </p:nvSpPr>
          <p:spPr>
            <a:xfrm>
              <a:off x="0" y="163545"/>
              <a:ext cx="8153400" cy="1741455"/>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9" name="Rounded Rectangle 4"/>
            <p:cNvSpPr/>
            <p:nvPr/>
          </p:nvSpPr>
          <p:spPr>
            <a:xfrm>
              <a:off x="58428" y="221973"/>
              <a:ext cx="8036544" cy="160682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8110" tIns="118110" rIns="118110" bIns="118110" numCol="1" spcCol="1270" anchor="ctr" anchorCtr="0">
              <a:noAutofit/>
            </a:bodyPr>
            <a:lstStyle/>
            <a:p>
              <a:pPr lvl="0" algn="just" defTabSz="1377950" rtl="1">
                <a:lnSpc>
                  <a:spcPct val="90000"/>
                </a:lnSpc>
                <a:spcBef>
                  <a:spcPct val="0"/>
                </a:spcBef>
                <a:spcAft>
                  <a:spcPct val="35000"/>
                </a:spcAft>
              </a:pPr>
              <a:r>
                <a:rPr lang="ar-JO" sz="3100" b="1" dirty="0">
                  <a:solidFill>
                    <a:schemeClr val="bg1"/>
                  </a:solidFill>
                  <a:effectLst>
                    <a:outerShdw blurRad="38100" dist="38100" dir="2700000" algn="tl">
                      <a:srgbClr val="000000">
                        <a:alpha val="43137"/>
                      </a:srgbClr>
                    </a:outerShdw>
                  </a:effectLst>
                </a:rPr>
                <a:t>النظام هو مجموعة من القواعد القانونية العامة المجردة الملزمة التي تصدرها الهيئة التي تملك حق اصدارها </a:t>
              </a:r>
              <a:r>
                <a:rPr lang="ar-JO" sz="3100" b="1" dirty="0" smtClean="0">
                  <a:solidFill>
                    <a:schemeClr val="bg1"/>
                  </a:solidFill>
                  <a:effectLst>
                    <a:outerShdw blurRad="38100" dist="38100" dir="2700000" algn="tl">
                      <a:srgbClr val="000000">
                        <a:alpha val="43137"/>
                      </a:srgbClr>
                    </a:outerShdw>
                  </a:effectLst>
                </a:rPr>
                <a:t>وذلك </a:t>
              </a:r>
              <a:r>
                <a:rPr lang="ar-JO" sz="3100" b="1" dirty="0">
                  <a:solidFill>
                    <a:schemeClr val="bg1"/>
                  </a:solidFill>
                  <a:effectLst>
                    <a:outerShdw blurRad="38100" dist="38100" dir="2700000" algn="tl">
                      <a:srgbClr val="000000">
                        <a:alpha val="43137"/>
                      </a:srgbClr>
                    </a:outerShdw>
                  </a:effectLst>
                </a:rPr>
                <a:t>لتوضيح </a:t>
              </a:r>
              <a:r>
                <a:rPr lang="ar-JO" sz="3100" b="1" dirty="0" smtClean="0">
                  <a:solidFill>
                    <a:schemeClr val="bg1"/>
                  </a:solidFill>
                  <a:effectLst>
                    <a:outerShdw blurRad="38100" dist="38100" dir="2700000" algn="tl">
                      <a:srgbClr val="000000">
                        <a:alpha val="43137"/>
                      </a:srgbClr>
                    </a:outerShdw>
                  </a:effectLst>
                </a:rPr>
                <a:t>وتنظيم </a:t>
              </a:r>
              <a:r>
                <a:rPr lang="ar-JO" sz="3100" b="1" dirty="0">
                  <a:solidFill>
                    <a:schemeClr val="bg1"/>
                  </a:solidFill>
                  <a:effectLst>
                    <a:outerShdw blurRad="38100" dist="38100" dir="2700000" algn="tl">
                      <a:srgbClr val="000000">
                        <a:alpha val="43137"/>
                      </a:srgbClr>
                    </a:outerShdw>
                  </a:effectLst>
                </a:rPr>
                <a:t>تفاصيل تطبيق القانون. </a:t>
              </a:r>
            </a:p>
          </p:txBody>
        </p:sp>
      </p:grpSp>
      <p:pic>
        <p:nvPicPr>
          <p:cNvPr id="11" name="Picture 10">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7924800" y="6408738"/>
            <a:ext cx="1089025" cy="365125"/>
          </a:xfrm>
        </p:spPr>
        <p:txBody>
          <a:bodyPr/>
          <a:lstStyle/>
          <a:p>
            <a:fld id="{5CC9CE27-4982-444C-9312-3DD47D12EDF3}" type="slidenum">
              <a:rPr lang="en-US" altLang="en-US" smtClean="0"/>
              <a:pPr/>
              <a:t>14</a:t>
            </a:fld>
            <a:r>
              <a:rPr lang="en-US" altLang="en-US" dirty="0" smtClean="0"/>
              <a:t>/22</a:t>
            </a:r>
            <a:endParaRPr lang="en-US" altLang="en-US" dirty="0"/>
          </a:p>
        </p:txBody>
      </p:sp>
    </p:spTree>
    <p:extLst>
      <p:ext uri="{BB962C8B-B14F-4D97-AF65-F5344CB8AC3E}">
        <p14:creationId xmlns:p14="http://schemas.microsoft.com/office/powerpoint/2010/main" val="3539009102"/>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1492303187"/>
              </p:ext>
            </p:extLst>
          </p:nvPr>
        </p:nvGraphicFramePr>
        <p:xfrm>
          <a:off x="685800" y="2819400"/>
          <a:ext cx="81534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9" name="Slide Number Placeholder 8"/>
          <p:cNvSpPr>
            <a:spLocks noGrp="1"/>
          </p:cNvSpPr>
          <p:nvPr>
            <p:ph type="sldNum" sz="quarter" idx="12"/>
          </p:nvPr>
        </p:nvSpPr>
        <p:spPr>
          <a:xfrm>
            <a:off x="7620000" y="6408738"/>
            <a:ext cx="1393825" cy="365125"/>
          </a:xfrm>
        </p:spPr>
        <p:txBody>
          <a:bodyPr/>
          <a:lstStyle/>
          <a:p>
            <a:fld id="{5CC9CE27-4982-444C-9312-3DD47D12EDF3}" type="slidenum">
              <a:rPr lang="en-US" altLang="en-US" smtClean="0"/>
              <a:pPr/>
              <a:t>15</a:t>
            </a:fld>
            <a:r>
              <a:rPr lang="en-US" altLang="en-US" dirty="0" smtClean="0"/>
              <a:t>/22</a:t>
            </a:r>
            <a:endParaRPr lang="en-US" altLang="en-US" dirty="0"/>
          </a:p>
        </p:txBody>
      </p:sp>
    </p:spTree>
    <p:extLst>
      <p:ext uri="{BB962C8B-B14F-4D97-AF65-F5344CB8AC3E}">
        <p14:creationId xmlns:p14="http://schemas.microsoft.com/office/powerpoint/2010/main" val="29849701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44460428"/>
              </p:ext>
            </p:extLst>
          </p:nvPr>
        </p:nvGraphicFramePr>
        <p:xfrm>
          <a:off x="381000" y="1425521"/>
          <a:ext cx="4800600"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334000" y="2590800"/>
            <a:ext cx="3429000" cy="2246769"/>
          </a:xfrm>
          <a:prstGeom prst="rect">
            <a:avLst/>
          </a:prstGeom>
          <a:noFill/>
        </p:spPr>
        <p:txBody>
          <a:bodyPr wrap="square" rtlCol="0">
            <a:spAutoFit/>
          </a:bodyPr>
          <a:lstStyle/>
          <a:p>
            <a:pPr algn="r" rtl="1">
              <a:buFont typeface="Arial" pitchFamily="34" charset="0"/>
              <a:buChar char="•"/>
            </a:pPr>
            <a:r>
              <a:rPr lang="ar-JO" sz="2800" b="1" dirty="0" smtClean="0">
                <a:solidFill>
                  <a:srgbClr val="FFFF00"/>
                </a:solidFill>
                <a:effectLst>
                  <a:outerShdw blurRad="38100" dist="38100" dir="2700000" algn="tl">
                    <a:srgbClr val="000000">
                      <a:alpha val="43137"/>
                    </a:srgbClr>
                  </a:outerShdw>
                </a:effectLst>
              </a:rPr>
              <a:t>تدرج القاعدة القانونية .</a:t>
            </a:r>
          </a:p>
          <a:p>
            <a:pPr algn="r" rtl="1">
              <a:buFont typeface="Arial" pitchFamily="34" charset="0"/>
              <a:buChar char="•"/>
            </a:pPr>
            <a:r>
              <a:rPr lang="ar-JO" sz="2800" b="1" dirty="0" smtClean="0">
                <a:solidFill>
                  <a:srgbClr val="FFFF00"/>
                </a:solidFill>
                <a:effectLst>
                  <a:outerShdw blurRad="38100" dist="38100" dir="2700000" algn="tl">
                    <a:srgbClr val="000000">
                      <a:alpha val="43137"/>
                    </a:srgbClr>
                  </a:outerShdw>
                </a:effectLst>
              </a:rPr>
              <a:t>الدستور في قمة الهرم التشريع.</a:t>
            </a:r>
          </a:p>
          <a:p>
            <a:pPr algn="r" rtl="1">
              <a:buFont typeface="Arial" pitchFamily="34" charset="0"/>
              <a:buChar char="•"/>
            </a:pPr>
            <a:r>
              <a:rPr lang="ar-JO" sz="2800" b="1" dirty="0" smtClean="0">
                <a:solidFill>
                  <a:srgbClr val="FFFF00"/>
                </a:solidFill>
                <a:effectLst>
                  <a:outerShdw blurRad="38100" dist="38100" dir="2700000" algn="tl">
                    <a:srgbClr val="000000">
                      <a:alpha val="43137"/>
                    </a:srgbClr>
                  </a:outerShdw>
                </a:effectLst>
              </a:rPr>
              <a:t>لا يجوز ان يتعارض ما هو أدنى مع ما هو اعلى.</a:t>
            </a:r>
            <a:endParaRPr lang="en-US" sz="2800" b="1" dirty="0">
              <a:solidFill>
                <a:srgbClr val="FFFF00"/>
              </a:solidFill>
              <a:effectLst>
                <a:outerShdw blurRad="38100" dist="38100" dir="2700000" algn="tl">
                  <a:srgbClr val="000000">
                    <a:alpha val="43137"/>
                  </a:srgbClr>
                </a:outerShdw>
              </a:effectLst>
            </a:endParaRPr>
          </a:p>
        </p:txBody>
      </p:sp>
      <p:sp>
        <p:nvSpPr>
          <p:cNvPr id="6" name="Down Arrow 5"/>
          <p:cNvSpPr/>
          <p:nvPr/>
        </p:nvSpPr>
        <p:spPr>
          <a:xfrm>
            <a:off x="457200" y="1676400"/>
            <a:ext cx="457200" cy="2590800"/>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8" name="Picture 7">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10" name="Slide Number Placeholder 9"/>
          <p:cNvSpPr>
            <a:spLocks noGrp="1"/>
          </p:cNvSpPr>
          <p:nvPr>
            <p:ph type="sldNum" sz="quarter" idx="12"/>
          </p:nvPr>
        </p:nvSpPr>
        <p:spPr>
          <a:xfrm>
            <a:off x="8153400" y="6408738"/>
            <a:ext cx="860425" cy="365125"/>
          </a:xfrm>
        </p:spPr>
        <p:txBody>
          <a:bodyPr/>
          <a:lstStyle/>
          <a:p>
            <a:fld id="{5CC9CE27-4982-444C-9312-3DD47D12EDF3}" type="slidenum">
              <a:rPr lang="en-US" altLang="en-US" smtClean="0"/>
              <a:pPr/>
              <a:t>16</a:t>
            </a:fld>
            <a:r>
              <a:rPr lang="en-US" altLang="en-US" dirty="0" smtClean="0"/>
              <a:t>/22</a:t>
            </a:r>
            <a:endParaRPr lang="en-US" altLang="en-US" dirty="0"/>
          </a:p>
        </p:txBody>
      </p:sp>
    </p:spTree>
    <p:extLst>
      <p:ext uri="{BB962C8B-B14F-4D97-AF65-F5344CB8AC3E}">
        <p14:creationId xmlns:p14="http://schemas.microsoft.com/office/powerpoint/2010/main" val="6793076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ox(i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ox(in)">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box(in)">
                                      <p:cBhvr>
                                        <p:cTn id="2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4525963"/>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يعتبر القانون نافذ في حق الناس ولا يجري تطبيقه الا بعد صدوره ونشره.</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 انه ليس من العدل ان يلزم الفرد المنتمي الى المجتمع الواسع بقانون لم يسن بعد، او بقانون تك سنه الا انه لم صدر، او بقانون صدر عن الجهة التي تملك اصداره الا انه لم ينشر بعد.</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077200" y="6408738"/>
            <a:ext cx="936625" cy="365125"/>
          </a:xfrm>
        </p:spPr>
        <p:txBody>
          <a:bodyPr/>
          <a:lstStyle/>
          <a:p>
            <a:fld id="{5CC9CE27-4982-444C-9312-3DD47D12EDF3}" type="slidenum">
              <a:rPr lang="en-US" altLang="en-US" smtClean="0"/>
              <a:pPr/>
              <a:t>17</a:t>
            </a:fld>
            <a:r>
              <a:rPr lang="en-US" altLang="en-US" dirty="0" smtClean="0"/>
              <a:t>/22</a:t>
            </a:r>
            <a:endParaRPr lang="en-US" altLang="en-US" dirty="0"/>
          </a:p>
        </p:txBody>
      </p:sp>
    </p:spTree>
    <p:extLst>
      <p:ext uri="{BB962C8B-B14F-4D97-AF65-F5344CB8AC3E}">
        <p14:creationId xmlns:p14="http://schemas.microsoft.com/office/powerpoint/2010/main" val="40509462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lgn="just" rtl="1">
              <a:buNone/>
            </a:pP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فالقانون يتطلب من الافراد اتباع الاوامر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والامتناع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 النواهي الواردة فيه و السير على نهج معين و محاسبة كل من يخالف </a:t>
            </a:r>
            <a:r>
              <a:rPr lang="ar-JO" sz="4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احاكمه، </a:t>
            </a:r>
            <a:r>
              <a:rPr lang="ar-JO"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فمنطقياً اذن لا بد من نشر القانون.</a:t>
            </a: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endParaRPr lang="en-US" sz="3600" dirty="0"/>
          </a:p>
        </p:txBody>
      </p:sp>
      <p:sp>
        <p:nvSpPr>
          <p:cNvPr id="3" name="Title 2"/>
          <p:cNvSpPr>
            <a:spLocks noGrp="1"/>
          </p:cNvSpPr>
          <p:nvPr>
            <p:ph type="title"/>
          </p:nvPr>
        </p:nvSpPr>
        <p:spPr/>
        <p:txBody>
          <a:bodyPr/>
          <a:lstStyle/>
          <a:p>
            <a:endParaRPr lang="en-US" dirty="0"/>
          </a:p>
        </p:txBody>
      </p:sp>
      <p:sp>
        <p:nvSpPr>
          <p:cNvPr id="6" name="Slide Number Placeholder 5"/>
          <p:cNvSpPr>
            <a:spLocks noGrp="1"/>
          </p:cNvSpPr>
          <p:nvPr>
            <p:ph type="sldNum" sz="quarter" idx="12"/>
          </p:nvPr>
        </p:nvSpPr>
        <p:spPr>
          <a:xfrm>
            <a:off x="8153400" y="6408738"/>
            <a:ext cx="860425" cy="365125"/>
          </a:xfrm>
        </p:spPr>
        <p:txBody>
          <a:bodyPr/>
          <a:lstStyle/>
          <a:p>
            <a:fld id="{5CC9CE27-4982-444C-9312-3DD47D12EDF3}" type="slidenum">
              <a:rPr lang="en-US" altLang="en-US" smtClean="0"/>
              <a:pPr/>
              <a:t>18</a:t>
            </a:fld>
            <a:r>
              <a:rPr lang="en-US" altLang="en-US" dirty="0" smtClean="0"/>
              <a:t>/22</a:t>
            </a:r>
            <a:endParaRPr lang="en-US" altLang="en-US" dirty="0"/>
          </a:p>
        </p:txBody>
      </p:sp>
    </p:spTree>
    <p:extLst>
      <p:ext uri="{BB962C8B-B14F-4D97-AF65-F5344CB8AC3E}">
        <p14:creationId xmlns:p14="http://schemas.microsoft.com/office/powerpoint/2010/main" val="461861209"/>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721291"/>
          </a:xfrm>
        </p:spPr>
        <p:txBody>
          <a:bodyPr>
            <a:normAutofit/>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لما كان مستحيل من الناحية العملية احاطة جميع الناس الذين يعيشون في دولة معينية بصدور تشريع معين ولما كان من المتعذر اثبات توافر العلم لديهم، فانه لا يشترط ان يتحقق فعلاً علم كل شخص بالقانون اذ يجري الاكتفاء بافتراض علم الناس بصدور القانون.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229600" y="6408738"/>
            <a:ext cx="784225" cy="365125"/>
          </a:xfrm>
        </p:spPr>
        <p:txBody>
          <a:bodyPr/>
          <a:lstStyle/>
          <a:p>
            <a:fld id="{5CC9CE27-4982-444C-9312-3DD47D12EDF3}" type="slidenum">
              <a:rPr lang="en-US" altLang="en-US" smtClean="0"/>
              <a:pPr/>
              <a:t>19</a:t>
            </a:fld>
            <a:r>
              <a:rPr lang="en-US" altLang="en-US" dirty="0" smtClean="0"/>
              <a:t>/22</a:t>
            </a:r>
            <a:endParaRPr lang="en-US" altLang="en-US" dirty="0"/>
          </a:p>
        </p:txBody>
      </p:sp>
    </p:spTree>
    <p:extLst>
      <p:ext uri="{BB962C8B-B14F-4D97-AF65-F5344CB8AC3E}">
        <p14:creationId xmlns:p14="http://schemas.microsoft.com/office/powerpoint/2010/main" val="18356064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416076"/>
            <a:ext cx="5486400" cy="2308324"/>
          </a:xfrm>
          <a:prstGeom prst="rect">
            <a:avLst/>
          </a:prstGeom>
          <a:noFill/>
        </p:spPr>
        <p:txBody>
          <a:bodyPr wrap="square" rtlCol="0">
            <a:spAutoFit/>
          </a:bodyPr>
          <a:lstStyle/>
          <a:p>
            <a:pPr algn="just"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بالمصادر الرسمية للقاعدة القانونية ؟</a:t>
            </a:r>
          </a:p>
          <a:p>
            <a:pPr algn="just"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بتدرج القاعدة القانونية؟</a:t>
            </a:r>
          </a:p>
          <a:p>
            <a:pPr algn="just" rtl="1"/>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6" name="Slide Number Placeholder 5"/>
          <p:cNvSpPr>
            <a:spLocks noGrp="1"/>
          </p:cNvSpPr>
          <p:nvPr>
            <p:ph type="sldNum" sz="quarter" idx="12"/>
          </p:nvPr>
        </p:nvSpPr>
        <p:spPr>
          <a:xfrm>
            <a:off x="7772400" y="6408738"/>
            <a:ext cx="1241425" cy="365125"/>
          </a:xfrm>
        </p:spPr>
        <p:txBody>
          <a:bodyPr/>
          <a:lstStyle/>
          <a:p>
            <a:fld id="{5CC9CE27-4982-444C-9312-3DD47D12EDF3}" type="slidenum">
              <a:rPr lang="en-US" altLang="en-US" smtClean="0"/>
              <a:pPr/>
              <a:t>2</a:t>
            </a:fld>
            <a:r>
              <a:rPr lang="en-US" altLang="en-US" dirty="0" smtClean="0"/>
              <a:t>/22</a:t>
            </a:r>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6400800" cy="5410200"/>
          </a:xfrm>
        </p:spPr>
        <p:txBody>
          <a:bodyPr>
            <a:normAutofit fontScale="92500" lnSpcReduction="20000"/>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الطريق الذي رسمه القانون لعلم الناس الافتراضي بالقانون هو نشر القانون بالجريدة الرسمية الصادرة عن الجهة التي تملك حق اصدارها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الدولة. هذا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الطريق الوحيد الذي الذي يعبر فيه نشر القانون قد تم فعلا و مرتباً لاثاره القانونية .</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نشر بغير هذه الطريق ، سواء أكان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بالجرائد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اليومية او التلفاز او المذياع او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غيرها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وسائل الاتصال الحديثة لا تغني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النشر بالجريدة الرسمية و لا ترتب اي اثر قانوني.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229600" y="6408738"/>
            <a:ext cx="784225" cy="365125"/>
          </a:xfrm>
        </p:spPr>
        <p:txBody>
          <a:bodyPr/>
          <a:lstStyle/>
          <a:p>
            <a:fld id="{5CC9CE27-4982-444C-9312-3DD47D12EDF3}" type="slidenum">
              <a:rPr lang="en-US" altLang="en-US" smtClean="0"/>
              <a:pPr/>
              <a:t>20</a:t>
            </a:fld>
            <a:r>
              <a:rPr lang="en-US" altLang="en-US" dirty="0" smtClean="0"/>
              <a:t>/22</a:t>
            </a:r>
            <a:endParaRPr lang="en-US" alt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7323" y="1905000"/>
            <a:ext cx="2038077" cy="2971800"/>
          </a:xfrm>
          <a:prstGeom prst="rect">
            <a:avLst/>
          </a:prstGeom>
        </p:spPr>
      </p:pic>
    </p:spTree>
    <p:extLst>
      <p:ext uri="{BB962C8B-B14F-4D97-AF65-F5344CB8AC3E}">
        <p14:creationId xmlns:p14="http://schemas.microsoft.com/office/powerpoint/2010/main" val="26552921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lnSpcReduction="10000"/>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القانون ذاته يبين للافراد تاريخ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وسريانه ، اذ انه عادة ما ينص ضمن نصوص القانون على التاريخ الذي يصبح القانون نافذاً و ذلك بالطبع بعد نشره بالجريدة الرسمية .</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بعد نشر القانون بالجريدة الرسمية لا يقبل من اي شخص ان يحتج بعدم علمه بوجود القانون سواء أكان ذلك الشخص يحمل جنسية الدولة ام لا.</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382000" y="6408738"/>
            <a:ext cx="631825" cy="365125"/>
          </a:xfrm>
        </p:spPr>
        <p:txBody>
          <a:bodyPr/>
          <a:lstStyle/>
          <a:p>
            <a:fld id="{5CC9CE27-4982-444C-9312-3DD47D12EDF3}" type="slidenum">
              <a:rPr lang="en-US" altLang="en-US" smtClean="0"/>
              <a:pPr/>
              <a:t>21</a:t>
            </a:fld>
            <a:r>
              <a:rPr lang="en-US" altLang="en-US" dirty="0" smtClean="0"/>
              <a:t>/22</a:t>
            </a:r>
            <a:endParaRPr lang="en-US" altLang="en-US" dirty="0"/>
          </a:p>
        </p:txBody>
      </p:sp>
    </p:spTree>
    <p:extLst>
      <p:ext uri="{BB962C8B-B14F-4D97-AF65-F5344CB8AC3E}">
        <p14:creationId xmlns:p14="http://schemas.microsoft.com/office/powerpoint/2010/main" val="11533750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2037"/>
            <a:ext cx="8229600" cy="4525963"/>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فلا تقبل منه الحجة بمرضه او سفره او انه شخص امي و الاستثناء الوحيد هو عدم وصول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الجريدة الرسمية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الى مكان الاقامة نتيجة الظروف القاهرة كالحروب و الفيضانات و غيرها.</a:t>
            </a:r>
          </a:p>
          <a:p>
            <a:pPr algn="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a:endParaRPr lang="ar-JO" b="1" dirty="0" smtClean="0">
              <a:effectLst>
                <a:outerShdw blurRad="38100" dist="38100" dir="2700000" algn="tl">
                  <a:srgbClr val="000000">
                    <a:alpha val="43137"/>
                  </a:srgbClr>
                </a:outerShdw>
              </a:effectLst>
            </a:endParaRPr>
          </a:p>
          <a:p>
            <a:pPr algn="ctr">
              <a:buNone/>
            </a:pPr>
            <a:r>
              <a:rPr lang="ar-JO" b="1" dirty="0" smtClean="0">
                <a:effectLst>
                  <a:outerShdw blurRad="38100" dist="38100" dir="2700000" algn="tl">
                    <a:srgbClr val="000000">
                      <a:alpha val="43137"/>
                    </a:srgbClr>
                  </a:outerShdw>
                </a:effectLst>
              </a:rPr>
              <a:t>***</a:t>
            </a:r>
          </a:p>
          <a:p>
            <a:pPr algn="r"/>
            <a:endParaRPr lang="en-US" dirty="0"/>
          </a:p>
        </p:txBody>
      </p:sp>
      <p:sp>
        <p:nvSpPr>
          <p:cNvPr id="3" name="Title 2"/>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382000" y="6408738"/>
            <a:ext cx="631825" cy="365125"/>
          </a:xfrm>
        </p:spPr>
        <p:txBody>
          <a:bodyPr/>
          <a:lstStyle/>
          <a:p>
            <a:fld id="{5CC9CE27-4982-444C-9312-3DD47D12EDF3}" type="slidenum">
              <a:rPr lang="en-US" altLang="en-US" smtClean="0"/>
              <a:pPr/>
              <a:t>22</a:t>
            </a:fld>
            <a:r>
              <a:rPr lang="en-US" altLang="en-US" dirty="0" smtClean="0"/>
              <a:t>/22</a:t>
            </a:r>
            <a:endParaRPr lang="en-US" altLang="en-US" dirty="0"/>
          </a:p>
        </p:txBody>
      </p:sp>
    </p:spTree>
    <p:extLst>
      <p:ext uri="{BB962C8B-B14F-4D97-AF65-F5344CB8AC3E}">
        <p14:creationId xmlns:p14="http://schemas.microsoft.com/office/powerpoint/2010/main" val="31753187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209800"/>
            <a:ext cx="8229600" cy="3797491"/>
          </a:xfrm>
        </p:spPr>
        <p:txBody>
          <a:bodyPr>
            <a:normAutofit/>
          </a:bodyPr>
          <a:lstStyle/>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المصدر هو الاصل الذي ينص المشرع على اعتباره المرجع الذي يقتضي ان تنشأ عنه القواعد القانونية التي تتوافر لها بوصفها هذا صفة الالزام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7347" name="Slide Number Placeholder 5"/>
          <p:cNvSpPr>
            <a:spLocks noGrp="1"/>
          </p:cNvSpPr>
          <p:nvPr>
            <p:ph type="sldNum" sz="quarter" idx="12"/>
          </p:nvPr>
        </p:nvSpPr>
        <p:spPr bwMode="auto">
          <a:xfrm>
            <a:off x="7924800" y="6408738"/>
            <a:ext cx="1089025" cy="365125"/>
          </a:xfrm>
          <a:noFill/>
          <a:ln>
            <a:miter lim="800000"/>
            <a:headEnd/>
            <a:tailEnd/>
          </a:ln>
        </p:spPr>
        <p:txBody>
          <a:bodyPr wrap="square" lIns="91440" tIns="45720" rIns="91440" bIns="45720" numCol="1" anchorCtr="0" compatLnSpc="1">
            <a:prstTxWarp prst="textNoShape">
              <a:avLst/>
            </a:prstTxWarp>
          </a:bodyPr>
          <a:lstStyle/>
          <a:p>
            <a:fld id="{85FFD381-C51E-46A2-B620-C0803A598E81}" type="slidenum">
              <a:rPr lang="ar-SA" smtClean="0"/>
              <a:pPr/>
              <a:t>3</a:t>
            </a:fld>
            <a:r>
              <a:rPr lang="en-US" dirty="0" smtClean="0"/>
              <a:t>/22</a:t>
            </a:r>
            <a:endParaRPr lang="en-US" dirty="0"/>
          </a:p>
        </p:txBody>
      </p:sp>
      <p:sp>
        <p:nvSpPr>
          <p:cNvPr id="98306" name="Rectangle 2"/>
          <p:cNvSpPr>
            <a:spLocks noGrp="1" noChangeArrowheads="1"/>
          </p:cNvSpPr>
          <p:nvPr>
            <p:ph type="title"/>
          </p:nvPr>
        </p:nvSpPr>
        <p:spPr>
          <a:xfrm>
            <a:off x="457200" y="609600"/>
            <a:ext cx="8229600" cy="1143000"/>
          </a:xfrm>
        </p:spPr>
        <p:txBody>
          <a:bodyPr/>
          <a:lstStyle/>
          <a:p>
            <a:pPr marL="0" indent="0" algn="ctr" rtl="1" fontAlgn="auto">
              <a:spcAft>
                <a:spcPts val="0"/>
              </a:spcAft>
              <a:buFont typeface="Arial" panose="020B0604020202020204" pitchFamily="34" charset="0"/>
              <a:buNone/>
              <a:defRPr/>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مصادر القاعدة القانونية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27957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8306"/>
                                        </p:tgtEl>
                                        <p:attrNameLst>
                                          <p:attrName>style.visibility</p:attrName>
                                        </p:attrNameLst>
                                      </p:cBhvr>
                                      <p:to>
                                        <p:strVal val="visible"/>
                                      </p:to>
                                    </p:set>
                                    <p:animEffect transition="in" filter="box(in)">
                                      <p:cBhvr>
                                        <p:cTn id="7" dur="500"/>
                                        <p:tgtEl>
                                          <p:spTgt spid="9830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7346">
                                            <p:txEl>
                                              <p:pRg st="1" end="1"/>
                                            </p:txEl>
                                          </p:spTgt>
                                        </p:tgtEl>
                                        <p:attrNameLst>
                                          <p:attrName>style.visibility</p:attrName>
                                        </p:attrNameLst>
                                      </p:cBhvr>
                                      <p:to>
                                        <p:strVal val="visible"/>
                                      </p:to>
                                    </p:set>
                                    <p:animEffect transition="in" filter="box(in)">
                                      <p:cBhvr>
                                        <p:cTn id="12" dur="500"/>
                                        <p:tgtEl>
                                          <p:spTgt spid="5734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525963"/>
          </a:xfrm>
        </p:spPr>
        <p:txBody>
          <a:bodyPr>
            <a:normAutofit/>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القاضي ملزم بالفصل بالقضية المطروحة أمامه وفقاً لتسلسل معين يضعه المشرع.</a:t>
            </a:r>
          </a:p>
          <a:p>
            <a:pPr marL="109537"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يختلف المصدر الرسمي للقانون عن المصدر التفسيري، حيث أن الاخير غير ملزم للقاضي، فهو مجرد قواعد يسترشد بها القاضي.</a:t>
            </a:r>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7620000" y="6408738"/>
            <a:ext cx="1393825" cy="365125"/>
          </a:xfrm>
        </p:spPr>
        <p:txBody>
          <a:bodyPr/>
          <a:lstStyle/>
          <a:p>
            <a:fld id="{5CC9CE27-4982-444C-9312-3DD47D12EDF3}" type="slidenum">
              <a:rPr lang="en-US" altLang="en-US" smtClean="0"/>
              <a:pPr/>
              <a:t>4</a:t>
            </a:fld>
            <a:r>
              <a:rPr lang="en-US" altLang="en-US" dirty="0" smtClean="0"/>
              <a:t>/22</a:t>
            </a:r>
            <a:endParaRPr lang="en-US" altLang="en-US" dirty="0"/>
          </a:p>
        </p:txBody>
      </p:sp>
    </p:spTree>
    <p:extLst>
      <p:ext uri="{BB962C8B-B14F-4D97-AF65-F5344CB8AC3E}">
        <p14:creationId xmlns:p14="http://schemas.microsoft.com/office/powerpoint/2010/main" val="24192481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6278563"/>
          </a:xfrm>
        </p:spPr>
        <p:txBody>
          <a:bodyPr>
            <a:normAutofit/>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لقد نصت المادة الثانية من القانون المدني على المصادر الرسمية للقانون ، ان هذه المادة تندرج ضمن القواعد الآمرة التي لا يجوز للافراد مخالفتها او الاتفاق على مخالفتها .</a:t>
            </a:r>
          </a:p>
          <a:p>
            <a:pPr marL="109537" indent="0" algn="justLow" rtl="1">
              <a:buNone/>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فهي تحمي المصالح العامة داخل المجتمع فلذلك تنعدم حرية الافراد في مواجهتها.</a:t>
            </a: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a:xfrm>
            <a:off x="7772400" y="6408738"/>
            <a:ext cx="1241425" cy="365125"/>
          </a:xfrm>
        </p:spPr>
        <p:txBody>
          <a:bodyPr/>
          <a:lstStyle/>
          <a:p>
            <a:fld id="{5CC9CE27-4982-444C-9312-3DD47D12EDF3}" type="slidenum">
              <a:rPr lang="en-US" altLang="en-US" smtClean="0"/>
              <a:pPr/>
              <a:t>5</a:t>
            </a:fld>
            <a:r>
              <a:rPr lang="en-US" altLang="en-US" dirty="0" smtClean="0"/>
              <a:t>/22</a:t>
            </a:r>
            <a:endParaRPr lang="en-US" altLang="en-US" dirty="0"/>
          </a:p>
        </p:txBody>
      </p:sp>
    </p:spTree>
    <p:extLst>
      <p:ext uri="{BB962C8B-B14F-4D97-AF65-F5344CB8AC3E}">
        <p14:creationId xmlns:p14="http://schemas.microsoft.com/office/powerpoint/2010/main" val="4889921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63201609"/>
              </p:ext>
            </p:extLst>
          </p:nvPr>
        </p:nvGraphicFramePr>
        <p:xfrm>
          <a:off x="457200" y="1219200"/>
          <a:ext cx="8229600" cy="5440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normAutofit/>
          </a:bodyPr>
          <a:lstStyle/>
          <a:p>
            <a:pPr marL="0" indent="0" algn="justLow" rtl="1">
              <a:buFont typeface="Arial" panose="020B0604020202020204" pitchFamily="34" charset="0"/>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 المادة الثانية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8001000" y="6408738"/>
            <a:ext cx="1012825" cy="365125"/>
          </a:xfrm>
        </p:spPr>
        <p:txBody>
          <a:bodyPr/>
          <a:lstStyle/>
          <a:p>
            <a:fld id="{5CC9CE27-4982-444C-9312-3DD47D12EDF3}" type="slidenum">
              <a:rPr lang="en-US" altLang="en-US" smtClean="0"/>
              <a:pPr/>
              <a:t>6</a:t>
            </a:fld>
            <a:r>
              <a:rPr lang="en-US" altLang="en-US" dirty="0" smtClean="0"/>
              <a:t>/22</a:t>
            </a:r>
            <a:endParaRPr lang="en-US" altLang="en-US" dirty="0"/>
          </a:p>
        </p:txBody>
      </p:sp>
    </p:spTree>
    <p:extLst>
      <p:ext uri="{BB962C8B-B14F-4D97-AF65-F5344CB8AC3E}">
        <p14:creationId xmlns:p14="http://schemas.microsoft.com/office/powerpoint/2010/main" val="10331247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graphicEl>
                                              <a:dgm id="{FD3A59C2-2CA3-4D16-81B0-6759364BF4E1}"/>
                                            </p:graphicEl>
                                          </p:spTgt>
                                        </p:tgtEl>
                                        <p:attrNameLst>
                                          <p:attrName>style.visibility</p:attrName>
                                        </p:attrNameLst>
                                      </p:cBhvr>
                                      <p:to>
                                        <p:strVal val="visible"/>
                                      </p:to>
                                    </p:set>
                                    <p:animEffect transition="in" filter="box(in)">
                                      <p:cBhvr>
                                        <p:cTn id="7" dur="500"/>
                                        <p:tgtEl>
                                          <p:spTgt spid="4">
                                            <p:graphicEl>
                                              <a:dgm id="{FD3A59C2-2CA3-4D16-81B0-6759364BF4E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graphicEl>
                                              <a:dgm id="{22331990-F341-4D62-B676-D95927719DF8}"/>
                                            </p:graphicEl>
                                          </p:spTgt>
                                        </p:tgtEl>
                                        <p:attrNameLst>
                                          <p:attrName>style.visibility</p:attrName>
                                        </p:attrNameLst>
                                      </p:cBhvr>
                                      <p:to>
                                        <p:strVal val="visible"/>
                                      </p:to>
                                    </p:set>
                                    <p:animEffect transition="in" filter="box(in)">
                                      <p:cBhvr>
                                        <p:cTn id="12" dur="500"/>
                                        <p:tgtEl>
                                          <p:spTgt spid="4">
                                            <p:graphicEl>
                                              <a:dgm id="{22331990-F341-4D62-B676-D95927719DF8}"/>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graphicEl>
                                              <a:dgm id="{3A913538-2633-473E-A18B-A0D22F7C2DBF}"/>
                                            </p:graphicEl>
                                          </p:spTgt>
                                        </p:tgtEl>
                                        <p:attrNameLst>
                                          <p:attrName>style.visibility</p:attrName>
                                        </p:attrNameLst>
                                      </p:cBhvr>
                                      <p:to>
                                        <p:strVal val="visible"/>
                                      </p:to>
                                    </p:set>
                                    <p:animEffect transition="in" filter="box(in)">
                                      <p:cBhvr>
                                        <p:cTn id="17" dur="500"/>
                                        <p:tgtEl>
                                          <p:spTgt spid="4">
                                            <p:graphicEl>
                                              <a:dgm id="{3A913538-2633-473E-A18B-A0D22F7C2DBF}"/>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graphicEl>
                                              <a:dgm id="{794761EA-B024-4CBF-B734-FD649BFFA46C}"/>
                                            </p:graphicEl>
                                          </p:spTgt>
                                        </p:tgtEl>
                                        <p:attrNameLst>
                                          <p:attrName>style.visibility</p:attrName>
                                        </p:attrNameLst>
                                      </p:cBhvr>
                                      <p:to>
                                        <p:strVal val="visible"/>
                                      </p:to>
                                    </p:set>
                                    <p:animEffect transition="in" filter="box(in)">
                                      <p:cBhvr>
                                        <p:cTn id="22" dur="500"/>
                                        <p:tgtEl>
                                          <p:spTgt spid="4">
                                            <p:graphicEl>
                                              <a:dgm id="{794761EA-B024-4CBF-B734-FD649BFFA46C}"/>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graphicEl>
                                              <a:dgm id="{4D83D4E4-C775-466C-8CC1-6B21047D190F}"/>
                                            </p:graphicEl>
                                          </p:spTgt>
                                        </p:tgtEl>
                                        <p:attrNameLst>
                                          <p:attrName>style.visibility</p:attrName>
                                        </p:attrNameLst>
                                      </p:cBhvr>
                                      <p:to>
                                        <p:strVal val="visible"/>
                                      </p:to>
                                    </p:set>
                                    <p:animEffect transition="in" filter="box(in)">
                                      <p:cBhvr>
                                        <p:cTn id="27" dur="500"/>
                                        <p:tgtEl>
                                          <p:spTgt spid="4">
                                            <p:graphicEl>
                                              <a:dgm id="{4D83D4E4-C775-466C-8CC1-6B21047D190F}"/>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graphicEl>
                                              <a:dgm id="{C4862368-1D3C-4749-9F59-4AD83E32808F}"/>
                                            </p:graphicEl>
                                          </p:spTgt>
                                        </p:tgtEl>
                                        <p:attrNameLst>
                                          <p:attrName>style.visibility</p:attrName>
                                        </p:attrNameLst>
                                      </p:cBhvr>
                                      <p:to>
                                        <p:strVal val="visible"/>
                                      </p:to>
                                    </p:set>
                                    <p:animEffect transition="in" filter="box(in)">
                                      <p:cBhvr>
                                        <p:cTn id="32" dur="500"/>
                                        <p:tgtEl>
                                          <p:spTgt spid="4">
                                            <p:graphicEl>
                                              <a:dgm id="{C4862368-1D3C-4749-9F59-4AD83E32808F}"/>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
                                            <p:graphicEl>
                                              <a:dgm id="{0C39DA24-D6F6-426D-8CF2-6E023C242F58}"/>
                                            </p:graphicEl>
                                          </p:spTgt>
                                        </p:tgtEl>
                                        <p:attrNameLst>
                                          <p:attrName>style.visibility</p:attrName>
                                        </p:attrNameLst>
                                      </p:cBhvr>
                                      <p:to>
                                        <p:strVal val="visible"/>
                                      </p:to>
                                    </p:set>
                                    <p:animEffect transition="in" filter="box(in)">
                                      <p:cBhvr>
                                        <p:cTn id="37" dur="500"/>
                                        <p:tgtEl>
                                          <p:spTgt spid="4">
                                            <p:graphicEl>
                                              <a:dgm id="{0C39DA24-D6F6-426D-8CF2-6E023C242F58}"/>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
                                            <p:graphicEl>
                                              <a:dgm id="{D2BF1C38-B222-491E-BACC-2BB300B4A62A}"/>
                                            </p:graphicEl>
                                          </p:spTgt>
                                        </p:tgtEl>
                                        <p:attrNameLst>
                                          <p:attrName>style.visibility</p:attrName>
                                        </p:attrNameLst>
                                      </p:cBhvr>
                                      <p:to>
                                        <p:strVal val="visible"/>
                                      </p:to>
                                    </p:set>
                                    <p:animEffect transition="in" filter="box(in)">
                                      <p:cBhvr>
                                        <p:cTn id="42" dur="500"/>
                                        <p:tgtEl>
                                          <p:spTgt spid="4">
                                            <p:graphicEl>
                                              <a:dgm id="{D2BF1C38-B222-491E-BACC-2BB300B4A62A}"/>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0261" y="1371600"/>
            <a:ext cx="8229600" cy="4525963"/>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خلال النص السابق، درج الفقهاء على معرفة ما يسمى بهرم المصادر الرسمية و هو على النحو التالي: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Title 1"/>
          <p:cNvSpPr>
            <a:spLocks noGrp="1"/>
          </p:cNvSpPr>
          <p:nvPr>
            <p:ph type="title"/>
          </p:nvPr>
        </p:nvSpPr>
        <p:spPr/>
        <p:txBody>
          <a:bodyPr/>
          <a:lstStyle/>
          <a:p>
            <a:pPr marL="0" indent="0" algn="justLow"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nvGraphicFramePr>
        <p:xfrm>
          <a:off x="1143000" y="3048000"/>
          <a:ext cx="647700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9" name="Slide Number Placeholder 8"/>
          <p:cNvSpPr>
            <a:spLocks noGrp="1"/>
          </p:cNvSpPr>
          <p:nvPr>
            <p:ph type="sldNum" sz="quarter" idx="12"/>
          </p:nvPr>
        </p:nvSpPr>
        <p:spPr>
          <a:xfrm>
            <a:off x="8229600" y="6408738"/>
            <a:ext cx="784225" cy="365125"/>
          </a:xfrm>
        </p:spPr>
        <p:txBody>
          <a:bodyPr/>
          <a:lstStyle/>
          <a:p>
            <a:fld id="{5CC9CE27-4982-444C-9312-3DD47D12EDF3}" type="slidenum">
              <a:rPr lang="en-US" altLang="en-US" smtClean="0"/>
              <a:pPr/>
              <a:t>7</a:t>
            </a:fld>
            <a:r>
              <a:rPr lang="en-US" altLang="en-US" dirty="0" smtClean="0"/>
              <a:t>/22</a:t>
            </a:r>
            <a:endParaRPr lang="en-US" altLang="en-US" dirty="0"/>
          </a:p>
        </p:txBody>
      </p:sp>
    </p:spTree>
    <p:extLst>
      <p:ext uri="{BB962C8B-B14F-4D97-AF65-F5344CB8AC3E}">
        <p14:creationId xmlns:p14="http://schemas.microsoft.com/office/powerpoint/2010/main" val="9629656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graphicEl>
                                              <a:dgm id="{FACCFD37-F8F4-4CA6-AA10-1BCA785DA3EF}"/>
                                            </p:graphicEl>
                                          </p:spTgt>
                                        </p:tgtEl>
                                        <p:attrNameLst>
                                          <p:attrName>style.visibility</p:attrName>
                                        </p:attrNameLst>
                                      </p:cBhvr>
                                      <p:to>
                                        <p:strVal val="visible"/>
                                      </p:to>
                                    </p:set>
                                    <p:animEffect transition="in" filter="box(in)">
                                      <p:cBhvr>
                                        <p:cTn id="12" dur="500"/>
                                        <p:tgtEl>
                                          <p:spTgt spid="4">
                                            <p:graphicEl>
                                              <a:dgm id="{FACCFD37-F8F4-4CA6-AA10-1BCA785DA3E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graphicEl>
                                              <a:dgm id="{6D427EB6-0D2C-44C4-AAAC-17AD0A21CA2B}"/>
                                            </p:graphicEl>
                                          </p:spTgt>
                                        </p:tgtEl>
                                        <p:attrNameLst>
                                          <p:attrName>style.visibility</p:attrName>
                                        </p:attrNameLst>
                                      </p:cBhvr>
                                      <p:to>
                                        <p:strVal val="visible"/>
                                      </p:to>
                                    </p:set>
                                    <p:animEffect transition="in" filter="box(in)">
                                      <p:cBhvr>
                                        <p:cTn id="17" dur="500"/>
                                        <p:tgtEl>
                                          <p:spTgt spid="4">
                                            <p:graphicEl>
                                              <a:dgm id="{6D427EB6-0D2C-44C4-AAAC-17AD0A21CA2B}"/>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graphicEl>
                                              <a:dgm id="{B660E499-FD78-4398-9EC5-4E82DC785EC5}"/>
                                            </p:graphicEl>
                                          </p:spTgt>
                                        </p:tgtEl>
                                        <p:attrNameLst>
                                          <p:attrName>style.visibility</p:attrName>
                                        </p:attrNameLst>
                                      </p:cBhvr>
                                      <p:to>
                                        <p:strVal val="visible"/>
                                      </p:to>
                                    </p:set>
                                    <p:animEffect transition="in" filter="box(in)">
                                      <p:cBhvr>
                                        <p:cTn id="22" dur="500"/>
                                        <p:tgtEl>
                                          <p:spTgt spid="4">
                                            <p:graphicEl>
                                              <a:dgm id="{B660E499-FD78-4398-9EC5-4E82DC785EC5}"/>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graphicEl>
                                              <a:dgm id="{9733692F-53E9-4FB8-B474-867629AEEE11}"/>
                                            </p:graphicEl>
                                          </p:spTgt>
                                        </p:tgtEl>
                                        <p:attrNameLst>
                                          <p:attrName>style.visibility</p:attrName>
                                        </p:attrNameLst>
                                      </p:cBhvr>
                                      <p:to>
                                        <p:strVal val="visible"/>
                                      </p:to>
                                    </p:set>
                                    <p:animEffect transition="in" filter="box(in)">
                                      <p:cBhvr>
                                        <p:cTn id="27" dur="500"/>
                                        <p:tgtEl>
                                          <p:spTgt spid="4">
                                            <p:graphicEl>
                                              <a:dgm id="{9733692F-53E9-4FB8-B474-867629AEEE11}"/>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graphicEl>
                                              <a:dgm id="{002CEE7A-A901-4F7A-A8FA-917EFFAAB7C3}"/>
                                            </p:graphicEl>
                                          </p:spTgt>
                                        </p:tgtEl>
                                        <p:attrNameLst>
                                          <p:attrName>style.visibility</p:attrName>
                                        </p:attrNameLst>
                                      </p:cBhvr>
                                      <p:to>
                                        <p:strVal val="visible"/>
                                      </p:to>
                                    </p:set>
                                    <p:animEffect transition="in" filter="box(in)">
                                      <p:cBhvr>
                                        <p:cTn id="32" dur="500"/>
                                        <p:tgtEl>
                                          <p:spTgt spid="4">
                                            <p:graphicEl>
                                              <a:dgm id="{002CEE7A-A901-4F7A-A8FA-917EFFAAB7C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idx="1"/>
          </p:nvPr>
        </p:nvSpPr>
        <p:spPr>
          <a:xfrm>
            <a:off x="457200" y="2209800"/>
            <a:ext cx="8229600" cy="3797491"/>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التشريع المصدر الاول بين جميع المصادر الرسمية سابقة الذكر.</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يمكن تعريف التشريع على أنه مجموعة القواعد القانونية التي تصدر في شكل مكتوب عن السلطة التي تملك حق إصداره بموجب الدستور.</a:t>
            </a:r>
          </a:p>
          <a:p>
            <a:pPr marL="109537" indent="0" algn="justLow"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9395" name="Slide Number Placeholder 5"/>
          <p:cNvSpPr>
            <a:spLocks noGrp="1"/>
          </p:cNvSpPr>
          <p:nvPr>
            <p:ph type="sldNum" sz="quarter" idx="12"/>
          </p:nvPr>
        </p:nvSpPr>
        <p:spPr bwMode="auto">
          <a:xfrm>
            <a:off x="8077200" y="6408738"/>
            <a:ext cx="936625" cy="365125"/>
          </a:xfrm>
          <a:noFill/>
          <a:ln>
            <a:miter lim="800000"/>
            <a:headEnd/>
            <a:tailEnd/>
          </a:ln>
        </p:spPr>
        <p:txBody>
          <a:bodyPr wrap="square" lIns="91440" tIns="45720" rIns="91440" bIns="45720" numCol="1" anchorCtr="0" compatLnSpc="1">
            <a:prstTxWarp prst="textNoShape">
              <a:avLst/>
            </a:prstTxWarp>
          </a:bodyPr>
          <a:lstStyle/>
          <a:p>
            <a:fld id="{DAC6826E-7560-45F6-B9FD-0B214D478470}" type="slidenum">
              <a:rPr lang="ar-SA" smtClean="0"/>
              <a:pPr/>
              <a:t>8</a:t>
            </a:fld>
            <a:r>
              <a:rPr lang="en-US" dirty="0" smtClean="0"/>
              <a:t>/22</a:t>
            </a:r>
            <a:endParaRPr lang="en-US" dirty="0"/>
          </a:p>
        </p:txBody>
      </p:sp>
      <p:sp>
        <p:nvSpPr>
          <p:cNvPr id="102402" name="Rectangle 2"/>
          <p:cNvSpPr>
            <a:spLocks noGrp="1" noChangeArrowheads="1"/>
          </p:cNvSpPr>
          <p:nvPr>
            <p:ph type="title"/>
          </p:nvPr>
        </p:nvSpPr>
        <p:spPr/>
        <p:txBody>
          <a:bodyPr/>
          <a:lstStyle/>
          <a:p>
            <a:pPr marL="0" indent="0" algn="ctr" rtl="1" fontAlgn="auto">
              <a:spcAft>
                <a:spcPts val="0"/>
              </a:spcAft>
              <a:buFont typeface="Arial" panose="020B0604020202020204" pitchFamily="34" charset="0"/>
              <a:buNone/>
              <a:defRPr/>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3510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9394">
                                            <p:txEl>
                                              <p:pRg st="0" end="0"/>
                                            </p:txEl>
                                          </p:spTgt>
                                        </p:tgtEl>
                                        <p:attrNameLst>
                                          <p:attrName>style.visibility</p:attrName>
                                        </p:attrNameLst>
                                      </p:cBhvr>
                                      <p:to>
                                        <p:strVal val="visible"/>
                                      </p:to>
                                    </p:set>
                                    <p:animEffect transition="in" filter="box(in)">
                                      <p:cBhvr>
                                        <p:cTn id="7" dur="500"/>
                                        <p:tgtEl>
                                          <p:spTgt spid="593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9394">
                                            <p:txEl>
                                              <p:pRg st="2" end="2"/>
                                            </p:txEl>
                                          </p:spTgt>
                                        </p:tgtEl>
                                        <p:attrNameLst>
                                          <p:attrName>style.visibility</p:attrName>
                                        </p:attrNameLst>
                                      </p:cBhvr>
                                      <p:to>
                                        <p:strVal val="visible"/>
                                      </p:to>
                                    </p:set>
                                    <p:animEffect transition="in" filter="box(in)">
                                      <p:cBhvr>
                                        <p:cTn id="12" dur="500"/>
                                        <p:tgtEl>
                                          <p:spTgt spid="5939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6126163"/>
          </a:xfrm>
        </p:spPr>
        <p:txBody>
          <a:bodyPr>
            <a:normAutofit/>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مصطلح التشريع واسع و فضفاض ، بحيث يسمى التشريع قانوناً مثل القانون المدني و قانون العقوبات .</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 القانون اوسع من التشريع من ناحية و اضيق منه من ناحية اخرى</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على النحو التالي:</a:t>
            </a:r>
          </a:p>
          <a:p>
            <a:pPr marL="392113" lvl="1"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a:xfrm>
            <a:off x="7848600" y="6408738"/>
            <a:ext cx="1165225" cy="365125"/>
          </a:xfrm>
        </p:spPr>
        <p:txBody>
          <a:bodyPr/>
          <a:lstStyle/>
          <a:p>
            <a:fld id="{5CC9CE27-4982-444C-9312-3DD47D12EDF3}" type="slidenum">
              <a:rPr lang="en-US" altLang="en-US" smtClean="0"/>
              <a:pPr/>
              <a:t>9</a:t>
            </a:fld>
            <a:r>
              <a:rPr lang="en-US" altLang="en-US" dirty="0" smtClean="0"/>
              <a:t>/22</a:t>
            </a:r>
            <a:endParaRPr lang="en-US" altLang="en-US" dirty="0"/>
          </a:p>
        </p:txBody>
      </p:sp>
    </p:spTree>
    <p:extLst>
      <p:ext uri="{BB962C8B-B14F-4D97-AF65-F5344CB8AC3E}">
        <p14:creationId xmlns:p14="http://schemas.microsoft.com/office/powerpoint/2010/main" val="8377759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21111</TotalTime>
  <Words>809</Words>
  <Application>Microsoft Office PowerPoint</Application>
  <PresentationFormat>On-screen Show (4:3)</PresentationFormat>
  <Paragraphs>96</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Lucida Sans Unicode</vt:lpstr>
      <vt:lpstr>Simplified Arabic</vt:lpstr>
      <vt:lpstr>Verdana</vt:lpstr>
      <vt:lpstr>Wingdings 2</vt:lpstr>
      <vt:lpstr>Wingdings 3</vt:lpstr>
      <vt:lpstr>Concourse</vt:lpstr>
      <vt:lpstr> المدخل الى علم القانون  المصادر الرسمية للقاعدة القانونية</vt:lpstr>
      <vt:lpstr>PowerPoint Presentation</vt:lpstr>
      <vt:lpstr>مصادر القاعدة القانونية </vt:lpstr>
      <vt:lpstr>PowerPoint Presentation</vt:lpstr>
      <vt:lpstr>PowerPoint Presentation</vt:lpstr>
      <vt:lpstr>نص المادة الثانية</vt:lpstr>
      <vt:lpstr>PowerPoint Presentation</vt:lpstr>
      <vt:lpstr> </vt:lpstr>
      <vt:lpstr>PowerPoint Presentation</vt:lpstr>
      <vt:lpstr>PowerPoint Presentation</vt:lpstr>
      <vt:lpstr>PowerPoint Presentation</vt:lpstr>
      <vt:lpstr>      فالدستور يبين شكل الدولة هل هو ملكي ام جمهوري ويبين نظام الحكم هل ملكية مطلقة ام مقيدة وهل النظام الجمهوري نيابي او نظام رئاسي وبين كيفية توزيع السلطات بين الدولة والعلاقة فيما بين السلطات بالإضافة الى الحقوق والحريات العامة.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342</cp:revision>
  <dcterms:created xsi:type="dcterms:W3CDTF">2016-01-06T11:52:01Z</dcterms:created>
  <dcterms:modified xsi:type="dcterms:W3CDTF">2019-01-30T17:16:37Z</dcterms:modified>
</cp:coreProperties>
</file>