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77" r:id="rId2"/>
    <p:sldId id="382" r:id="rId3"/>
    <p:sldId id="444" r:id="rId4"/>
    <p:sldId id="445" r:id="rId5"/>
    <p:sldId id="388" r:id="rId6"/>
    <p:sldId id="389" r:id="rId7"/>
    <p:sldId id="390" r:id="rId8"/>
    <p:sldId id="391" r:id="rId9"/>
    <p:sldId id="392" r:id="rId10"/>
    <p:sldId id="393" r:id="rId11"/>
    <p:sldId id="402" r:id="rId12"/>
    <p:sldId id="404" r:id="rId13"/>
    <p:sldId id="405" r:id="rId14"/>
    <p:sldId id="406" r:id="rId15"/>
    <p:sldId id="407" r:id="rId16"/>
    <p:sldId id="408" r:id="rId17"/>
    <p:sldId id="409" r:id="rId18"/>
    <p:sldId id="411" r:id="rId19"/>
    <p:sldId id="412" r:id="rId20"/>
    <p:sldId id="413" r:id="rId21"/>
    <p:sldId id="416" r:id="rId22"/>
    <p:sldId id="426" r:id="rId23"/>
    <p:sldId id="427" r:id="rId24"/>
    <p:sldId id="428" r:id="rId25"/>
    <p:sldId id="429" r:id="rId26"/>
    <p:sldId id="430" r:id="rId27"/>
    <p:sldId id="431" r:id="rId28"/>
    <p:sldId id="434" r:id="rId29"/>
    <p:sldId id="435" r:id="rId30"/>
    <p:sldId id="439" r:id="rId31"/>
    <p:sldId id="440" r:id="rId32"/>
    <p:sldId id="441" r:id="rId33"/>
    <p:sldId id="443" r:id="rId34"/>
    <p:sldId id="290"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73" d="100"/>
          <a:sy n="73" d="100"/>
        </p:scale>
        <p:origin x="1109" y="72"/>
      </p:cViewPr>
      <p:guideLst>
        <p:guide orient="horz" pos="2160"/>
        <p:guide pos="2880"/>
      </p:guideLst>
    </p:cSldViewPr>
  </p:slideViewPr>
  <p:outlineViewPr>
    <p:cViewPr>
      <p:scale>
        <a:sx n="33" d="100"/>
        <a:sy n="33" d="100"/>
      </p:scale>
      <p:origin x="0" y="-12086"/>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9">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10">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566B65-3610-4064-802B-E153BD33DFE1}" type="doc">
      <dgm:prSet loTypeId="urn:microsoft.com/office/officeart/2005/8/layout/hierarchy1" loCatId="hierarchy" qsTypeId="urn:microsoft.com/office/officeart/2005/8/quickstyle/3d3" qsCatId="3D" csTypeId="urn:microsoft.com/office/officeart/2005/8/colors/colorful1#2" csCatId="colorful" phldr="1"/>
      <dgm:spPr/>
      <dgm:t>
        <a:bodyPr/>
        <a:lstStyle/>
        <a:p>
          <a:pPr rtl="1"/>
          <a:endParaRPr lang="ar-JO"/>
        </a:p>
      </dgm:t>
    </dgm:pt>
    <dgm:pt modelId="{D700A6A6-3A8E-469A-ADFC-5CAE1410F4B5}">
      <dgm:prSet phldrT="[Text]" custT="1"/>
      <dgm:spPr/>
      <dgm:t>
        <a:bodyPr/>
        <a:lstStyle/>
        <a:p>
          <a:pPr rtl="1"/>
          <a:r>
            <a:rPr lang="ar-JO" sz="2000" b="1" dirty="0" smtClean="0">
              <a:effectLst>
                <a:outerShdw blurRad="38100" dist="38100" dir="2700000" algn="tl">
                  <a:srgbClr val="000000">
                    <a:alpha val="43137"/>
                  </a:srgbClr>
                </a:outerShdw>
              </a:effectLst>
            </a:rPr>
            <a:t>اتجاهات القضاء </a:t>
          </a:r>
          <a:endParaRPr lang="ar-JO" sz="2000" b="1" dirty="0">
            <a:effectLst>
              <a:outerShdw blurRad="38100" dist="38100" dir="2700000" algn="tl">
                <a:srgbClr val="000000">
                  <a:alpha val="43137"/>
                </a:srgbClr>
              </a:outerShdw>
            </a:effectLst>
          </a:endParaRPr>
        </a:p>
      </dgm:t>
    </dgm:pt>
    <dgm:pt modelId="{2FB0A7BA-1C72-48D2-AA46-959EFB7EDCC5}" type="parTrans" cxnId="{E0AD48DD-EF82-4C80-91CA-7D6B1236B877}">
      <dgm:prSet/>
      <dgm:spPr/>
      <dgm:t>
        <a:bodyPr/>
        <a:lstStyle/>
        <a:p>
          <a:pPr rtl="1"/>
          <a:endParaRPr lang="ar-JO" sz="2400" b="1">
            <a:effectLst>
              <a:outerShdw blurRad="38100" dist="38100" dir="2700000" algn="tl">
                <a:srgbClr val="000000">
                  <a:alpha val="43137"/>
                </a:srgbClr>
              </a:outerShdw>
            </a:effectLst>
          </a:endParaRPr>
        </a:p>
      </dgm:t>
    </dgm:pt>
    <dgm:pt modelId="{EFF0851A-02E2-463C-AE11-EDE368905480}" type="sibTrans" cxnId="{E0AD48DD-EF82-4C80-91CA-7D6B1236B877}">
      <dgm:prSet/>
      <dgm:spPr/>
      <dgm:t>
        <a:bodyPr/>
        <a:lstStyle/>
        <a:p>
          <a:pPr rtl="1"/>
          <a:endParaRPr lang="ar-JO" sz="2400" b="1">
            <a:effectLst>
              <a:outerShdw blurRad="38100" dist="38100" dir="2700000" algn="tl">
                <a:srgbClr val="000000">
                  <a:alpha val="43137"/>
                </a:srgbClr>
              </a:outerShdw>
            </a:effectLst>
          </a:endParaRPr>
        </a:p>
      </dgm:t>
    </dgm:pt>
    <dgm:pt modelId="{7768B106-6983-4C25-AA34-F84F9CBBB410}">
      <dgm:prSet phldrT="[Text]" custT="1"/>
      <dgm:spPr/>
      <dgm:t>
        <a:bodyPr/>
        <a:lstStyle/>
        <a:p>
          <a:pPr rtl="1"/>
          <a:r>
            <a:rPr lang="ar-JO" sz="2000" b="1" dirty="0" smtClean="0">
              <a:effectLst>
                <a:outerShdw blurRad="38100" dist="38100" dir="2700000" algn="tl">
                  <a:srgbClr val="000000">
                    <a:alpha val="43137"/>
                  </a:srgbClr>
                </a:outerShdw>
              </a:effectLst>
            </a:rPr>
            <a:t>الاتجاه اللاتيني</a:t>
          </a:r>
          <a:endParaRPr lang="ar-JO" sz="2000" b="1" dirty="0">
            <a:effectLst>
              <a:outerShdw blurRad="38100" dist="38100" dir="2700000" algn="tl">
                <a:srgbClr val="000000">
                  <a:alpha val="43137"/>
                </a:srgbClr>
              </a:outerShdw>
            </a:effectLst>
          </a:endParaRPr>
        </a:p>
      </dgm:t>
    </dgm:pt>
    <dgm:pt modelId="{FB36D990-2AC4-42F8-8D3F-566DE594CD4A}" type="parTrans" cxnId="{A53CF85B-52A1-4E73-AF79-A9F4039D2E5D}">
      <dgm:prSet/>
      <dgm:spPr/>
      <dgm:t>
        <a:bodyPr/>
        <a:lstStyle/>
        <a:p>
          <a:pPr rtl="1"/>
          <a:endParaRPr lang="ar-JO" sz="2400" b="1">
            <a:effectLst>
              <a:outerShdw blurRad="38100" dist="38100" dir="2700000" algn="tl">
                <a:srgbClr val="000000">
                  <a:alpha val="43137"/>
                </a:srgbClr>
              </a:outerShdw>
            </a:effectLst>
          </a:endParaRPr>
        </a:p>
      </dgm:t>
    </dgm:pt>
    <dgm:pt modelId="{061A8A58-04D5-4E3A-9500-326E711D0D0A}" type="sibTrans" cxnId="{A53CF85B-52A1-4E73-AF79-A9F4039D2E5D}">
      <dgm:prSet/>
      <dgm:spPr/>
      <dgm:t>
        <a:bodyPr/>
        <a:lstStyle/>
        <a:p>
          <a:pPr rtl="1"/>
          <a:endParaRPr lang="ar-JO" sz="2400" b="1">
            <a:effectLst>
              <a:outerShdw blurRad="38100" dist="38100" dir="2700000" algn="tl">
                <a:srgbClr val="000000">
                  <a:alpha val="43137"/>
                </a:srgbClr>
              </a:outerShdw>
            </a:effectLst>
          </a:endParaRPr>
        </a:p>
      </dgm:t>
    </dgm:pt>
    <dgm:pt modelId="{232E692A-330E-4832-AA8C-B66CAFD398A8}">
      <dgm:prSet phldrT="[Text]" custT="1"/>
      <dgm:spPr/>
      <dgm:t>
        <a:bodyPr/>
        <a:lstStyle/>
        <a:p>
          <a:pPr rtl="1"/>
          <a:r>
            <a:rPr lang="ar-JO" sz="2000" b="1" smtClean="0">
              <a:effectLst>
                <a:outerShdw blurRad="38100" dist="38100" dir="2700000" algn="tl">
                  <a:srgbClr val="000000">
                    <a:alpha val="43137"/>
                  </a:srgbClr>
                </a:outerShdw>
              </a:effectLst>
            </a:rPr>
            <a:t>النظام </a:t>
          </a:r>
          <a:r>
            <a:rPr lang="ar-JO" sz="2000" b="1" dirty="0" smtClean="0">
              <a:effectLst>
                <a:outerShdw blurRad="38100" dist="38100" dir="2700000" algn="tl">
                  <a:srgbClr val="000000">
                    <a:alpha val="43137"/>
                  </a:srgbClr>
                </a:outerShdw>
              </a:effectLst>
            </a:rPr>
            <a:t>الفرنسي و الصري والسوري والاردني</a:t>
          </a:r>
          <a:endParaRPr lang="ar-JO" sz="2000" b="1" dirty="0">
            <a:effectLst>
              <a:outerShdw blurRad="38100" dist="38100" dir="2700000" algn="tl">
                <a:srgbClr val="000000">
                  <a:alpha val="43137"/>
                </a:srgbClr>
              </a:outerShdw>
            </a:effectLst>
          </a:endParaRPr>
        </a:p>
      </dgm:t>
    </dgm:pt>
    <dgm:pt modelId="{127B56F4-F134-48DB-848A-4B9160341E44}" type="parTrans" cxnId="{18A18A07-77E9-47D6-BB37-700F182D1172}">
      <dgm:prSet/>
      <dgm:spPr/>
      <dgm:t>
        <a:bodyPr/>
        <a:lstStyle/>
        <a:p>
          <a:pPr rtl="1"/>
          <a:endParaRPr lang="ar-JO" sz="2400" b="1">
            <a:effectLst>
              <a:outerShdw blurRad="38100" dist="38100" dir="2700000" algn="tl">
                <a:srgbClr val="000000">
                  <a:alpha val="43137"/>
                </a:srgbClr>
              </a:outerShdw>
            </a:effectLst>
          </a:endParaRPr>
        </a:p>
      </dgm:t>
    </dgm:pt>
    <dgm:pt modelId="{1E3F2D79-20DE-4E68-80E9-7FC0773709B3}" type="sibTrans" cxnId="{18A18A07-77E9-47D6-BB37-700F182D1172}">
      <dgm:prSet/>
      <dgm:spPr/>
      <dgm:t>
        <a:bodyPr/>
        <a:lstStyle/>
        <a:p>
          <a:pPr rtl="1"/>
          <a:endParaRPr lang="ar-JO" sz="2400" b="1">
            <a:effectLst>
              <a:outerShdw blurRad="38100" dist="38100" dir="2700000" algn="tl">
                <a:srgbClr val="000000">
                  <a:alpha val="43137"/>
                </a:srgbClr>
              </a:outerShdw>
            </a:effectLst>
          </a:endParaRPr>
        </a:p>
      </dgm:t>
    </dgm:pt>
    <dgm:pt modelId="{F29B5DE1-37D2-427B-855A-0C1156FBC44D}">
      <dgm:prSet phldrT="[Text]" custT="1"/>
      <dgm:spPr/>
      <dgm:t>
        <a:bodyPr/>
        <a:lstStyle/>
        <a:p>
          <a:pPr rtl="1"/>
          <a:r>
            <a:rPr lang="ar-JO" sz="2000" b="1" dirty="0" smtClean="0">
              <a:effectLst>
                <a:outerShdw blurRad="38100" dist="38100" dir="2700000" algn="tl">
                  <a:srgbClr val="000000">
                    <a:alpha val="43137"/>
                  </a:srgbClr>
                </a:outerShdw>
              </a:effectLst>
            </a:rPr>
            <a:t>الاتجاه الانجلوسكسوني	</a:t>
          </a:r>
          <a:endParaRPr lang="ar-JO" sz="2000" b="1" dirty="0">
            <a:effectLst>
              <a:outerShdw blurRad="38100" dist="38100" dir="2700000" algn="tl">
                <a:srgbClr val="000000">
                  <a:alpha val="43137"/>
                </a:srgbClr>
              </a:outerShdw>
            </a:effectLst>
          </a:endParaRPr>
        </a:p>
      </dgm:t>
    </dgm:pt>
    <dgm:pt modelId="{04226DAD-659A-4559-AFDD-F5EAD3468152}" type="parTrans" cxnId="{C9D71C83-9DC6-479E-A906-8DFE8BB3B25B}">
      <dgm:prSet/>
      <dgm:spPr/>
      <dgm:t>
        <a:bodyPr/>
        <a:lstStyle/>
        <a:p>
          <a:pPr rtl="1"/>
          <a:endParaRPr lang="ar-JO" sz="2400" b="1">
            <a:effectLst>
              <a:outerShdw blurRad="38100" dist="38100" dir="2700000" algn="tl">
                <a:srgbClr val="000000">
                  <a:alpha val="43137"/>
                </a:srgbClr>
              </a:outerShdw>
            </a:effectLst>
          </a:endParaRPr>
        </a:p>
      </dgm:t>
    </dgm:pt>
    <dgm:pt modelId="{03C581A2-8CBC-45D5-85DA-99C20BB78863}" type="sibTrans" cxnId="{C9D71C83-9DC6-479E-A906-8DFE8BB3B25B}">
      <dgm:prSet/>
      <dgm:spPr/>
      <dgm:t>
        <a:bodyPr/>
        <a:lstStyle/>
        <a:p>
          <a:pPr rtl="1"/>
          <a:endParaRPr lang="ar-JO" sz="2400" b="1">
            <a:effectLst>
              <a:outerShdw blurRad="38100" dist="38100" dir="2700000" algn="tl">
                <a:srgbClr val="000000">
                  <a:alpha val="43137"/>
                </a:srgbClr>
              </a:outerShdw>
            </a:effectLst>
          </a:endParaRPr>
        </a:p>
      </dgm:t>
    </dgm:pt>
    <dgm:pt modelId="{A234BB2A-388F-4093-93D7-13B573D66580}">
      <dgm:prSet phldrT="[Text]" custT="1"/>
      <dgm:spPr/>
      <dgm:t>
        <a:bodyPr/>
        <a:lstStyle/>
        <a:p>
          <a:pPr rtl="1"/>
          <a:r>
            <a:rPr lang="ar-JO" sz="2000" b="1" dirty="0" smtClean="0">
              <a:effectLst>
                <a:outerShdw blurRad="38100" dist="38100" dir="2700000" algn="tl">
                  <a:srgbClr val="000000">
                    <a:alpha val="43137"/>
                  </a:srgbClr>
                </a:outerShdw>
              </a:effectLst>
            </a:rPr>
            <a:t>مثال: النظام في بريطانيا و الولايات المتحدة الامريكية و كندا</a:t>
          </a:r>
          <a:endParaRPr lang="ar-JO" sz="2000" b="1" dirty="0">
            <a:effectLst>
              <a:outerShdw blurRad="38100" dist="38100" dir="2700000" algn="tl">
                <a:srgbClr val="000000">
                  <a:alpha val="43137"/>
                </a:srgbClr>
              </a:outerShdw>
            </a:effectLst>
          </a:endParaRPr>
        </a:p>
      </dgm:t>
    </dgm:pt>
    <dgm:pt modelId="{97047C0E-2F87-42CB-ACDD-CA8DDA5A7C08}" type="parTrans" cxnId="{40FD3C00-C3D0-4C7C-964C-6320B0E28D78}">
      <dgm:prSet/>
      <dgm:spPr/>
      <dgm:t>
        <a:bodyPr/>
        <a:lstStyle/>
        <a:p>
          <a:pPr rtl="1"/>
          <a:endParaRPr lang="ar-JO" sz="2400" b="1">
            <a:effectLst>
              <a:outerShdw blurRad="38100" dist="38100" dir="2700000" algn="tl">
                <a:srgbClr val="000000">
                  <a:alpha val="43137"/>
                </a:srgbClr>
              </a:outerShdw>
            </a:effectLst>
          </a:endParaRPr>
        </a:p>
      </dgm:t>
    </dgm:pt>
    <dgm:pt modelId="{9E55DF32-1AAA-4EB9-B43E-5A8DE04B1B6A}" type="sibTrans" cxnId="{40FD3C00-C3D0-4C7C-964C-6320B0E28D78}">
      <dgm:prSet/>
      <dgm:spPr/>
      <dgm:t>
        <a:bodyPr/>
        <a:lstStyle/>
        <a:p>
          <a:pPr rtl="1"/>
          <a:endParaRPr lang="ar-JO" sz="2400" b="1">
            <a:effectLst>
              <a:outerShdw blurRad="38100" dist="38100" dir="2700000" algn="tl">
                <a:srgbClr val="000000">
                  <a:alpha val="43137"/>
                </a:srgbClr>
              </a:outerShdw>
            </a:effectLst>
          </a:endParaRPr>
        </a:p>
      </dgm:t>
    </dgm:pt>
    <dgm:pt modelId="{A9A908F6-2EB9-4909-9E8D-6084FAF98B3A}" type="pres">
      <dgm:prSet presAssocID="{2F566B65-3610-4064-802B-E153BD33DFE1}" presName="hierChild1" presStyleCnt="0">
        <dgm:presLayoutVars>
          <dgm:chPref val="1"/>
          <dgm:dir/>
          <dgm:animOne val="branch"/>
          <dgm:animLvl val="lvl"/>
          <dgm:resizeHandles/>
        </dgm:presLayoutVars>
      </dgm:prSet>
      <dgm:spPr/>
      <dgm:t>
        <a:bodyPr/>
        <a:lstStyle/>
        <a:p>
          <a:pPr rtl="1"/>
          <a:endParaRPr lang="ar-JO"/>
        </a:p>
      </dgm:t>
    </dgm:pt>
    <dgm:pt modelId="{AF344155-B3B0-4E14-AAB7-A80666A08216}" type="pres">
      <dgm:prSet presAssocID="{D700A6A6-3A8E-469A-ADFC-5CAE1410F4B5}" presName="hierRoot1" presStyleCnt="0"/>
      <dgm:spPr/>
    </dgm:pt>
    <dgm:pt modelId="{4EC02E82-C922-4DF7-B7C4-4D4BA060ED52}" type="pres">
      <dgm:prSet presAssocID="{D700A6A6-3A8E-469A-ADFC-5CAE1410F4B5}" presName="composite" presStyleCnt="0"/>
      <dgm:spPr/>
    </dgm:pt>
    <dgm:pt modelId="{BBF7425C-3D76-4481-B4AE-3F6A76D21C4D}" type="pres">
      <dgm:prSet presAssocID="{D700A6A6-3A8E-469A-ADFC-5CAE1410F4B5}" presName="background" presStyleLbl="node0" presStyleIdx="0" presStyleCnt="1"/>
      <dgm:spPr/>
    </dgm:pt>
    <dgm:pt modelId="{19BA1E06-5495-4FA4-A78A-D5801F144115}" type="pres">
      <dgm:prSet presAssocID="{D700A6A6-3A8E-469A-ADFC-5CAE1410F4B5}" presName="text" presStyleLbl="fgAcc0" presStyleIdx="0" presStyleCnt="1">
        <dgm:presLayoutVars>
          <dgm:chPref val="3"/>
        </dgm:presLayoutVars>
      </dgm:prSet>
      <dgm:spPr/>
      <dgm:t>
        <a:bodyPr/>
        <a:lstStyle/>
        <a:p>
          <a:pPr rtl="1"/>
          <a:endParaRPr lang="ar-JO"/>
        </a:p>
      </dgm:t>
    </dgm:pt>
    <dgm:pt modelId="{F102758F-DC95-47E5-A36B-A21E8CF4978C}" type="pres">
      <dgm:prSet presAssocID="{D700A6A6-3A8E-469A-ADFC-5CAE1410F4B5}" presName="hierChild2" presStyleCnt="0"/>
      <dgm:spPr/>
    </dgm:pt>
    <dgm:pt modelId="{03C8691C-18C8-4285-A4FF-AA524E06C117}" type="pres">
      <dgm:prSet presAssocID="{FB36D990-2AC4-42F8-8D3F-566DE594CD4A}" presName="Name10" presStyleLbl="parChTrans1D2" presStyleIdx="0" presStyleCnt="2"/>
      <dgm:spPr/>
      <dgm:t>
        <a:bodyPr/>
        <a:lstStyle/>
        <a:p>
          <a:pPr rtl="1"/>
          <a:endParaRPr lang="ar-JO"/>
        </a:p>
      </dgm:t>
    </dgm:pt>
    <dgm:pt modelId="{9BDD5AAC-6069-4410-B6A8-23860E8EE6E6}" type="pres">
      <dgm:prSet presAssocID="{7768B106-6983-4C25-AA34-F84F9CBBB410}" presName="hierRoot2" presStyleCnt="0"/>
      <dgm:spPr/>
    </dgm:pt>
    <dgm:pt modelId="{D94B0F79-3917-4E5A-A568-51B6540DCBD2}" type="pres">
      <dgm:prSet presAssocID="{7768B106-6983-4C25-AA34-F84F9CBBB410}" presName="composite2" presStyleCnt="0"/>
      <dgm:spPr/>
    </dgm:pt>
    <dgm:pt modelId="{8891F562-926F-420F-A7E8-71C909D01D9E}" type="pres">
      <dgm:prSet presAssocID="{7768B106-6983-4C25-AA34-F84F9CBBB410}" presName="background2" presStyleLbl="node2" presStyleIdx="0" presStyleCnt="2"/>
      <dgm:spPr/>
    </dgm:pt>
    <dgm:pt modelId="{56F3059F-1992-4D97-962F-25E625E7E428}" type="pres">
      <dgm:prSet presAssocID="{7768B106-6983-4C25-AA34-F84F9CBBB410}" presName="text2" presStyleLbl="fgAcc2" presStyleIdx="0" presStyleCnt="2">
        <dgm:presLayoutVars>
          <dgm:chPref val="3"/>
        </dgm:presLayoutVars>
      </dgm:prSet>
      <dgm:spPr/>
      <dgm:t>
        <a:bodyPr/>
        <a:lstStyle/>
        <a:p>
          <a:pPr rtl="1"/>
          <a:endParaRPr lang="ar-JO"/>
        </a:p>
      </dgm:t>
    </dgm:pt>
    <dgm:pt modelId="{7126929C-307A-45C0-99D4-BBFAB35709AA}" type="pres">
      <dgm:prSet presAssocID="{7768B106-6983-4C25-AA34-F84F9CBBB410}" presName="hierChild3" presStyleCnt="0"/>
      <dgm:spPr/>
    </dgm:pt>
    <dgm:pt modelId="{AD930277-87AC-4318-95ED-FE796CC60646}" type="pres">
      <dgm:prSet presAssocID="{127B56F4-F134-48DB-848A-4B9160341E44}" presName="Name17" presStyleLbl="parChTrans1D3" presStyleIdx="0" presStyleCnt="2"/>
      <dgm:spPr/>
      <dgm:t>
        <a:bodyPr/>
        <a:lstStyle/>
        <a:p>
          <a:pPr rtl="1"/>
          <a:endParaRPr lang="ar-JO"/>
        </a:p>
      </dgm:t>
    </dgm:pt>
    <dgm:pt modelId="{868C8584-3B68-460A-BEE4-0E478C423C33}" type="pres">
      <dgm:prSet presAssocID="{232E692A-330E-4832-AA8C-B66CAFD398A8}" presName="hierRoot3" presStyleCnt="0"/>
      <dgm:spPr/>
    </dgm:pt>
    <dgm:pt modelId="{32358FD8-BD8F-46AD-A7A5-BE4455CC13EF}" type="pres">
      <dgm:prSet presAssocID="{232E692A-330E-4832-AA8C-B66CAFD398A8}" presName="composite3" presStyleCnt="0"/>
      <dgm:spPr/>
    </dgm:pt>
    <dgm:pt modelId="{7036EEF7-933A-4C58-ACF7-E97331F675D0}" type="pres">
      <dgm:prSet presAssocID="{232E692A-330E-4832-AA8C-B66CAFD398A8}" presName="background3" presStyleLbl="node3" presStyleIdx="0" presStyleCnt="2"/>
      <dgm:spPr/>
    </dgm:pt>
    <dgm:pt modelId="{55DBC412-2B9F-4B59-A550-0C50033DB877}" type="pres">
      <dgm:prSet presAssocID="{232E692A-330E-4832-AA8C-B66CAFD398A8}" presName="text3" presStyleLbl="fgAcc3" presStyleIdx="0" presStyleCnt="2">
        <dgm:presLayoutVars>
          <dgm:chPref val="3"/>
        </dgm:presLayoutVars>
      </dgm:prSet>
      <dgm:spPr/>
      <dgm:t>
        <a:bodyPr/>
        <a:lstStyle/>
        <a:p>
          <a:pPr rtl="1"/>
          <a:endParaRPr lang="ar-JO"/>
        </a:p>
      </dgm:t>
    </dgm:pt>
    <dgm:pt modelId="{517E2BA4-9B46-4775-A911-F4A3A3F6F918}" type="pres">
      <dgm:prSet presAssocID="{232E692A-330E-4832-AA8C-B66CAFD398A8}" presName="hierChild4" presStyleCnt="0"/>
      <dgm:spPr/>
    </dgm:pt>
    <dgm:pt modelId="{6AD78B72-5261-43CB-A6F6-13465E379E89}" type="pres">
      <dgm:prSet presAssocID="{04226DAD-659A-4559-AFDD-F5EAD3468152}" presName="Name10" presStyleLbl="parChTrans1D2" presStyleIdx="1" presStyleCnt="2"/>
      <dgm:spPr/>
      <dgm:t>
        <a:bodyPr/>
        <a:lstStyle/>
        <a:p>
          <a:pPr rtl="1"/>
          <a:endParaRPr lang="ar-JO"/>
        </a:p>
      </dgm:t>
    </dgm:pt>
    <dgm:pt modelId="{E4423F64-07D7-4B0E-9524-95DF9D492412}" type="pres">
      <dgm:prSet presAssocID="{F29B5DE1-37D2-427B-855A-0C1156FBC44D}" presName="hierRoot2" presStyleCnt="0"/>
      <dgm:spPr/>
    </dgm:pt>
    <dgm:pt modelId="{DE74F592-010C-4118-835E-918D8049C4B3}" type="pres">
      <dgm:prSet presAssocID="{F29B5DE1-37D2-427B-855A-0C1156FBC44D}" presName="composite2" presStyleCnt="0"/>
      <dgm:spPr/>
    </dgm:pt>
    <dgm:pt modelId="{89A2D695-76E5-4FDF-BA52-98B3CD8FA216}" type="pres">
      <dgm:prSet presAssocID="{F29B5DE1-37D2-427B-855A-0C1156FBC44D}" presName="background2" presStyleLbl="node2" presStyleIdx="1" presStyleCnt="2"/>
      <dgm:spPr/>
    </dgm:pt>
    <dgm:pt modelId="{A6C5B2E9-A090-455F-938A-872D31876EAE}" type="pres">
      <dgm:prSet presAssocID="{F29B5DE1-37D2-427B-855A-0C1156FBC44D}" presName="text2" presStyleLbl="fgAcc2" presStyleIdx="1" presStyleCnt="2">
        <dgm:presLayoutVars>
          <dgm:chPref val="3"/>
        </dgm:presLayoutVars>
      </dgm:prSet>
      <dgm:spPr/>
      <dgm:t>
        <a:bodyPr/>
        <a:lstStyle/>
        <a:p>
          <a:pPr rtl="1"/>
          <a:endParaRPr lang="ar-JO"/>
        </a:p>
      </dgm:t>
    </dgm:pt>
    <dgm:pt modelId="{D1E62196-6B99-4BF8-B952-7D9132997493}" type="pres">
      <dgm:prSet presAssocID="{F29B5DE1-37D2-427B-855A-0C1156FBC44D}" presName="hierChild3" presStyleCnt="0"/>
      <dgm:spPr/>
    </dgm:pt>
    <dgm:pt modelId="{A5BC0142-CFFD-4800-91CC-93403B41022E}" type="pres">
      <dgm:prSet presAssocID="{97047C0E-2F87-42CB-ACDD-CA8DDA5A7C08}" presName="Name17" presStyleLbl="parChTrans1D3" presStyleIdx="1" presStyleCnt="2"/>
      <dgm:spPr/>
      <dgm:t>
        <a:bodyPr/>
        <a:lstStyle/>
        <a:p>
          <a:pPr rtl="1"/>
          <a:endParaRPr lang="ar-JO"/>
        </a:p>
      </dgm:t>
    </dgm:pt>
    <dgm:pt modelId="{366B4772-F5A5-4036-BB83-FC2E0B7284EE}" type="pres">
      <dgm:prSet presAssocID="{A234BB2A-388F-4093-93D7-13B573D66580}" presName="hierRoot3" presStyleCnt="0"/>
      <dgm:spPr/>
    </dgm:pt>
    <dgm:pt modelId="{2FD6A140-F127-4F5D-AA1D-CFEF6E5288F9}" type="pres">
      <dgm:prSet presAssocID="{A234BB2A-388F-4093-93D7-13B573D66580}" presName="composite3" presStyleCnt="0"/>
      <dgm:spPr/>
    </dgm:pt>
    <dgm:pt modelId="{CD4639DA-A6B2-4ED0-8207-D8D885403C38}" type="pres">
      <dgm:prSet presAssocID="{A234BB2A-388F-4093-93D7-13B573D66580}" presName="background3" presStyleLbl="node3" presStyleIdx="1" presStyleCnt="2"/>
      <dgm:spPr/>
    </dgm:pt>
    <dgm:pt modelId="{0009A244-32A6-48A5-8EC9-5955BE2F8FB4}" type="pres">
      <dgm:prSet presAssocID="{A234BB2A-388F-4093-93D7-13B573D66580}" presName="text3" presStyleLbl="fgAcc3" presStyleIdx="1" presStyleCnt="2">
        <dgm:presLayoutVars>
          <dgm:chPref val="3"/>
        </dgm:presLayoutVars>
      </dgm:prSet>
      <dgm:spPr/>
      <dgm:t>
        <a:bodyPr/>
        <a:lstStyle/>
        <a:p>
          <a:pPr rtl="1"/>
          <a:endParaRPr lang="ar-JO"/>
        </a:p>
      </dgm:t>
    </dgm:pt>
    <dgm:pt modelId="{6A0F35EA-B84B-4188-B870-5BA8EA553692}" type="pres">
      <dgm:prSet presAssocID="{A234BB2A-388F-4093-93D7-13B573D66580}" presName="hierChild4" presStyleCnt="0"/>
      <dgm:spPr/>
    </dgm:pt>
  </dgm:ptLst>
  <dgm:cxnLst>
    <dgm:cxn modelId="{E0AD48DD-EF82-4C80-91CA-7D6B1236B877}" srcId="{2F566B65-3610-4064-802B-E153BD33DFE1}" destId="{D700A6A6-3A8E-469A-ADFC-5CAE1410F4B5}" srcOrd="0" destOrd="0" parTransId="{2FB0A7BA-1C72-48D2-AA46-959EFB7EDCC5}" sibTransId="{EFF0851A-02E2-463C-AE11-EDE368905480}"/>
    <dgm:cxn modelId="{18A18A07-77E9-47D6-BB37-700F182D1172}" srcId="{7768B106-6983-4C25-AA34-F84F9CBBB410}" destId="{232E692A-330E-4832-AA8C-B66CAFD398A8}" srcOrd="0" destOrd="0" parTransId="{127B56F4-F134-48DB-848A-4B9160341E44}" sibTransId="{1E3F2D79-20DE-4E68-80E9-7FC0773709B3}"/>
    <dgm:cxn modelId="{C9D71C83-9DC6-479E-A906-8DFE8BB3B25B}" srcId="{D700A6A6-3A8E-469A-ADFC-5CAE1410F4B5}" destId="{F29B5DE1-37D2-427B-855A-0C1156FBC44D}" srcOrd="1" destOrd="0" parTransId="{04226DAD-659A-4559-AFDD-F5EAD3468152}" sibTransId="{03C581A2-8CBC-45D5-85DA-99C20BB78863}"/>
    <dgm:cxn modelId="{B341A9C3-8178-4542-971E-529FAFF4360D}" type="presOf" srcId="{7768B106-6983-4C25-AA34-F84F9CBBB410}" destId="{56F3059F-1992-4D97-962F-25E625E7E428}" srcOrd="0" destOrd="0" presId="urn:microsoft.com/office/officeart/2005/8/layout/hierarchy1"/>
    <dgm:cxn modelId="{0D42949B-2A75-4406-9C9F-71CFE04997AE}" type="presOf" srcId="{232E692A-330E-4832-AA8C-B66CAFD398A8}" destId="{55DBC412-2B9F-4B59-A550-0C50033DB877}" srcOrd="0" destOrd="0" presId="urn:microsoft.com/office/officeart/2005/8/layout/hierarchy1"/>
    <dgm:cxn modelId="{A53CF85B-52A1-4E73-AF79-A9F4039D2E5D}" srcId="{D700A6A6-3A8E-469A-ADFC-5CAE1410F4B5}" destId="{7768B106-6983-4C25-AA34-F84F9CBBB410}" srcOrd="0" destOrd="0" parTransId="{FB36D990-2AC4-42F8-8D3F-566DE594CD4A}" sibTransId="{061A8A58-04D5-4E3A-9500-326E711D0D0A}"/>
    <dgm:cxn modelId="{CF08D533-7F9F-4787-B306-941C4799EB70}" type="presOf" srcId="{FB36D990-2AC4-42F8-8D3F-566DE594CD4A}" destId="{03C8691C-18C8-4285-A4FF-AA524E06C117}" srcOrd="0" destOrd="0" presId="urn:microsoft.com/office/officeart/2005/8/layout/hierarchy1"/>
    <dgm:cxn modelId="{B7697BC9-A66A-4C46-80F7-F94C9884AC92}" type="presOf" srcId="{127B56F4-F134-48DB-848A-4B9160341E44}" destId="{AD930277-87AC-4318-95ED-FE796CC60646}" srcOrd="0" destOrd="0" presId="urn:microsoft.com/office/officeart/2005/8/layout/hierarchy1"/>
    <dgm:cxn modelId="{8C63D66A-E6F6-487B-A925-28C9C06DF1B2}" type="presOf" srcId="{F29B5DE1-37D2-427B-855A-0C1156FBC44D}" destId="{A6C5B2E9-A090-455F-938A-872D31876EAE}" srcOrd="0" destOrd="0" presId="urn:microsoft.com/office/officeart/2005/8/layout/hierarchy1"/>
    <dgm:cxn modelId="{11FB5871-3CB9-4F12-ACCB-1C99041C6666}" type="presOf" srcId="{97047C0E-2F87-42CB-ACDD-CA8DDA5A7C08}" destId="{A5BC0142-CFFD-4800-91CC-93403B41022E}" srcOrd="0" destOrd="0" presId="urn:microsoft.com/office/officeart/2005/8/layout/hierarchy1"/>
    <dgm:cxn modelId="{55E698B8-3B2D-4008-AF02-45C50F27B287}" type="presOf" srcId="{D700A6A6-3A8E-469A-ADFC-5CAE1410F4B5}" destId="{19BA1E06-5495-4FA4-A78A-D5801F144115}" srcOrd="0" destOrd="0" presId="urn:microsoft.com/office/officeart/2005/8/layout/hierarchy1"/>
    <dgm:cxn modelId="{D132860B-3134-4978-8D5D-CA087F78B2FC}" type="presOf" srcId="{2F566B65-3610-4064-802B-E153BD33DFE1}" destId="{A9A908F6-2EB9-4909-9E8D-6084FAF98B3A}" srcOrd="0" destOrd="0" presId="urn:microsoft.com/office/officeart/2005/8/layout/hierarchy1"/>
    <dgm:cxn modelId="{40FD3C00-C3D0-4C7C-964C-6320B0E28D78}" srcId="{F29B5DE1-37D2-427B-855A-0C1156FBC44D}" destId="{A234BB2A-388F-4093-93D7-13B573D66580}" srcOrd="0" destOrd="0" parTransId="{97047C0E-2F87-42CB-ACDD-CA8DDA5A7C08}" sibTransId="{9E55DF32-1AAA-4EB9-B43E-5A8DE04B1B6A}"/>
    <dgm:cxn modelId="{52D83414-704E-4170-95B3-B287302739BF}" type="presOf" srcId="{A234BB2A-388F-4093-93D7-13B573D66580}" destId="{0009A244-32A6-48A5-8EC9-5955BE2F8FB4}" srcOrd="0" destOrd="0" presId="urn:microsoft.com/office/officeart/2005/8/layout/hierarchy1"/>
    <dgm:cxn modelId="{1138E2EA-B770-42DB-AB02-60A82BFFAF10}" type="presOf" srcId="{04226DAD-659A-4559-AFDD-F5EAD3468152}" destId="{6AD78B72-5261-43CB-A6F6-13465E379E89}" srcOrd="0" destOrd="0" presId="urn:microsoft.com/office/officeart/2005/8/layout/hierarchy1"/>
    <dgm:cxn modelId="{822EA917-8BBB-4F0E-8B13-C54D869044A7}" type="presParOf" srcId="{A9A908F6-2EB9-4909-9E8D-6084FAF98B3A}" destId="{AF344155-B3B0-4E14-AAB7-A80666A08216}" srcOrd="0" destOrd="0" presId="urn:microsoft.com/office/officeart/2005/8/layout/hierarchy1"/>
    <dgm:cxn modelId="{9B78E277-4B64-40A4-890F-98C528374E82}" type="presParOf" srcId="{AF344155-B3B0-4E14-AAB7-A80666A08216}" destId="{4EC02E82-C922-4DF7-B7C4-4D4BA060ED52}" srcOrd="0" destOrd="0" presId="urn:microsoft.com/office/officeart/2005/8/layout/hierarchy1"/>
    <dgm:cxn modelId="{FB06B221-E467-4213-B364-5FD1532B042F}" type="presParOf" srcId="{4EC02E82-C922-4DF7-B7C4-4D4BA060ED52}" destId="{BBF7425C-3D76-4481-B4AE-3F6A76D21C4D}" srcOrd="0" destOrd="0" presId="urn:microsoft.com/office/officeart/2005/8/layout/hierarchy1"/>
    <dgm:cxn modelId="{C858AA0F-E80C-4E11-8BFF-7578E77BDD12}" type="presParOf" srcId="{4EC02E82-C922-4DF7-B7C4-4D4BA060ED52}" destId="{19BA1E06-5495-4FA4-A78A-D5801F144115}" srcOrd="1" destOrd="0" presId="urn:microsoft.com/office/officeart/2005/8/layout/hierarchy1"/>
    <dgm:cxn modelId="{1ADD22EF-C4C3-4FB9-931E-AAE2DCFCAF73}" type="presParOf" srcId="{AF344155-B3B0-4E14-AAB7-A80666A08216}" destId="{F102758F-DC95-47E5-A36B-A21E8CF4978C}" srcOrd="1" destOrd="0" presId="urn:microsoft.com/office/officeart/2005/8/layout/hierarchy1"/>
    <dgm:cxn modelId="{8971B1F0-3D10-4D83-9945-E3668FF0928A}" type="presParOf" srcId="{F102758F-DC95-47E5-A36B-A21E8CF4978C}" destId="{03C8691C-18C8-4285-A4FF-AA524E06C117}" srcOrd="0" destOrd="0" presId="urn:microsoft.com/office/officeart/2005/8/layout/hierarchy1"/>
    <dgm:cxn modelId="{264B9AD9-8762-40DA-9134-499EF07C2BC6}" type="presParOf" srcId="{F102758F-DC95-47E5-A36B-A21E8CF4978C}" destId="{9BDD5AAC-6069-4410-B6A8-23860E8EE6E6}" srcOrd="1" destOrd="0" presId="urn:microsoft.com/office/officeart/2005/8/layout/hierarchy1"/>
    <dgm:cxn modelId="{B5F7337E-54EB-4FC1-A0BB-44F69980F3A6}" type="presParOf" srcId="{9BDD5AAC-6069-4410-B6A8-23860E8EE6E6}" destId="{D94B0F79-3917-4E5A-A568-51B6540DCBD2}" srcOrd="0" destOrd="0" presId="urn:microsoft.com/office/officeart/2005/8/layout/hierarchy1"/>
    <dgm:cxn modelId="{1E43A3B4-B9C6-47DF-A241-8D90703E2B6F}" type="presParOf" srcId="{D94B0F79-3917-4E5A-A568-51B6540DCBD2}" destId="{8891F562-926F-420F-A7E8-71C909D01D9E}" srcOrd="0" destOrd="0" presId="urn:microsoft.com/office/officeart/2005/8/layout/hierarchy1"/>
    <dgm:cxn modelId="{1949C756-31DF-45D1-B447-553C58907609}" type="presParOf" srcId="{D94B0F79-3917-4E5A-A568-51B6540DCBD2}" destId="{56F3059F-1992-4D97-962F-25E625E7E428}" srcOrd="1" destOrd="0" presId="urn:microsoft.com/office/officeart/2005/8/layout/hierarchy1"/>
    <dgm:cxn modelId="{FC2FF476-244B-4EC9-8F36-6DB0B08366CC}" type="presParOf" srcId="{9BDD5AAC-6069-4410-B6A8-23860E8EE6E6}" destId="{7126929C-307A-45C0-99D4-BBFAB35709AA}" srcOrd="1" destOrd="0" presId="urn:microsoft.com/office/officeart/2005/8/layout/hierarchy1"/>
    <dgm:cxn modelId="{26EC3131-4D78-4EF1-8FB1-F51ECD2A4EC0}" type="presParOf" srcId="{7126929C-307A-45C0-99D4-BBFAB35709AA}" destId="{AD930277-87AC-4318-95ED-FE796CC60646}" srcOrd="0" destOrd="0" presId="urn:microsoft.com/office/officeart/2005/8/layout/hierarchy1"/>
    <dgm:cxn modelId="{A4827B6F-1FE8-4B17-AD53-631F46775C93}" type="presParOf" srcId="{7126929C-307A-45C0-99D4-BBFAB35709AA}" destId="{868C8584-3B68-460A-BEE4-0E478C423C33}" srcOrd="1" destOrd="0" presId="urn:microsoft.com/office/officeart/2005/8/layout/hierarchy1"/>
    <dgm:cxn modelId="{596A4426-E3E1-4143-8102-8FEC63BA528D}" type="presParOf" srcId="{868C8584-3B68-460A-BEE4-0E478C423C33}" destId="{32358FD8-BD8F-46AD-A7A5-BE4455CC13EF}" srcOrd="0" destOrd="0" presId="urn:microsoft.com/office/officeart/2005/8/layout/hierarchy1"/>
    <dgm:cxn modelId="{14741ACF-2CA0-4696-879C-9F8496D94B5F}" type="presParOf" srcId="{32358FD8-BD8F-46AD-A7A5-BE4455CC13EF}" destId="{7036EEF7-933A-4C58-ACF7-E97331F675D0}" srcOrd="0" destOrd="0" presId="urn:microsoft.com/office/officeart/2005/8/layout/hierarchy1"/>
    <dgm:cxn modelId="{28A7AB16-D42F-4F17-89D7-5BE0CA0DB486}" type="presParOf" srcId="{32358FD8-BD8F-46AD-A7A5-BE4455CC13EF}" destId="{55DBC412-2B9F-4B59-A550-0C50033DB877}" srcOrd="1" destOrd="0" presId="urn:microsoft.com/office/officeart/2005/8/layout/hierarchy1"/>
    <dgm:cxn modelId="{4BB5F412-7BD4-43F5-86F1-1E82E44B82F3}" type="presParOf" srcId="{868C8584-3B68-460A-BEE4-0E478C423C33}" destId="{517E2BA4-9B46-4775-A911-F4A3A3F6F918}" srcOrd="1" destOrd="0" presId="urn:microsoft.com/office/officeart/2005/8/layout/hierarchy1"/>
    <dgm:cxn modelId="{F59BFCA4-8CAF-4D88-BE8E-A0B8543A8A8C}" type="presParOf" srcId="{F102758F-DC95-47E5-A36B-A21E8CF4978C}" destId="{6AD78B72-5261-43CB-A6F6-13465E379E89}" srcOrd="2" destOrd="0" presId="urn:microsoft.com/office/officeart/2005/8/layout/hierarchy1"/>
    <dgm:cxn modelId="{2ED1D5BB-7FEE-4A1E-A3AC-AACB24C02165}" type="presParOf" srcId="{F102758F-DC95-47E5-A36B-A21E8CF4978C}" destId="{E4423F64-07D7-4B0E-9524-95DF9D492412}" srcOrd="3" destOrd="0" presId="urn:microsoft.com/office/officeart/2005/8/layout/hierarchy1"/>
    <dgm:cxn modelId="{A4E2F231-85E7-4BE6-BFFA-281704A67E7D}" type="presParOf" srcId="{E4423F64-07D7-4B0E-9524-95DF9D492412}" destId="{DE74F592-010C-4118-835E-918D8049C4B3}" srcOrd="0" destOrd="0" presId="urn:microsoft.com/office/officeart/2005/8/layout/hierarchy1"/>
    <dgm:cxn modelId="{3CE9A171-B523-423C-BFBF-8728FF0984B7}" type="presParOf" srcId="{DE74F592-010C-4118-835E-918D8049C4B3}" destId="{89A2D695-76E5-4FDF-BA52-98B3CD8FA216}" srcOrd="0" destOrd="0" presId="urn:microsoft.com/office/officeart/2005/8/layout/hierarchy1"/>
    <dgm:cxn modelId="{A0735DE4-97F1-422A-9690-C9647C3A6BC3}" type="presParOf" srcId="{DE74F592-010C-4118-835E-918D8049C4B3}" destId="{A6C5B2E9-A090-455F-938A-872D31876EAE}" srcOrd="1" destOrd="0" presId="urn:microsoft.com/office/officeart/2005/8/layout/hierarchy1"/>
    <dgm:cxn modelId="{2C31C13B-6517-4025-A7F7-98865DFB4081}" type="presParOf" srcId="{E4423F64-07D7-4B0E-9524-95DF9D492412}" destId="{D1E62196-6B99-4BF8-B952-7D9132997493}" srcOrd="1" destOrd="0" presId="urn:microsoft.com/office/officeart/2005/8/layout/hierarchy1"/>
    <dgm:cxn modelId="{0A21D522-07F4-4989-8123-53D272185D18}" type="presParOf" srcId="{D1E62196-6B99-4BF8-B952-7D9132997493}" destId="{A5BC0142-CFFD-4800-91CC-93403B41022E}" srcOrd="0" destOrd="0" presId="urn:microsoft.com/office/officeart/2005/8/layout/hierarchy1"/>
    <dgm:cxn modelId="{294FB332-ABFB-431B-995D-D321752CB156}" type="presParOf" srcId="{D1E62196-6B99-4BF8-B952-7D9132997493}" destId="{366B4772-F5A5-4036-BB83-FC2E0B7284EE}" srcOrd="1" destOrd="0" presId="urn:microsoft.com/office/officeart/2005/8/layout/hierarchy1"/>
    <dgm:cxn modelId="{9C3B329E-23A8-4E7D-AE7B-B8AC5686EAD6}" type="presParOf" srcId="{366B4772-F5A5-4036-BB83-FC2E0B7284EE}" destId="{2FD6A140-F127-4F5D-AA1D-CFEF6E5288F9}" srcOrd="0" destOrd="0" presId="urn:microsoft.com/office/officeart/2005/8/layout/hierarchy1"/>
    <dgm:cxn modelId="{FDC9DD50-3EA3-475E-8B5F-6D61C2B29373}" type="presParOf" srcId="{2FD6A140-F127-4F5D-AA1D-CFEF6E5288F9}" destId="{CD4639DA-A6B2-4ED0-8207-D8D885403C38}" srcOrd="0" destOrd="0" presId="urn:microsoft.com/office/officeart/2005/8/layout/hierarchy1"/>
    <dgm:cxn modelId="{F4E334FF-0DAA-4A5B-B2FB-9FECB684A02F}" type="presParOf" srcId="{2FD6A140-F127-4F5D-AA1D-CFEF6E5288F9}" destId="{0009A244-32A6-48A5-8EC9-5955BE2F8FB4}" srcOrd="1" destOrd="0" presId="urn:microsoft.com/office/officeart/2005/8/layout/hierarchy1"/>
    <dgm:cxn modelId="{B01B3566-D907-4ED2-8C61-BDE095EE5A52}" type="presParOf" srcId="{366B4772-F5A5-4036-BB83-FC2E0B7284EE}" destId="{6A0F35EA-B84B-4188-B870-5BA8EA55369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551143D-1CBD-440B-AD4C-EEE924E11D71}" type="doc">
      <dgm:prSet loTypeId="urn:microsoft.com/office/officeart/2005/8/layout/orgChart1" loCatId="hierarchy" qsTypeId="urn:microsoft.com/office/officeart/2005/8/quickstyle/3d2" qsCatId="3D" csTypeId="urn:microsoft.com/office/officeart/2005/8/colors/colorful1#9" csCatId="colorful" phldr="1"/>
      <dgm:spPr/>
      <dgm:t>
        <a:bodyPr/>
        <a:lstStyle/>
        <a:p>
          <a:pPr rtl="1"/>
          <a:endParaRPr lang="ar-JO"/>
        </a:p>
      </dgm:t>
    </dgm:pt>
    <dgm:pt modelId="{D7C41F83-0CF7-4FDE-B35D-FC58FB187824}" type="asst">
      <dgm:prSet phldrT="[Text]"/>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JO" b="1" u="none" dirty="0" smtClean="0">
              <a:effectLst>
                <a:outerShdw blurRad="38100" dist="38100" dir="2700000" algn="tl">
                  <a:srgbClr val="000000">
                    <a:alpha val="43137"/>
                  </a:srgbClr>
                </a:outerShdw>
              </a:effectLst>
            </a:rPr>
            <a:t>انواع التفسير</a:t>
          </a:r>
        </a:p>
        <a:p>
          <a:pPr defTabSz="2000250" rtl="1">
            <a:lnSpc>
              <a:spcPct val="90000"/>
            </a:lnSpc>
            <a:spcBef>
              <a:spcPct val="0"/>
            </a:spcBef>
            <a:spcAft>
              <a:spcPct val="35000"/>
            </a:spcAft>
          </a:pPr>
          <a:endParaRPr lang="ar-JO" b="1" u="none" dirty="0">
            <a:effectLst>
              <a:outerShdw blurRad="38100" dist="38100" dir="2700000" algn="tl">
                <a:srgbClr val="000000">
                  <a:alpha val="43137"/>
                </a:srgbClr>
              </a:outerShdw>
            </a:effectLst>
          </a:endParaRPr>
        </a:p>
      </dgm:t>
    </dgm:pt>
    <dgm:pt modelId="{3E4AA2DE-85C4-4E9E-AA96-DC0ABE9C092C}" type="parTrans" cxnId="{7289685A-1B6D-42A2-8686-91BBEBB18590}">
      <dgm:prSet/>
      <dgm:spPr/>
      <dgm:t>
        <a:bodyPr/>
        <a:lstStyle/>
        <a:p>
          <a:pPr rtl="1"/>
          <a:endParaRPr lang="ar-JO" b="1" u="none">
            <a:effectLst>
              <a:outerShdw blurRad="38100" dist="38100" dir="2700000" algn="tl">
                <a:srgbClr val="000000">
                  <a:alpha val="43137"/>
                </a:srgbClr>
              </a:outerShdw>
            </a:effectLst>
          </a:endParaRPr>
        </a:p>
      </dgm:t>
    </dgm:pt>
    <dgm:pt modelId="{3603EDC4-35AD-4277-8653-AB6FC27E0790}" type="sibTrans" cxnId="{7289685A-1B6D-42A2-8686-91BBEBB18590}">
      <dgm:prSet/>
      <dgm:spPr/>
      <dgm:t>
        <a:bodyPr/>
        <a:lstStyle/>
        <a:p>
          <a:pPr rtl="1"/>
          <a:endParaRPr lang="ar-JO" b="1" u="none">
            <a:effectLst>
              <a:outerShdw blurRad="38100" dist="38100" dir="2700000" algn="tl">
                <a:srgbClr val="000000">
                  <a:alpha val="43137"/>
                </a:srgbClr>
              </a:outerShdw>
            </a:effectLst>
          </a:endParaRPr>
        </a:p>
      </dgm:t>
    </dgm:pt>
    <dgm:pt modelId="{E6931CED-96BC-4A09-A371-0BF5F300A60E}">
      <dgm:prSet phldrT="[Text]"/>
      <dgm:spPr/>
      <dgm:t>
        <a:bodyPr/>
        <a:lstStyle/>
        <a:p>
          <a:pPr rtl="1"/>
          <a:r>
            <a:rPr lang="ar-JO" b="1" u="none" dirty="0" smtClean="0">
              <a:effectLst>
                <a:outerShdw blurRad="38100" dist="38100" dir="2700000" algn="tl">
                  <a:srgbClr val="000000">
                    <a:alpha val="43137"/>
                  </a:srgbClr>
                </a:outerShdw>
              </a:effectLst>
            </a:rPr>
            <a:t>التفسير الفقهي</a:t>
          </a:r>
          <a:endParaRPr lang="ar-JO" b="1" u="none" dirty="0">
            <a:effectLst>
              <a:outerShdw blurRad="38100" dist="38100" dir="2700000" algn="tl">
                <a:srgbClr val="000000">
                  <a:alpha val="43137"/>
                </a:srgbClr>
              </a:outerShdw>
            </a:effectLst>
          </a:endParaRPr>
        </a:p>
      </dgm:t>
    </dgm:pt>
    <dgm:pt modelId="{B3664F73-E118-4EA7-AED5-D4857A32ECEC}" type="parTrans" cxnId="{EC7DD41A-9C38-4B72-A918-33F3FF6624E6}">
      <dgm:prSet/>
      <dgm:spPr/>
      <dgm:t>
        <a:bodyPr/>
        <a:lstStyle/>
        <a:p>
          <a:pPr rtl="1"/>
          <a:endParaRPr lang="ar-JO" b="1" u="none">
            <a:effectLst>
              <a:outerShdw blurRad="38100" dist="38100" dir="2700000" algn="tl">
                <a:srgbClr val="000000">
                  <a:alpha val="43137"/>
                </a:srgbClr>
              </a:outerShdw>
            </a:effectLst>
          </a:endParaRPr>
        </a:p>
      </dgm:t>
    </dgm:pt>
    <dgm:pt modelId="{E0B8BECC-DE07-4BC1-BFAF-C09C7D817555}" type="sibTrans" cxnId="{EC7DD41A-9C38-4B72-A918-33F3FF6624E6}">
      <dgm:prSet/>
      <dgm:spPr/>
      <dgm:t>
        <a:bodyPr/>
        <a:lstStyle/>
        <a:p>
          <a:pPr rtl="1"/>
          <a:endParaRPr lang="ar-JO" b="1" u="none">
            <a:effectLst>
              <a:outerShdw blurRad="38100" dist="38100" dir="2700000" algn="tl">
                <a:srgbClr val="000000">
                  <a:alpha val="43137"/>
                </a:srgbClr>
              </a:outerShdw>
            </a:effectLst>
          </a:endParaRPr>
        </a:p>
      </dgm:t>
    </dgm:pt>
    <dgm:pt modelId="{A1E76CCC-8341-41DA-A971-E8F6AB421B90}">
      <dgm:prSet phldrT="[Text]"/>
      <dgm:spPr/>
      <dgm:t>
        <a:bodyPr/>
        <a:lstStyle/>
        <a:p>
          <a:pPr rtl="1"/>
          <a:r>
            <a:rPr lang="ar-JO" b="1" u="none" dirty="0" smtClean="0">
              <a:effectLst>
                <a:outerShdw blurRad="38100" dist="38100" dir="2700000" algn="tl">
                  <a:srgbClr val="000000">
                    <a:alpha val="43137"/>
                  </a:srgbClr>
                </a:outerShdw>
              </a:effectLst>
            </a:rPr>
            <a:t>التفسير القضائي</a:t>
          </a:r>
          <a:endParaRPr lang="ar-JO" b="1" u="none" dirty="0">
            <a:effectLst>
              <a:outerShdw blurRad="38100" dist="38100" dir="2700000" algn="tl">
                <a:srgbClr val="000000">
                  <a:alpha val="43137"/>
                </a:srgbClr>
              </a:outerShdw>
            </a:effectLst>
          </a:endParaRPr>
        </a:p>
      </dgm:t>
    </dgm:pt>
    <dgm:pt modelId="{27387A9B-5E40-4E3F-8FD8-A6DA64EFA2AC}" type="parTrans" cxnId="{B002D4C2-B90B-492D-81B1-44FF210E0835}">
      <dgm:prSet/>
      <dgm:spPr/>
      <dgm:t>
        <a:bodyPr/>
        <a:lstStyle/>
        <a:p>
          <a:pPr rtl="1"/>
          <a:endParaRPr lang="ar-JO" b="1" u="none">
            <a:effectLst>
              <a:outerShdw blurRad="38100" dist="38100" dir="2700000" algn="tl">
                <a:srgbClr val="000000">
                  <a:alpha val="43137"/>
                </a:srgbClr>
              </a:outerShdw>
            </a:effectLst>
          </a:endParaRPr>
        </a:p>
      </dgm:t>
    </dgm:pt>
    <dgm:pt modelId="{9876E283-D4EB-48FF-A9E3-265DC17ACCDB}" type="sibTrans" cxnId="{B002D4C2-B90B-492D-81B1-44FF210E0835}">
      <dgm:prSet/>
      <dgm:spPr/>
      <dgm:t>
        <a:bodyPr/>
        <a:lstStyle/>
        <a:p>
          <a:pPr rtl="1"/>
          <a:endParaRPr lang="ar-JO" b="1" u="none">
            <a:effectLst>
              <a:outerShdw blurRad="38100" dist="38100" dir="2700000" algn="tl">
                <a:srgbClr val="000000">
                  <a:alpha val="43137"/>
                </a:srgbClr>
              </a:outerShdw>
            </a:effectLst>
          </a:endParaRPr>
        </a:p>
      </dgm:t>
    </dgm:pt>
    <dgm:pt modelId="{8B13E54B-2923-4C7B-837E-C93780D7FEBA}">
      <dgm:prSet phldrT="[Text]"/>
      <dgm:spPr/>
      <dgm:t>
        <a:bodyPr/>
        <a:lstStyle/>
        <a:p>
          <a:pPr rtl="1"/>
          <a:r>
            <a:rPr lang="ar-JO" b="1" u="none" dirty="0" smtClean="0">
              <a:effectLst>
                <a:outerShdw blurRad="38100" dist="38100" dir="2700000" algn="tl">
                  <a:srgbClr val="000000">
                    <a:alpha val="43137"/>
                  </a:srgbClr>
                </a:outerShdw>
              </a:effectLst>
            </a:rPr>
            <a:t>التفسير التشريعي</a:t>
          </a:r>
          <a:endParaRPr lang="ar-JO" b="1" u="none" dirty="0">
            <a:effectLst>
              <a:outerShdw blurRad="38100" dist="38100" dir="2700000" algn="tl">
                <a:srgbClr val="000000">
                  <a:alpha val="43137"/>
                </a:srgbClr>
              </a:outerShdw>
            </a:effectLst>
          </a:endParaRPr>
        </a:p>
      </dgm:t>
    </dgm:pt>
    <dgm:pt modelId="{A2D29CB1-E6FE-42DE-8862-82943C6BA36E}" type="parTrans" cxnId="{684B36DA-90E3-4353-8284-A926C095ECAD}">
      <dgm:prSet/>
      <dgm:spPr/>
      <dgm:t>
        <a:bodyPr/>
        <a:lstStyle/>
        <a:p>
          <a:pPr rtl="1"/>
          <a:endParaRPr lang="ar-JO" b="1" u="none">
            <a:effectLst>
              <a:outerShdw blurRad="38100" dist="38100" dir="2700000" algn="tl">
                <a:srgbClr val="000000">
                  <a:alpha val="43137"/>
                </a:srgbClr>
              </a:outerShdw>
            </a:effectLst>
          </a:endParaRPr>
        </a:p>
      </dgm:t>
    </dgm:pt>
    <dgm:pt modelId="{FE84C485-1DB0-4DBE-B3AC-C28531B8F46C}" type="sibTrans" cxnId="{684B36DA-90E3-4353-8284-A926C095ECAD}">
      <dgm:prSet/>
      <dgm:spPr/>
      <dgm:t>
        <a:bodyPr/>
        <a:lstStyle/>
        <a:p>
          <a:pPr rtl="1"/>
          <a:endParaRPr lang="ar-JO" b="1" u="none">
            <a:effectLst>
              <a:outerShdw blurRad="38100" dist="38100" dir="2700000" algn="tl">
                <a:srgbClr val="000000">
                  <a:alpha val="43137"/>
                </a:srgbClr>
              </a:outerShdw>
            </a:effectLst>
          </a:endParaRPr>
        </a:p>
      </dgm:t>
    </dgm:pt>
    <dgm:pt modelId="{85D10861-786D-4CB4-A6DB-AFCEF2CFDBE3}" type="pres">
      <dgm:prSet presAssocID="{C551143D-1CBD-440B-AD4C-EEE924E11D71}" presName="hierChild1" presStyleCnt="0">
        <dgm:presLayoutVars>
          <dgm:orgChart val="1"/>
          <dgm:chPref val="1"/>
          <dgm:dir/>
          <dgm:animOne val="branch"/>
          <dgm:animLvl val="lvl"/>
          <dgm:resizeHandles/>
        </dgm:presLayoutVars>
      </dgm:prSet>
      <dgm:spPr/>
      <dgm:t>
        <a:bodyPr/>
        <a:lstStyle/>
        <a:p>
          <a:pPr rtl="1"/>
          <a:endParaRPr lang="ar-JO"/>
        </a:p>
      </dgm:t>
    </dgm:pt>
    <dgm:pt modelId="{0D6A319D-21A6-4AE7-860C-4A41BD5A15B5}" type="pres">
      <dgm:prSet presAssocID="{D7C41F83-0CF7-4FDE-B35D-FC58FB187824}" presName="hierRoot1" presStyleCnt="0">
        <dgm:presLayoutVars>
          <dgm:hierBranch val="init"/>
        </dgm:presLayoutVars>
      </dgm:prSet>
      <dgm:spPr/>
    </dgm:pt>
    <dgm:pt modelId="{5166FB72-3CFE-4A1A-AC7F-48BBD127A3AE}" type="pres">
      <dgm:prSet presAssocID="{D7C41F83-0CF7-4FDE-B35D-FC58FB187824}" presName="rootComposite1" presStyleCnt="0"/>
      <dgm:spPr/>
    </dgm:pt>
    <dgm:pt modelId="{59F76A97-811E-4CEB-8C74-FF5D88E2D1A6}" type="pres">
      <dgm:prSet presAssocID="{D7C41F83-0CF7-4FDE-B35D-FC58FB187824}" presName="rootText1" presStyleLbl="node0" presStyleIdx="0" presStyleCnt="1">
        <dgm:presLayoutVars>
          <dgm:chPref val="3"/>
        </dgm:presLayoutVars>
      </dgm:prSet>
      <dgm:spPr/>
      <dgm:t>
        <a:bodyPr/>
        <a:lstStyle/>
        <a:p>
          <a:pPr rtl="1"/>
          <a:endParaRPr lang="ar-JO"/>
        </a:p>
      </dgm:t>
    </dgm:pt>
    <dgm:pt modelId="{9BC126EA-B259-4CAF-9A98-2E3B1E8E1AB3}" type="pres">
      <dgm:prSet presAssocID="{D7C41F83-0CF7-4FDE-B35D-FC58FB187824}" presName="rootConnector1" presStyleLbl="asst0" presStyleIdx="0" presStyleCnt="0"/>
      <dgm:spPr/>
      <dgm:t>
        <a:bodyPr/>
        <a:lstStyle/>
        <a:p>
          <a:pPr rtl="1"/>
          <a:endParaRPr lang="ar-JO"/>
        </a:p>
      </dgm:t>
    </dgm:pt>
    <dgm:pt modelId="{DCB21313-9539-47C4-8925-90395ACB2A9A}" type="pres">
      <dgm:prSet presAssocID="{D7C41F83-0CF7-4FDE-B35D-FC58FB187824}" presName="hierChild2" presStyleCnt="0"/>
      <dgm:spPr/>
    </dgm:pt>
    <dgm:pt modelId="{FF6C0239-F1C3-4183-8ECD-E99C9915C7C9}" type="pres">
      <dgm:prSet presAssocID="{B3664F73-E118-4EA7-AED5-D4857A32ECEC}" presName="Name37" presStyleLbl="parChTrans1D2" presStyleIdx="0" presStyleCnt="3"/>
      <dgm:spPr/>
      <dgm:t>
        <a:bodyPr/>
        <a:lstStyle/>
        <a:p>
          <a:pPr rtl="1"/>
          <a:endParaRPr lang="ar-JO"/>
        </a:p>
      </dgm:t>
    </dgm:pt>
    <dgm:pt modelId="{37A45CC0-4CED-4EF2-AE2B-90E95C88960A}" type="pres">
      <dgm:prSet presAssocID="{E6931CED-96BC-4A09-A371-0BF5F300A60E}" presName="hierRoot2" presStyleCnt="0">
        <dgm:presLayoutVars>
          <dgm:hierBranch val="init"/>
        </dgm:presLayoutVars>
      </dgm:prSet>
      <dgm:spPr/>
    </dgm:pt>
    <dgm:pt modelId="{2180E3AE-8BAF-4647-93D2-AD16E0390BCA}" type="pres">
      <dgm:prSet presAssocID="{E6931CED-96BC-4A09-A371-0BF5F300A60E}" presName="rootComposite" presStyleCnt="0"/>
      <dgm:spPr/>
    </dgm:pt>
    <dgm:pt modelId="{FDE413E4-56D6-44A5-A2D7-CD57AE7BD3FF}" type="pres">
      <dgm:prSet presAssocID="{E6931CED-96BC-4A09-A371-0BF5F300A60E}" presName="rootText" presStyleLbl="node2" presStyleIdx="0" presStyleCnt="3">
        <dgm:presLayoutVars>
          <dgm:chPref val="3"/>
        </dgm:presLayoutVars>
      </dgm:prSet>
      <dgm:spPr/>
      <dgm:t>
        <a:bodyPr/>
        <a:lstStyle/>
        <a:p>
          <a:pPr rtl="1"/>
          <a:endParaRPr lang="ar-JO"/>
        </a:p>
      </dgm:t>
    </dgm:pt>
    <dgm:pt modelId="{24951807-EFCF-4EB9-B817-81CDB53AE0B3}" type="pres">
      <dgm:prSet presAssocID="{E6931CED-96BC-4A09-A371-0BF5F300A60E}" presName="rootConnector" presStyleLbl="node2" presStyleIdx="0" presStyleCnt="3"/>
      <dgm:spPr/>
      <dgm:t>
        <a:bodyPr/>
        <a:lstStyle/>
        <a:p>
          <a:pPr rtl="1"/>
          <a:endParaRPr lang="ar-JO"/>
        </a:p>
      </dgm:t>
    </dgm:pt>
    <dgm:pt modelId="{E02A5E8E-5145-4F89-91BE-01BE9C25D7C6}" type="pres">
      <dgm:prSet presAssocID="{E6931CED-96BC-4A09-A371-0BF5F300A60E}" presName="hierChild4" presStyleCnt="0"/>
      <dgm:spPr/>
    </dgm:pt>
    <dgm:pt modelId="{212942BD-1ABB-40D2-A5B9-20F8BFA89512}" type="pres">
      <dgm:prSet presAssocID="{E6931CED-96BC-4A09-A371-0BF5F300A60E}" presName="hierChild5" presStyleCnt="0"/>
      <dgm:spPr/>
    </dgm:pt>
    <dgm:pt modelId="{E4F08325-E0C4-48BE-8BC7-E585C4286A7A}" type="pres">
      <dgm:prSet presAssocID="{27387A9B-5E40-4E3F-8FD8-A6DA64EFA2AC}" presName="Name37" presStyleLbl="parChTrans1D2" presStyleIdx="1" presStyleCnt="3"/>
      <dgm:spPr/>
      <dgm:t>
        <a:bodyPr/>
        <a:lstStyle/>
        <a:p>
          <a:pPr rtl="1"/>
          <a:endParaRPr lang="ar-JO"/>
        </a:p>
      </dgm:t>
    </dgm:pt>
    <dgm:pt modelId="{8A8588E8-E632-402B-BA20-5ED77B92C17E}" type="pres">
      <dgm:prSet presAssocID="{A1E76CCC-8341-41DA-A971-E8F6AB421B90}" presName="hierRoot2" presStyleCnt="0">
        <dgm:presLayoutVars>
          <dgm:hierBranch val="init"/>
        </dgm:presLayoutVars>
      </dgm:prSet>
      <dgm:spPr/>
    </dgm:pt>
    <dgm:pt modelId="{D8E8F05D-4BA3-4496-B89C-720C1EC29403}" type="pres">
      <dgm:prSet presAssocID="{A1E76CCC-8341-41DA-A971-E8F6AB421B90}" presName="rootComposite" presStyleCnt="0"/>
      <dgm:spPr/>
    </dgm:pt>
    <dgm:pt modelId="{6ED75078-8AE6-4ADA-B1B7-10E842B453F1}" type="pres">
      <dgm:prSet presAssocID="{A1E76CCC-8341-41DA-A971-E8F6AB421B90}" presName="rootText" presStyleLbl="node2" presStyleIdx="1" presStyleCnt="3">
        <dgm:presLayoutVars>
          <dgm:chPref val="3"/>
        </dgm:presLayoutVars>
      </dgm:prSet>
      <dgm:spPr/>
      <dgm:t>
        <a:bodyPr/>
        <a:lstStyle/>
        <a:p>
          <a:pPr rtl="1"/>
          <a:endParaRPr lang="ar-JO"/>
        </a:p>
      </dgm:t>
    </dgm:pt>
    <dgm:pt modelId="{8A6D2CCD-9398-4C50-BF82-F8903E81627E}" type="pres">
      <dgm:prSet presAssocID="{A1E76CCC-8341-41DA-A971-E8F6AB421B90}" presName="rootConnector" presStyleLbl="node2" presStyleIdx="1" presStyleCnt="3"/>
      <dgm:spPr/>
      <dgm:t>
        <a:bodyPr/>
        <a:lstStyle/>
        <a:p>
          <a:pPr rtl="1"/>
          <a:endParaRPr lang="ar-JO"/>
        </a:p>
      </dgm:t>
    </dgm:pt>
    <dgm:pt modelId="{2FFEF79C-7A8B-4977-8E3D-A5567CB5E619}" type="pres">
      <dgm:prSet presAssocID="{A1E76CCC-8341-41DA-A971-E8F6AB421B90}" presName="hierChild4" presStyleCnt="0"/>
      <dgm:spPr/>
    </dgm:pt>
    <dgm:pt modelId="{B0E5501C-E5EF-454C-8BF2-6F8F9D2F5011}" type="pres">
      <dgm:prSet presAssocID="{A1E76CCC-8341-41DA-A971-E8F6AB421B90}" presName="hierChild5" presStyleCnt="0"/>
      <dgm:spPr/>
    </dgm:pt>
    <dgm:pt modelId="{C7442937-1BFE-426F-9B84-5B048056DA1A}" type="pres">
      <dgm:prSet presAssocID="{A2D29CB1-E6FE-42DE-8862-82943C6BA36E}" presName="Name37" presStyleLbl="parChTrans1D2" presStyleIdx="2" presStyleCnt="3"/>
      <dgm:spPr/>
      <dgm:t>
        <a:bodyPr/>
        <a:lstStyle/>
        <a:p>
          <a:pPr rtl="1"/>
          <a:endParaRPr lang="ar-JO"/>
        </a:p>
      </dgm:t>
    </dgm:pt>
    <dgm:pt modelId="{73B9AAF1-3A71-4BF6-BF47-A660FC624358}" type="pres">
      <dgm:prSet presAssocID="{8B13E54B-2923-4C7B-837E-C93780D7FEBA}" presName="hierRoot2" presStyleCnt="0">
        <dgm:presLayoutVars>
          <dgm:hierBranch val="init"/>
        </dgm:presLayoutVars>
      </dgm:prSet>
      <dgm:spPr/>
    </dgm:pt>
    <dgm:pt modelId="{48E37C9D-715F-4166-A1E1-9248B2ABDCB3}" type="pres">
      <dgm:prSet presAssocID="{8B13E54B-2923-4C7B-837E-C93780D7FEBA}" presName="rootComposite" presStyleCnt="0"/>
      <dgm:spPr/>
    </dgm:pt>
    <dgm:pt modelId="{437CF48E-168F-45B1-BDB1-D83198D96B64}" type="pres">
      <dgm:prSet presAssocID="{8B13E54B-2923-4C7B-837E-C93780D7FEBA}" presName="rootText" presStyleLbl="node2" presStyleIdx="2" presStyleCnt="3">
        <dgm:presLayoutVars>
          <dgm:chPref val="3"/>
        </dgm:presLayoutVars>
      </dgm:prSet>
      <dgm:spPr/>
      <dgm:t>
        <a:bodyPr/>
        <a:lstStyle/>
        <a:p>
          <a:pPr rtl="1"/>
          <a:endParaRPr lang="ar-JO"/>
        </a:p>
      </dgm:t>
    </dgm:pt>
    <dgm:pt modelId="{36D5C02A-C24F-4AB8-B966-700C9D3DE7B0}" type="pres">
      <dgm:prSet presAssocID="{8B13E54B-2923-4C7B-837E-C93780D7FEBA}" presName="rootConnector" presStyleLbl="node2" presStyleIdx="2" presStyleCnt="3"/>
      <dgm:spPr/>
      <dgm:t>
        <a:bodyPr/>
        <a:lstStyle/>
        <a:p>
          <a:pPr rtl="1"/>
          <a:endParaRPr lang="ar-JO"/>
        </a:p>
      </dgm:t>
    </dgm:pt>
    <dgm:pt modelId="{202709AB-2282-4A56-B61E-D3987395AA8C}" type="pres">
      <dgm:prSet presAssocID="{8B13E54B-2923-4C7B-837E-C93780D7FEBA}" presName="hierChild4" presStyleCnt="0"/>
      <dgm:spPr/>
    </dgm:pt>
    <dgm:pt modelId="{137E4A1F-418B-4C82-9F52-F405CC3BF0B6}" type="pres">
      <dgm:prSet presAssocID="{8B13E54B-2923-4C7B-837E-C93780D7FEBA}" presName="hierChild5" presStyleCnt="0"/>
      <dgm:spPr/>
    </dgm:pt>
    <dgm:pt modelId="{5BAD75FD-FBD6-4343-A368-F68371CB3A3D}" type="pres">
      <dgm:prSet presAssocID="{D7C41F83-0CF7-4FDE-B35D-FC58FB187824}" presName="hierChild3" presStyleCnt="0"/>
      <dgm:spPr/>
    </dgm:pt>
  </dgm:ptLst>
  <dgm:cxnLst>
    <dgm:cxn modelId="{684B36DA-90E3-4353-8284-A926C095ECAD}" srcId="{D7C41F83-0CF7-4FDE-B35D-FC58FB187824}" destId="{8B13E54B-2923-4C7B-837E-C93780D7FEBA}" srcOrd="2" destOrd="0" parTransId="{A2D29CB1-E6FE-42DE-8862-82943C6BA36E}" sibTransId="{FE84C485-1DB0-4DBE-B3AC-C28531B8F46C}"/>
    <dgm:cxn modelId="{D73D4CAD-2F7E-41C6-9C0B-7BE5FF3D6EBB}" type="presOf" srcId="{B3664F73-E118-4EA7-AED5-D4857A32ECEC}" destId="{FF6C0239-F1C3-4183-8ECD-E99C9915C7C9}" srcOrd="0" destOrd="0" presId="urn:microsoft.com/office/officeart/2005/8/layout/orgChart1"/>
    <dgm:cxn modelId="{C258D0BF-37FF-457D-B865-C62163EEB3AD}" type="presOf" srcId="{E6931CED-96BC-4A09-A371-0BF5F300A60E}" destId="{FDE413E4-56D6-44A5-A2D7-CD57AE7BD3FF}" srcOrd="0" destOrd="0" presId="urn:microsoft.com/office/officeart/2005/8/layout/orgChart1"/>
    <dgm:cxn modelId="{6AEF5C3A-E194-460D-9DAE-52E87C5F2FA4}" type="presOf" srcId="{27387A9B-5E40-4E3F-8FD8-A6DA64EFA2AC}" destId="{E4F08325-E0C4-48BE-8BC7-E585C4286A7A}" srcOrd="0" destOrd="0" presId="urn:microsoft.com/office/officeart/2005/8/layout/orgChart1"/>
    <dgm:cxn modelId="{27355705-B27E-4249-9C3E-1D22C29E1A92}" type="presOf" srcId="{A2D29CB1-E6FE-42DE-8862-82943C6BA36E}" destId="{C7442937-1BFE-426F-9B84-5B048056DA1A}" srcOrd="0" destOrd="0" presId="urn:microsoft.com/office/officeart/2005/8/layout/orgChart1"/>
    <dgm:cxn modelId="{5E32FA68-DC85-4AE2-BB05-10CAEB223AFC}" type="presOf" srcId="{A1E76CCC-8341-41DA-A971-E8F6AB421B90}" destId="{8A6D2CCD-9398-4C50-BF82-F8903E81627E}" srcOrd="1" destOrd="0" presId="urn:microsoft.com/office/officeart/2005/8/layout/orgChart1"/>
    <dgm:cxn modelId="{E1D9E52A-782F-4D8E-88C6-0341F8D2F194}" type="presOf" srcId="{8B13E54B-2923-4C7B-837E-C93780D7FEBA}" destId="{36D5C02A-C24F-4AB8-B966-700C9D3DE7B0}" srcOrd="1" destOrd="0" presId="urn:microsoft.com/office/officeart/2005/8/layout/orgChart1"/>
    <dgm:cxn modelId="{B002D4C2-B90B-492D-81B1-44FF210E0835}" srcId="{D7C41F83-0CF7-4FDE-B35D-FC58FB187824}" destId="{A1E76CCC-8341-41DA-A971-E8F6AB421B90}" srcOrd="1" destOrd="0" parTransId="{27387A9B-5E40-4E3F-8FD8-A6DA64EFA2AC}" sibTransId="{9876E283-D4EB-48FF-A9E3-265DC17ACCDB}"/>
    <dgm:cxn modelId="{28C94BA9-8340-4725-9818-2B5F93D7621B}" type="presOf" srcId="{A1E76CCC-8341-41DA-A971-E8F6AB421B90}" destId="{6ED75078-8AE6-4ADA-B1B7-10E842B453F1}" srcOrd="0" destOrd="0" presId="urn:microsoft.com/office/officeart/2005/8/layout/orgChart1"/>
    <dgm:cxn modelId="{B41FDF11-2E3E-41EE-A3AC-D20BE812F50A}" type="presOf" srcId="{D7C41F83-0CF7-4FDE-B35D-FC58FB187824}" destId="{59F76A97-811E-4CEB-8C74-FF5D88E2D1A6}" srcOrd="0" destOrd="0" presId="urn:microsoft.com/office/officeart/2005/8/layout/orgChart1"/>
    <dgm:cxn modelId="{EC7DD41A-9C38-4B72-A918-33F3FF6624E6}" srcId="{D7C41F83-0CF7-4FDE-B35D-FC58FB187824}" destId="{E6931CED-96BC-4A09-A371-0BF5F300A60E}" srcOrd="0" destOrd="0" parTransId="{B3664F73-E118-4EA7-AED5-D4857A32ECEC}" sibTransId="{E0B8BECC-DE07-4BC1-BFAF-C09C7D817555}"/>
    <dgm:cxn modelId="{F626BF89-F9B7-4D48-BF52-8A478F75C00F}" type="presOf" srcId="{C551143D-1CBD-440B-AD4C-EEE924E11D71}" destId="{85D10861-786D-4CB4-A6DB-AFCEF2CFDBE3}" srcOrd="0" destOrd="0" presId="urn:microsoft.com/office/officeart/2005/8/layout/orgChart1"/>
    <dgm:cxn modelId="{280742A0-266C-414D-8B1A-E2B60E752826}" type="presOf" srcId="{E6931CED-96BC-4A09-A371-0BF5F300A60E}" destId="{24951807-EFCF-4EB9-B817-81CDB53AE0B3}" srcOrd="1" destOrd="0" presId="urn:microsoft.com/office/officeart/2005/8/layout/orgChart1"/>
    <dgm:cxn modelId="{CDF56745-0CB4-48E2-8D35-B2EF9AB6B6AE}" type="presOf" srcId="{D7C41F83-0CF7-4FDE-B35D-FC58FB187824}" destId="{9BC126EA-B259-4CAF-9A98-2E3B1E8E1AB3}" srcOrd="1" destOrd="0" presId="urn:microsoft.com/office/officeart/2005/8/layout/orgChart1"/>
    <dgm:cxn modelId="{B27A4B97-F94C-4CFA-861D-F17585C3C805}" type="presOf" srcId="{8B13E54B-2923-4C7B-837E-C93780D7FEBA}" destId="{437CF48E-168F-45B1-BDB1-D83198D96B64}" srcOrd="0" destOrd="0" presId="urn:microsoft.com/office/officeart/2005/8/layout/orgChart1"/>
    <dgm:cxn modelId="{7289685A-1B6D-42A2-8686-91BBEBB18590}" srcId="{C551143D-1CBD-440B-AD4C-EEE924E11D71}" destId="{D7C41F83-0CF7-4FDE-B35D-FC58FB187824}" srcOrd="0" destOrd="0" parTransId="{3E4AA2DE-85C4-4E9E-AA96-DC0ABE9C092C}" sibTransId="{3603EDC4-35AD-4277-8653-AB6FC27E0790}"/>
    <dgm:cxn modelId="{51A20030-0AAA-45B1-B77D-1A364A9082AD}" type="presParOf" srcId="{85D10861-786D-4CB4-A6DB-AFCEF2CFDBE3}" destId="{0D6A319D-21A6-4AE7-860C-4A41BD5A15B5}" srcOrd="0" destOrd="0" presId="urn:microsoft.com/office/officeart/2005/8/layout/orgChart1"/>
    <dgm:cxn modelId="{BC831730-81FE-4AE8-82B1-4093E591C9B5}" type="presParOf" srcId="{0D6A319D-21A6-4AE7-860C-4A41BD5A15B5}" destId="{5166FB72-3CFE-4A1A-AC7F-48BBD127A3AE}" srcOrd="0" destOrd="0" presId="urn:microsoft.com/office/officeart/2005/8/layout/orgChart1"/>
    <dgm:cxn modelId="{73BA0C9D-439D-4907-A23C-D6F4ACCB3C4B}" type="presParOf" srcId="{5166FB72-3CFE-4A1A-AC7F-48BBD127A3AE}" destId="{59F76A97-811E-4CEB-8C74-FF5D88E2D1A6}" srcOrd="0" destOrd="0" presId="urn:microsoft.com/office/officeart/2005/8/layout/orgChart1"/>
    <dgm:cxn modelId="{2EB75C20-64F9-486F-8231-EB2C81401612}" type="presParOf" srcId="{5166FB72-3CFE-4A1A-AC7F-48BBD127A3AE}" destId="{9BC126EA-B259-4CAF-9A98-2E3B1E8E1AB3}" srcOrd="1" destOrd="0" presId="urn:microsoft.com/office/officeart/2005/8/layout/orgChart1"/>
    <dgm:cxn modelId="{28843FE9-D07E-4F91-9540-AC1C6376E5FC}" type="presParOf" srcId="{0D6A319D-21A6-4AE7-860C-4A41BD5A15B5}" destId="{DCB21313-9539-47C4-8925-90395ACB2A9A}" srcOrd="1" destOrd="0" presId="urn:microsoft.com/office/officeart/2005/8/layout/orgChart1"/>
    <dgm:cxn modelId="{F30E4FB8-EE75-458E-B342-01157401E3AA}" type="presParOf" srcId="{DCB21313-9539-47C4-8925-90395ACB2A9A}" destId="{FF6C0239-F1C3-4183-8ECD-E99C9915C7C9}" srcOrd="0" destOrd="0" presId="urn:microsoft.com/office/officeart/2005/8/layout/orgChart1"/>
    <dgm:cxn modelId="{CABE310A-0842-4AD5-ADCD-1D5CFFFFC471}" type="presParOf" srcId="{DCB21313-9539-47C4-8925-90395ACB2A9A}" destId="{37A45CC0-4CED-4EF2-AE2B-90E95C88960A}" srcOrd="1" destOrd="0" presId="urn:microsoft.com/office/officeart/2005/8/layout/orgChart1"/>
    <dgm:cxn modelId="{9B3E9121-2D17-40BD-8FD5-7B3ACDEA3D05}" type="presParOf" srcId="{37A45CC0-4CED-4EF2-AE2B-90E95C88960A}" destId="{2180E3AE-8BAF-4647-93D2-AD16E0390BCA}" srcOrd="0" destOrd="0" presId="urn:microsoft.com/office/officeart/2005/8/layout/orgChart1"/>
    <dgm:cxn modelId="{A7BF1316-1580-4FCD-A30F-9FF9FAC9DAEA}" type="presParOf" srcId="{2180E3AE-8BAF-4647-93D2-AD16E0390BCA}" destId="{FDE413E4-56D6-44A5-A2D7-CD57AE7BD3FF}" srcOrd="0" destOrd="0" presId="urn:microsoft.com/office/officeart/2005/8/layout/orgChart1"/>
    <dgm:cxn modelId="{BAFE20E7-F785-44A8-A955-6E019B0C2548}" type="presParOf" srcId="{2180E3AE-8BAF-4647-93D2-AD16E0390BCA}" destId="{24951807-EFCF-4EB9-B817-81CDB53AE0B3}" srcOrd="1" destOrd="0" presId="urn:microsoft.com/office/officeart/2005/8/layout/orgChart1"/>
    <dgm:cxn modelId="{A9B100FD-984B-4563-A8DD-0EB97EDDD0EE}" type="presParOf" srcId="{37A45CC0-4CED-4EF2-AE2B-90E95C88960A}" destId="{E02A5E8E-5145-4F89-91BE-01BE9C25D7C6}" srcOrd="1" destOrd="0" presId="urn:microsoft.com/office/officeart/2005/8/layout/orgChart1"/>
    <dgm:cxn modelId="{A60CE4DA-AE6B-4AA1-B8FC-17ABEEE321C0}" type="presParOf" srcId="{37A45CC0-4CED-4EF2-AE2B-90E95C88960A}" destId="{212942BD-1ABB-40D2-A5B9-20F8BFA89512}" srcOrd="2" destOrd="0" presId="urn:microsoft.com/office/officeart/2005/8/layout/orgChart1"/>
    <dgm:cxn modelId="{7191EBB3-D643-46A4-B82E-B54DF395BACF}" type="presParOf" srcId="{DCB21313-9539-47C4-8925-90395ACB2A9A}" destId="{E4F08325-E0C4-48BE-8BC7-E585C4286A7A}" srcOrd="2" destOrd="0" presId="urn:microsoft.com/office/officeart/2005/8/layout/orgChart1"/>
    <dgm:cxn modelId="{AA527FEF-A97F-4995-B380-94AC74B77143}" type="presParOf" srcId="{DCB21313-9539-47C4-8925-90395ACB2A9A}" destId="{8A8588E8-E632-402B-BA20-5ED77B92C17E}" srcOrd="3" destOrd="0" presId="urn:microsoft.com/office/officeart/2005/8/layout/orgChart1"/>
    <dgm:cxn modelId="{59677D17-B697-4A02-B1F2-644DD1615CB1}" type="presParOf" srcId="{8A8588E8-E632-402B-BA20-5ED77B92C17E}" destId="{D8E8F05D-4BA3-4496-B89C-720C1EC29403}" srcOrd="0" destOrd="0" presId="urn:microsoft.com/office/officeart/2005/8/layout/orgChart1"/>
    <dgm:cxn modelId="{49851DBC-F27A-49E2-9B4F-FBABF0277E06}" type="presParOf" srcId="{D8E8F05D-4BA3-4496-B89C-720C1EC29403}" destId="{6ED75078-8AE6-4ADA-B1B7-10E842B453F1}" srcOrd="0" destOrd="0" presId="urn:microsoft.com/office/officeart/2005/8/layout/orgChart1"/>
    <dgm:cxn modelId="{EE057773-9EC0-47E2-8550-7B6D737CF6F2}" type="presParOf" srcId="{D8E8F05D-4BA3-4496-B89C-720C1EC29403}" destId="{8A6D2CCD-9398-4C50-BF82-F8903E81627E}" srcOrd="1" destOrd="0" presId="urn:microsoft.com/office/officeart/2005/8/layout/orgChart1"/>
    <dgm:cxn modelId="{9DF5060B-0790-4B75-B4F5-3C5273730639}" type="presParOf" srcId="{8A8588E8-E632-402B-BA20-5ED77B92C17E}" destId="{2FFEF79C-7A8B-4977-8E3D-A5567CB5E619}" srcOrd="1" destOrd="0" presId="urn:microsoft.com/office/officeart/2005/8/layout/orgChart1"/>
    <dgm:cxn modelId="{56F52954-89CC-4E65-B293-9B2B005D6418}" type="presParOf" srcId="{8A8588E8-E632-402B-BA20-5ED77B92C17E}" destId="{B0E5501C-E5EF-454C-8BF2-6F8F9D2F5011}" srcOrd="2" destOrd="0" presId="urn:microsoft.com/office/officeart/2005/8/layout/orgChart1"/>
    <dgm:cxn modelId="{A7620E14-85BA-4C8C-8981-D6ABAADA22C4}" type="presParOf" srcId="{DCB21313-9539-47C4-8925-90395ACB2A9A}" destId="{C7442937-1BFE-426F-9B84-5B048056DA1A}" srcOrd="4" destOrd="0" presId="urn:microsoft.com/office/officeart/2005/8/layout/orgChart1"/>
    <dgm:cxn modelId="{A731080A-4823-4677-903C-A1EE11327909}" type="presParOf" srcId="{DCB21313-9539-47C4-8925-90395ACB2A9A}" destId="{73B9AAF1-3A71-4BF6-BF47-A660FC624358}" srcOrd="5" destOrd="0" presId="urn:microsoft.com/office/officeart/2005/8/layout/orgChart1"/>
    <dgm:cxn modelId="{186070D8-06BD-48CE-A405-81AC84753BD7}" type="presParOf" srcId="{73B9AAF1-3A71-4BF6-BF47-A660FC624358}" destId="{48E37C9D-715F-4166-A1E1-9248B2ABDCB3}" srcOrd="0" destOrd="0" presId="urn:microsoft.com/office/officeart/2005/8/layout/orgChart1"/>
    <dgm:cxn modelId="{86AF1D48-CBC9-48E0-83DC-98D99EC04938}" type="presParOf" srcId="{48E37C9D-715F-4166-A1E1-9248B2ABDCB3}" destId="{437CF48E-168F-45B1-BDB1-D83198D96B64}" srcOrd="0" destOrd="0" presId="urn:microsoft.com/office/officeart/2005/8/layout/orgChart1"/>
    <dgm:cxn modelId="{90CC96D8-05FC-4A71-BB0D-865C26B3E989}" type="presParOf" srcId="{48E37C9D-715F-4166-A1E1-9248B2ABDCB3}" destId="{36D5C02A-C24F-4AB8-B966-700C9D3DE7B0}" srcOrd="1" destOrd="0" presId="urn:microsoft.com/office/officeart/2005/8/layout/orgChart1"/>
    <dgm:cxn modelId="{ECC619C9-3429-4DE0-B1E1-06CF91B8ECDD}" type="presParOf" srcId="{73B9AAF1-3A71-4BF6-BF47-A660FC624358}" destId="{202709AB-2282-4A56-B61E-D3987395AA8C}" srcOrd="1" destOrd="0" presId="urn:microsoft.com/office/officeart/2005/8/layout/orgChart1"/>
    <dgm:cxn modelId="{A63A256E-67C4-42CD-8281-BB6C73FFEBDA}" type="presParOf" srcId="{73B9AAF1-3A71-4BF6-BF47-A660FC624358}" destId="{137E4A1F-418B-4C82-9F52-F405CC3BF0B6}" srcOrd="2" destOrd="0" presId="urn:microsoft.com/office/officeart/2005/8/layout/orgChart1"/>
    <dgm:cxn modelId="{02098987-10AB-4576-8DCA-CF30B0C01D4C}" type="presParOf" srcId="{0D6A319D-21A6-4AE7-860C-4A41BD5A15B5}" destId="{5BAD75FD-FBD6-4343-A368-F68371CB3A3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FB00CE6-B1AB-42F0-B42F-B78D75ECE16A}" type="doc">
      <dgm:prSet loTypeId="urn:microsoft.com/office/officeart/2005/8/layout/hierarchy3" loCatId="hierarchy" qsTypeId="urn:microsoft.com/office/officeart/2005/8/quickstyle/3d2" qsCatId="3D" csTypeId="urn:microsoft.com/office/officeart/2005/8/colors/colorful1#10" csCatId="colorful" phldr="1"/>
      <dgm:spPr/>
      <dgm:t>
        <a:bodyPr/>
        <a:lstStyle/>
        <a:p>
          <a:pPr rtl="1"/>
          <a:endParaRPr lang="ar-JO"/>
        </a:p>
      </dgm:t>
    </dgm:pt>
    <dgm:pt modelId="{4190F63A-C85A-42CC-960A-66A35A299F9C}">
      <dgm:prSet phldrT="[Text]"/>
      <dgm:spPr/>
      <dgm:t>
        <a:bodyPr/>
        <a:lstStyle/>
        <a:p>
          <a:pPr rtl="1"/>
          <a:r>
            <a:rPr lang="ar-JO"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مميزات التفسير التشريعي</a:t>
          </a:r>
          <a:endParaRPr lang="ar-JO"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FBFF52B0-CA07-44B8-A2B8-B88FFAB65497}" type="parTrans" cxnId="{B71A7CC3-DDD0-45BF-B5DF-777CDBC971AA}">
      <dgm:prSet/>
      <dgm:spPr/>
      <dgm:t>
        <a:bodyPr/>
        <a:lstStyle/>
        <a:p>
          <a:pPr rtl="1"/>
          <a:endParaRPr lang="ar-JO"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2DA9309A-B9F3-47FB-889C-0DBECB26049B}" type="sibTrans" cxnId="{B71A7CC3-DDD0-45BF-B5DF-777CDBC971AA}">
      <dgm:prSet/>
      <dgm:spPr/>
      <dgm:t>
        <a:bodyPr/>
        <a:lstStyle/>
        <a:p>
          <a:pPr rtl="1"/>
          <a:endParaRPr lang="ar-JO"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18CFD6C7-21DF-4756-A941-D536E5AB6654}">
      <dgm:prSet phldrT="[Text]"/>
      <dgm:spPr/>
      <dgm:t>
        <a:bodyPr/>
        <a:lstStyle/>
        <a:p>
          <a:pPr algn="justLow" rtl="1"/>
          <a:r>
            <a:rPr lang="ar-JO"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يمتاز التفسير التشريعي بانه تفسير ملزم للجميع.</a:t>
          </a:r>
          <a:endParaRPr lang="ar-JO"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66FABA8E-93C8-46C0-8AC4-6B788DA46DB0}" type="parTrans" cxnId="{F2A51F14-5616-4531-BF8A-1069CD49C0D2}">
      <dgm:prSet/>
      <dgm:spPr/>
      <dgm:t>
        <a:bodyPr/>
        <a:lstStyle/>
        <a:p>
          <a:pPr rtl="1"/>
          <a:endParaRPr lang="ar-JO"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E0036CC1-0CDD-4B61-AB05-A21D1A885B72}" type="sibTrans" cxnId="{F2A51F14-5616-4531-BF8A-1069CD49C0D2}">
      <dgm:prSet/>
      <dgm:spPr/>
      <dgm:t>
        <a:bodyPr/>
        <a:lstStyle/>
        <a:p>
          <a:pPr rtl="1"/>
          <a:endParaRPr lang="ar-JO"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30F43038-9FEE-4A6A-A9F9-68BE548AA91A}">
      <dgm:prSet/>
      <dgm:spPr/>
      <dgm:t>
        <a:bodyPr/>
        <a:lstStyle/>
        <a:p>
          <a:pPr algn="justLow" rtl="1"/>
          <a:r>
            <a:rPr lang="ar-JO"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يستطيع الفقهاء الاجتهاد بارائهم خلافاً للتفسير الذي فسر به المشرع نصاً في القانون.</a:t>
          </a:r>
          <a:endParaRPr lang="ar-JO"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69AFDA3E-3BF3-4BA3-A1F2-FD545CB53BFB}" type="parTrans" cxnId="{3D34D371-42CD-462B-83C4-6BCAC788FBBB}">
      <dgm:prSet/>
      <dgm:spPr/>
      <dgm:t>
        <a:bodyPr/>
        <a:lstStyle/>
        <a:p>
          <a:pPr rtl="1"/>
          <a:endParaRPr lang="ar-JO"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C40E2163-9B2D-4377-A22B-034DC71A5778}" type="sibTrans" cxnId="{3D34D371-42CD-462B-83C4-6BCAC788FBBB}">
      <dgm:prSet/>
      <dgm:spPr/>
      <dgm:t>
        <a:bodyPr/>
        <a:lstStyle/>
        <a:p>
          <a:pPr rtl="1"/>
          <a:endParaRPr lang="ar-JO"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DD16577E-4227-41DF-8E16-A370D7BB3E7F}" type="pres">
      <dgm:prSet presAssocID="{EFB00CE6-B1AB-42F0-B42F-B78D75ECE16A}" presName="diagram" presStyleCnt="0">
        <dgm:presLayoutVars>
          <dgm:chPref val="1"/>
          <dgm:dir val="rev"/>
          <dgm:animOne val="branch"/>
          <dgm:animLvl val="lvl"/>
          <dgm:resizeHandles/>
        </dgm:presLayoutVars>
      </dgm:prSet>
      <dgm:spPr/>
      <dgm:t>
        <a:bodyPr/>
        <a:lstStyle/>
        <a:p>
          <a:pPr rtl="1"/>
          <a:endParaRPr lang="ar-JO"/>
        </a:p>
      </dgm:t>
    </dgm:pt>
    <dgm:pt modelId="{97352CF2-BDC3-4EA3-9C1B-68859CC4023B}" type="pres">
      <dgm:prSet presAssocID="{4190F63A-C85A-42CC-960A-66A35A299F9C}" presName="root" presStyleCnt="0"/>
      <dgm:spPr/>
    </dgm:pt>
    <dgm:pt modelId="{131B2776-96CC-484D-B7D5-88FE8D270688}" type="pres">
      <dgm:prSet presAssocID="{4190F63A-C85A-42CC-960A-66A35A299F9C}" presName="rootComposite" presStyleCnt="0"/>
      <dgm:spPr/>
    </dgm:pt>
    <dgm:pt modelId="{84E6336F-289A-4CF9-A9B3-D1ECC42C7137}" type="pres">
      <dgm:prSet presAssocID="{4190F63A-C85A-42CC-960A-66A35A299F9C}" presName="rootText" presStyleLbl="node1" presStyleIdx="0" presStyleCnt="1" custScaleX="224135"/>
      <dgm:spPr/>
      <dgm:t>
        <a:bodyPr/>
        <a:lstStyle/>
        <a:p>
          <a:pPr rtl="1"/>
          <a:endParaRPr lang="ar-JO"/>
        </a:p>
      </dgm:t>
    </dgm:pt>
    <dgm:pt modelId="{C47050E2-9D8F-4E28-B2C4-B08711997FFE}" type="pres">
      <dgm:prSet presAssocID="{4190F63A-C85A-42CC-960A-66A35A299F9C}" presName="rootConnector" presStyleLbl="node1" presStyleIdx="0" presStyleCnt="1"/>
      <dgm:spPr/>
      <dgm:t>
        <a:bodyPr/>
        <a:lstStyle/>
        <a:p>
          <a:pPr rtl="1"/>
          <a:endParaRPr lang="ar-JO"/>
        </a:p>
      </dgm:t>
    </dgm:pt>
    <dgm:pt modelId="{64227EFF-CD12-428E-8B9E-1F01B502C8BB}" type="pres">
      <dgm:prSet presAssocID="{4190F63A-C85A-42CC-960A-66A35A299F9C}" presName="childShape" presStyleCnt="0"/>
      <dgm:spPr/>
    </dgm:pt>
    <dgm:pt modelId="{A1AC7D9E-0CBC-4ACC-BCD5-6C30CBA2E2A2}" type="pres">
      <dgm:prSet presAssocID="{66FABA8E-93C8-46C0-8AC4-6B788DA46DB0}" presName="Name13" presStyleLbl="parChTrans1D2" presStyleIdx="0" presStyleCnt="2"/>
      <dgm:spPr/>
      <dgm:t>
        <a:bodyPr/>
        <a:lstStyle/>
        <a:p>
          <a:pPr rtl="1"/>
          <a:endParaRPr lang="ar-JO"/>
        </a:p>
      </dgm:t>
    </dgm:pt>
    <dgm:pt modelId="{E9C5BF55-1661-4153-A24A-62876219F791}" type="pres">
      <dgm:prSet presAssocID="{18CFD6C7-21DF-4756-A941-D536E5AB6654}" presName="childText" presStyleLbl="bgAcc1" presStyleIdx="0" presStyleCnt="2" custScaleX="239422">
        <dgm:presLayoutVars>
          <dgm:bulletEnabled val="1"/>
        </dgm:presLayoutVars>
      </dgm:prSet>
      <dgm:spPr/>
      <dgm:t>
        <a:bodyPr/>
        <a:lstStyle/>
        <a:p>
          <a:pPr rtl="1"/>
          <a:endParaRPr lang="ar-JO"/>
        </a:p>
      </dgm:t>
    </dgm:pt>
    <dgm:pt modelId="{5AA1ED51-7DF7-43DB-AC6C-B891E8B26AC5}" type="pres">
      <dgm:prSet presAssocID="{69AFDA3E-3BF3-4BA3-A1F2-FD545CB53BFB}" presName="Name13" presStyleLbl="parChTrans1D2" presStyleIdx="1" presStyleCnt="2"/>
      <dgm:spPr/>
      <dgm:t>
        <a:bodyPr/>
        <a:lstStyle/>
        <a:p>
          <a:pPr rtl="1"/>
          <a:endParaRPr lang="ar-JO"/>
        </a:p>
      </dgm:t>
    </dgm:pt>
    <dgm:pt modelId="{5190E103-3328-444E-85ED-7EBB14BBA46A}" type="pres">
      <dgm:prSet presAssocID="{30F43038-9FEE-4A6A-A9F9-68BE548AA91A}" presName="childText" presStyleLbl="bgAcc1" presStyleIdx="1" presStyleCnt="2" custScaleX="244116">
        <dgm:presLayoutVars>
          <dgm:bulletEnabled val="1"/>
        </dgm:presLayoutVars>
      </dgm:prSet>
      <dgm:spPr/>
      <dgm:t>
        <a:bodyPr/>
        <a:lstStyle/>
        <a:p>
          <a:pPr rtl="1"/>
          <a:endParaRPr lang="ar-JO"/>
        </a:p>
      </dgm:t>
    </dgm:pt>
  </dgm:ptLst>
  <dgm:cxnLst>
    <dgm:cxn modelId="{7E8C426F-4F81-4156-BE8A-F1D02C2902E4}" type="presOf" srcId="{4190F63A-C85A-42CC-960A-66A35A299F9C}" destId="{84E6336F-289A-4CF9-A9B3-D1ECC42C7137}" srcOrd="0" destOrd="0" presId="urn:microsoft.com/office/officeart/2005/8/layout/hierarchy3"/>
    <dgm:cxn modelId="{07739FA0-E6B2-4C4B-ACD6-2654705B1063}" type="presOf" srcId="{69AFDA3E-3BF3-4BA3-A1F2-FD545CB53BFB}" destId="{5AA1ED51-7DF7-43DB-AC6C-B891E8B26AC5}" srcOrd="0" destOrd="0" presId="urn:microsoft.com/office/officeart/2005/8/layout/hierarchy3"/>
    <dgm:cxn modelId="{19F396F2-264A-4565-A9A9-5D702BDE9CA9}" type="presOf" srcId="{18CFD6C7-21DF-4756-A941-D536E5AB6654}" destId="{E9C5BF55-1661-4153-A24A-62876219F791}" srcOrd="0" destOrd="0" presId="urn:microsoft.com/office/officeart/2005/8/layout/hierarchy3"/>
    <dgm:cxn modelId="{3D34D371-42CD-462B-83C4-6BCAC788FBBB}" srcId="{4190F63A-C85A-42CC-960A-66A35A299F9C}" destId="{30F43038-9FEE-4A6A-A9F9-68BE548AA91A}" srcOrd="1" destOrd="0" parTransId="{69AFDA3E-3BF3-4BA3-A1F2-FD545CB53BFB}" sibTransId="{C40E2163-9B2D-4377-A22B-034DC71A5778}"/>
    <dgm:cxn modelId="{9F23C8EB-31CA-4073-B247-28427CC5D73D}" type="presOf" srcId="{30F43038-9FEE-4A6A-A9F9-68BE548AA91A}" destId="{5190E103-3328-444E-85ED-7EBB14BBA46A}" srcOrd="0" destOrd="0" presId="urn:microsoft.com/office/officeart/2005/8/layout/hierarchy3"/>
    <dgm:cxn modelId="{F2A51F14-5616-4531-BF8A-1069CD49C0D2}" srcId="{4190F63A-C85A-42CC-960A-66A35A299F9C}" destId="{18CFD6C7-21DF-4756-A941-D536E5AB6654}" srcOrd="0" destOrd="0" parTransId="{66FABA8E-93C8-46C0-8AC4-6B788DA46DB0}" sibTransId="{E0036CC1-0CDD-4B61-AB05-A21D1A885B72}"/>
    <dgm:cxn modelId="{3C0CFE6C-70AE-42E4-AFE7-A669CF4A2FCD}" type="presOf" srcId="{EFB00CE6-B1AB-42F0-B42F-B78D75ECE16A}" destId="{DD16577E-4227-41DF-8E16-A370D7BB3E7F}" srcOrd="0" destOrd="0" presId="urn:microsoft.com/office/officeart/2005/8/layout/hierarchy3"/>
    <dgm:cxn modelId="{53350070-41BA-4487-9B1A-EAFB278E6426}" type="presOf" srcId="{66FABA8E-93C8-46C0-8AC4-6B788DA46DB0}" destId="{A1AC7D9E-0CBC-4ACC-BCD5-6C30CBA2E2A2}" srcOrd="0" destOrd="0" presId="urn:microsoft.com/office/officeart/2005/8/layout/hierarchy3"/>
    <dgm:cxn modelId="{42399BC8-8702-4284-9C4B-C86133DCCAC0}" type="presOf" srcId="{4190F63A-C85A-42CC-960A-66A35A299F9C}" destId="{C47050E2-9D8F-4E28-B2C4-B08711997FFE}" srcOrd="1" destOrd="0" presId="urn:microsoft.com/office/officeart/2005/8/layout/hierarchy3"/>
    <dgm:cxn modelId="{B71A7CC3-DDD0-45BF-B5DF-777CDBC971AA}" srcId="{EFB00CE6-B1AB-42F0-B42F-B78D75ECE16A}" destId="{4190F63A-C85A-42CC-960A-66A35A299F9C}" srcOrd="0" destOrd="0" parTransId="{FBFF52B0-CA07-44B8-A2B8-B88FFAB65497}" sibTransId="{2DA9309A-B9F3-47FB-889C-0DBECB26049B}"/>
    <dgm:cxn modelId="{07F14526-AF56-4F83-BB96-F3B195156359}" type="presParOf" srcId="{DD16577E-4227-41DF-8E16-A370D7BB3E7F}" destId="{97352CF2-BDC3-4EA3-9C1B-68859CC4023B}" srcOrd="0" destOrd="0" presId="urn:microsoft.com/office/officeart/2005/8/layout/hierarchy3"/>
    <dgm:cxn modelId="{4B3B4602-0584-4D25-9BFA-6CB65FE96F82}" type="presParOf" srcId="{97352CF2-BDC3-4EA3-9C1B-68859CC4023B}" destId="{131B2776-96CC-484D-B7D5-88FE8D270688}" srcOrd="0" destOrd="0" presId="urn:microsoft.com/office/officeart/2005/8/layout/hierarchy3"/>
    <dgm:cxn modelId="{50F52869-010D-49D5-BB84-FDE21D96F3E7}" type="presParOf" srcId="{131B2776-96CC-484D-B7D5-88FE8D270688}" destId="{84E6336F-289A-4CF9-A9B3-D1ECC42C7137}" srcOrd="0" destOrd="0" presId="urn:microsoft.com/office/officeart/2005/8/layout/hierarchy3"/>
    <dgm:cxn modelId="{DFF42FB2-663A-46A5-9427-7EDAEBE29502}" type="presParOf" srcId="{131B2776-96CC-484D-B7D5-88FE8D270688}" destId="{C47050E2-9D8F-4E28-B2C4-B08711997FFE}" srcOrd="1" destOrd="0" presId="urn:microsoft.com/office/officeart/2005/8/layout/hierarchy3"/>
    <dgm:cxn modelId="{96D12F29-7A27-4D9D-B7FB-5832791AA892}" type="presParOf" srcId="{97352CF2-BDC3-4EA3-9C1B-68859CC4023B}" destId="{64227EFF-CD12-428E-8B9E-1F01B502C8BB}" srcOrd="1" destOrd="0" presId="urn:microsoft.com/office/officeart/2005/8/layout/hierarchy3"/>
    <dgm:cxn modelId="{52C053E3-6CB4-42C6-9E23-502D846ABCB2}" type="presParOf" srcId="{64227EFF-CD12-428E-8B9E-1F01B502C8BB}" destId="{A1AC7D9E-0CBC-4ACC-BCD5-6C30CBA2E2A2}" srcOrd="0" destOrd="0" presId="urn:microsoft.com/office/officeart/2005/8/layout/hierarchy3"/>
    <dgm:cxn modelId="{7B5EA37A-1511-414F-AD87-EEF1AC0DA20E}" type="presParOf" srcId="{64227EFF-CD12-428E-8B9E-1F01B502C8BB}" destId="{E9C5BF55-1661-4153-A24A-62876219F791}" srcOrd="1" destOrd="0" presId="urn:microsoft.com/office/officeart/2005/8/layout/hierarchy3"/>
    <dgm:cxn modelId="{CA82C57C-CD91-400A-AB65-3118548B45A8}" type="presParOf" srcId="{64227EFF-CD12-428E-8B9E-1F01B502C8BB}" destId="{5AA1ED51-7DF7-43DB-AC6C-B891E8B26AC5}" srcOrd="2" destOrd="0" presId="urn:microsoft.com/office/officeart/2005/8/layout/hierarchy3"/>
    <dgm:cxn modelId="{341FF0A2-A21E-4885-ABE5-DB5E6FFCD675}" type="presParOf" srcId="{64227EFF-CD12-428E-8B9E-1F01B502C8BB}" destId="{5190E103-3328-444E-85ED-7EBB14BBA46A}"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96C6391-3138-4ABA-B151-B5ABFB988750}" type="doc">
      <dgm:prSet loTypeId="urn:microsoft.com/office/officeart/2005/8/layout/list1" loCatId="list" qsTypeId="urn:microsoft.com/office/officeart/2005/8/quickstyle/simple1" qsCatId="simple" csTypeId="urn:microsoft.com/office/officeart/2005/8/colors/accent1_2" csCatId="accent1" phldr="1"/>
      <dgm:spPr/>
      <dgm:t>
        <a:bodyPr/>
        <a:lstStyle/>
        <a:p>
          <a:pPr rtl="1"/>
          <a:endParaRPr lang="ar-JO"/>
        </a:p>
      </dgm:t>
    </dgm:pt>
    <dgm:pt modelId="{F8F87BB2-F903-4592-A528-7A4027BCE5F9}">
      <dgm:prSet phldrT="[Text]"/>
      <dgm:spPr/>
      <dgm:t>
        <a:bodyPr/>
        <a:lstStyle/>
        <a:p>
          <a:pPr rtl="1"/>
          <a:r>
            <a:rPr lang="ar-JO" b="1" dirty="0" smtClean="0">
              <a:effectLst>
                <a:outerShdw blurRad="38100" dist="38100" dir="2700000" algn="tl">
                  <a:srgbClr val="000000">
                    <a:alpha val="43137"/>
                  </a:srgbClr>
                </a:outerShdw>
              </a:effectLst>
            </a:rPr>
            <a:t>لم يتدخل المشرع بنفسه بتفسير النص او كان النص غامضا او ناقصاً او متناقضاَ مع اخر</a:t>
          </a:r>
          <a:endParaRPr lang="ar-JO" b="1" dirty="0">
            <a:effectLst>
              <a:outerShdw blurRad="38100" dist="38100" dir="2700000" algn="tl">
                <a:srgbClr val="000000">
                  <a:alpha val="43137"/>
                </a:srgbClr>
              </a:outerShdw>
            </a:effectLst>
          </a:endParaRPr>
        </a:p>
      </dgm:t>
    </dgm:pt>
    <dgm:pt modelId="{8A2AA3B8-C52B-407C-876D-E9273660C946}" type="parTrans" cxnId="{74FDDB02-B25B-48BB-8B16-C78190F22D16}">
      <dgm:prSet/>
      <dgm:spPr/>
      <dgm:t>
        <a:bodyPr/>
        <a:lstStyle/>
        <a:p>
          <a:pPr rtl="1"/>
          <a:endParaRPr lang="ar-JO" b="1">
            <a:effectLst>
              <a:outerShdw blurRad="38100" dist="38100" dir="2700000" algn="tl">
                <a:srgbClr val="000000">
                  <a:alpha val="43137"/>
                </a:srgbClr>
              </a:outerShdw>
            </a:effectLst>
          </a:endParaRPr>
        </a:p>
      </dgm:t>
    </dgm:pt>
    <dgm:pt modelId="{C86CC4AE-5FF5-4D36-A62F-12D99D750FE7}" type="sibTrans" cxnId="{74FDDB02-B25B-48BB-8B16-C78190F22D16}">
      <dgm:prSet/>
      <dgm:spPr/>
      <dgm:t>
        <a:bodyPr/>
        <a:lstStyle/>
        <a:p>
          <a:pPr rtl="1"/>
          <a:endParaRPr lang="ar-JO" b="1">
            <a:effectLst>
              <a:outerShdw blurRad="38100" dist="38100" dir="2700000" algn="tl">
                <a:srgbClr val="000000">
                  <a:alpha val="43137"/>
                </a:srgbClr>
              </a:outerShdw>
            </a:effectLst>
          </a:endParaRPr>
        </a:p>
      </dgm:t>
    </dgm:pt>
    <dgm:pt modelId="{112B9777-97EC-423B-9C5D-E3A601B94AE8}" type="pres">
      <dgm:prSet presAssocID="{D96C6391-3138-4ABA-B151-B5ABFB988750}" presName="linear" presStyleCnt="0">
        <dgm:presLayoutVars>
          <dgm:dir val="rev"/>
          <dgm:animLvl val="lvl"/>
          <dgm:resizeHandles val="exact"/>
        </dgm:presLayoutVars>
      </dgm:prSet>
      <dgm:spPr/>
      <dgm:t>
        <a:bodyPr/>
        <a:lstStyle/>
        <a:p>
          <a:pPr rtl="1"/>
          <a:endParaRPr lang="ar-JO"/>
        </a:p>
      </dgm:t>
    </dgm:pt>
    <dgm:pt modelId="{5CC1BE38-AF7D-449C-81A4-BE6F49E9DFB4}" type="pres">
      <dgm:prSet presAssocID="{F8F87BB2-F903-4592-A528-7A4027BCE5F9}" presName="parentLin" presStyleCnt="0"/>
      <dgm:spPr/>
    </dgm:pt>
    <dgm:pt modelId="{90DB56F9-71B5-4E13-96BD-67D157AD45BB}" type="pres">
      <dgm:prSet presAssocID="{F8F87BB2-F903-4592-A528-7A4027BCE5F9}" presName="parentLeftMargin" presStyleLbl="node1" presStyleIdx="0" presStyleCnt="1"/>
      <dgm:spPr/>
      <dgm:t>
        <a:bodyPr/>
        <a:lstStyle/>
        <a:p>
          <a:pPr rtl="1"/>
          <a:endParaRPr lang="ar-JO"/>
        </a:p>
      </dgm:t>
    </dgm:pt>
    <dgm:pt modelId="{2686D0D4-EC67-48D2-9B4C-2F763CB42AAD}" type="pres">
      <dgm:prSet presAssocID="{F8F87BB2-F903-4592-A528-7A4027BCE5F9}" presName="parentText" presStyleLbl="node1" presStyleIdx="0" presStyleCnt="1" custScaleX="125397" custLinFactNeighborX="-58918" custLinFactNeighborY="24555">
        <dgm:presLayoutVars>
          <dgm:chMax val="0"/>
          <dgm:bulletEnabled val="1"/>
        </dgm:presLayoutVars>
      </dgm:prSet>
      <dgm:spPr/>
      <dgm:t>
        <a:bodyPr/>
        <a:lstStyle/>
        <a:p>
          <a:pPr rtl="1"/>
          <a:endParaRPr lang="ar-JO"/>
        </a:p>
      </dgm:t>
    </dgm:pt>
    <dgm:pt modelId="{99505FF5-517A-4551-BA1B-0B4D16A0EEB0}" type="pres">
      <dgm:prSet presAssocID="{F8F87BB2-F903-4592-A528-7A4027BCE5F9}" presName="negativeSpace" presStyleCnt="0"/>
      <dgm:spPr/>
    </dgm:pt>
    <dgm:pt modelId="{784F59CF-E597-4482-ADFF-F97E3D691270}" type="pres">
      <dgm:prSet presAssocID="{F8F87BB2-F903-4592-A528-7A4027BCE5F9}" presName="childText" presStyleLbl="conFgAcc1" presStyleIdx="0" presStyleCnt="1" custLinFactY="100000" custLinFactNeighborX="-3333" custLinFactNeighborY="151565">
        <dgm:presLayoutVars>
          <dgm:bulletEnabled val="1"/>
        </dgm:presLayoutVars>
      </dgm:prSet>
      <dgm:spPr/>
    </dgm:pt>
  </dgm:ptLst>
  <dgm:cxnLst>
    <dgm:cxn modelId="{74FDDB02-B25B-48BB-8B16-C78190F22D16}" srcId="{D96C6391-3138-4ABA-B151-B5ABFB988750}" destId="{F8F87BB2-F903-4592-A528-7A4027BCE5F9}" srcOrd="0" destOrd="0" parTransId="{8A2AA3B8-C52B-407C-876D-E9273660C946}" sibTransId="{C86CC4AE-5FF5-4D36-A62F-12D99D750FE7}"/>
    <dgm:cxn modelId="{64AD3437-66AF-43FD-8ECD-B3F88D526CDF}" type="presOf" srcId="{F8F87BB2-F903-4592-A528-7A4027BCE5F9}" destId="{2686D0D4-EC67-48D2-9B4C-2F763CB42AAD}" srcOrd="1" destOrd="0" presId="urn:microsoft.com/office/officeart/2005/8/layout/list1"/>
    <dgm:cxn modelId="{213BCC7F-58AE-4D85-BBFA-C9FF9A7DA9F2}" type="presOf" srcId="{D96C6391-3138-4ABA-B151-B5ABFB988750}" destId="{112B9777-97EC-423B-9C5D-E3A601B94AE8}" srcOrd="0" destOrd="0" presId="urn:microsoft.com/office/officeart/2005/8/layout/list1"/>
    <dgm:cxn modelId="{EF046A3D-A412-4014-97DB-7A9C3B0A8209}" type="presOf" srcId="{F8F87BB2-F903-4592-A528-7A4027BCE5F9}" destId="{90DB56F9-71B5-4E13-96BD-67D157AD45BB}" srcOrd="0" destOrd="0" presId="urn:microsoft.com/office/officeart/2005/8/layout/list1"/>
    <dgm:cxn modelId="{52AF48BF-3481-49DB-8F1B-A95242525270}" type="presParOf" srcId="{112B9777-97EC-423B-9C5D-E3A601B94AE8}" destId="{5CC1BE38-AF7D-449C-81A4-BE6F49E9DFB4}" srcOrd="0" destOrd="0" presId="urn:microsoft.com/office/officeart/2005/8/layout/list1"/>
    <dgm:cxn modelId="{B9E1A6EB-B1B2-4D56-9EA7-A79948D00D08}" type="presParOf" srcId="{5CC1BE38-AF7D-449C-81A4-BE6F49E9DFB4}" destId="{90DB56F9-71B5-4E13-96BD-67D157AD45BB}" srcOrd="0" destOrd="0" presId="urn:microsoft.com/office/officeart/2005/8/layout/list1"/>
    <dgm:cxn modelId="{1EE9B2FA-A9EA-4FD0-859F-DDE0FE1E5CA6}" type="presParOf" srcId="{5CC1BE38-AF7D-449C-81A4-BE6F49E9DFB4}" destId="{2686D0D4-EC67-48D2-9B4C-2F763CB42AAD}" srcOrd="1" destOrd="0" presId="urn:microsoft.com/office/officeart/2005/8/layout/list1"/>
    <dgm:cxn modelId="{620D8296-3532-4201-B051-35DB5A3D5B80}" type="presParOf" srcId="{112B9777-97EC-423B-9C5D-E3A601B94AE8}" destId="{99505FF5-517A-4551-BA1B-0B4D16A0EEB0}" srcOrd="1" destOrd="0" presId="urn:microsoft.com/office/officeart/2005/8/layout/list1"/>
    <dgm:cxn modelId="{5BC9C0CC-406A-4AA7-A12B-6D8641D6B4BB}" type="presParOf" srcId="{112B9777-97EC-423B-9C5D-E3A601B94AE8}" destId="{784F59CF-E597-4482-ADFF-F97E3D691270}"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26A5B9C-49F7-4F4A-8512-8F4D0867F128}" type="doc">
      <dgm:prSet loTypeId="urn:microsoft.com/office/officeart/2005/8/layout/hProcess4" loCatId="process" qsTypeId="urn:microsoft.com/office/officeart/2005/8/quickstyle/simple4" qsCatId="simple" csTypeId="urn:microsoft.com/office/officeart/2005/8/colors/accent2_2" csCatId="accent2" phldr="1"/>
      <dgm:spPr/>
      <dgm:t>
        <a:bodyPr/>
        <a:lstStyle/>
        <a:p>
          <a:pPr rtl="1"/>
          <a:endParaRPr lang="ar-JO"/>
        </a:p>
      </dgm:t>
    </dgm:pt>
    <dgm:pt modelId="{25F8E4FD-2513-4AA6-A99F-66A553B78BFB}">
      <dgm:prSet phldrT="[Text]"/>
      <dgm:spPr/>
      <dgm:t>
        <a:bodyPr/>
        <a:lstStyle/>
        <a:p>
          <a:pPr algn="ctr" rtl="1"/>
          <a:r>
            <a:rPr lang="ar-JO" b="1" dirty="0" smtClean="0">
              <a:effectLst>
                <a:outerShdw blurRad="38100" dist="38100" dir="2700000" algn="tl">
                  <a:srgbClr val="000000">
                    <a:alpha val="43137"/>
                  </a:srgbClr>
                </a:outerShdw>
              </a:effectLst>
            </a:rPr>
            <a:t>1</a:t>
          </a:r>
          <a:endParaRPr lang="ar-JO" b="1" dirty="0">
            <a:effectLst>
              <a:outerShdw blurRad="38100" dist="38100" dir="2700000" algn="tl">
                <a:srgbClr val="000000">
                  <a:alpha val="43137"/>
                </a:srgbClr>
              </a:outerShdw>
            </a:effectLst>
          </a:endParaRPr>
        </a:p>
      </dgm:t>
    </dgm:pt>
    <dgm:pt modelId="{AB9D56CA-5692-465D-AB36-219234E5E4BE}" type="parTrans" cxnId="{B473B5FA-76B2-4D37-A9BE-ABECAD4D876F}">
      <dgm:prSet/>
      <dgm:spPr/>
      <dgm:t>
        <a:bodyPr/>
        <a:lstStyle/>
        <a:p>
          <a:pPr algn="justLow" rtl="1"/>
          <a:endParaRPr lang="ar-JO" b="1">
            <a:effectLst>
              <a:outerShdw blurRad="38100" dist="38100" dir="2700000" algn="tl">
                <a:srgbClr val="000000">
                  <a:alpha val="43137"/>
                </a:srgbClr>
              </a:outerShdw>
            </a:effectLst>
          </a:endParaRPr>
        </a:p>
      </dgm:t>
    </dgm:pt>
    <dgm:pt modelId="{27D3E4D1-DFDF-4E07-B401-F868232600BD}" type="sibTrans" cxnId="{B473B5FA-76B2-4D37-A9BE-ABECAD4D876F}">
      <dgm:prSet/>
      <dgm:spPr/>
      <dgm:t>
        <a:bodyPr/>
        <a:lstStyle/>
        <a:p>
          <a:pPr algn="justLow" rtl="1"/>
          <a:endParaRPr lang="ar-JO" b="1">
            <a:effectLst>
              <a:outerShdw blurRad="38100" dist="38100" dir="2700000" algn="tl">
                <a:srgbClr val="000000">
                  <a:alpha val="43137"/>
                </a:srgbClr>
              </a:outerShdw>
            </a:effectLst>
          </a:endParaRPr>
        </a:p>
      </dgm:t>
    </dgm:pt>
    <dgm:pt modelId="{77C6DFEE-C88C-4263-B552-032AFAC2D85A}">
      <dgm:prSet phldrT="[Text]" custT="1"/>
      <dgm:spPr/>
      <dgm:t>
        <a:bodyPr/>
        <a:lstStyle/>
        <a:p>
          <a:pPr algn="justLow" rtl="1"/>
          <a:r>
            <a:rPr lang="ar-JO" sz="2300" b="1" dirty="0" smtClean="0">
              <a:effectLst>
                <a:outerShdw blurRad="38100" dist="38100" dir="2700000" algn="tl">
                  <a:srgbClr val="000000">
                    <a:alpha val="43137"/>
                  </a:srgbClr>
                </a:outerShdw>
              </a:effectLst>
            </a:rPr>
            <a:t>ان عملية التفسير مهمة بالنسة للقاضي اذ ان الاخير ملزم بالفصل بالقضية المعروضة امامه وفقاً لاحكام القانون.</a:t>
          </a:r>
          <a:endParaRPr lang="ar-JO" sz="2300" b="1" dirty="0">
            <a:effectLst>
              <a:outerShdw blurRad="38100" dist="38100" dir="2700000" algn="tl">
                <a:srgbClr val="000000">
                  <a:alpha val="43137"/>
                </a:srgbClr>
              </a:outerShdw>
            </a:effectLst>
          </a:endParaRPr>
        </a:p>
      </dgm:t>
    </dgm:pt>
    <dgm:pt modelId="{EE9F541B-0CEC-49DB-ACE8-E33B6141D34C}" type="parTrans" cxnId="{74345ED6-02EE-4082-B8F5-17BB9712D3BF}">
      <dgm:prSet/>
      <dgm:spPr/>
      <dgm:t>
        <a:bodyPr/>
        <a:lstStyle/>
        <a:p>
          <a:pPr algn="justLow" rtl="1"/>
          <a:endParaRPr lang="ar-JO" b="1">
            <a:effectLst>
              <a:outerShdw blurRad="38100" dist="38100" dir="2700000" algn="tl">
                <a:srgbClr val="000000">
                  <a:alpha val="43137"/>
                </a:srgbClr>
              </a:outerShdw>
            </a:effectLst>
          </a:endParaRPr>
        </a:p>
      </dgm:t>
    </dgm:pt>
    <dgm:pt modelId="{2424306E-F363-4F1E-8110-1D629EDD7878}" type="sibTrans" cxnId="{74345ED6-02EE-4082-B8F5-17BB9712D3BF}">
      <dgm:prSet/>
      <dgm:spPr/>
      <dgm:t>
        <a:bodyPr/>
        <a:lstStyle/>
        <a:p>
          <a:pPr algn="justLow" rtl="1"/>
          <a:endParaRPr lang="ar-JO" b="1">
            <a:effectLst>
              <a:outerShdw blurRad="38100" dist="38100" dir="2700000" algn="tl">
                <a:srgbClr val="000000">
                  <a:alpha val="43137"/>
                </a:srgbClr>
              </a:outerShdw>
            </a:effectLst>
          </a:endParaRPr>
        </a:p>
      </dgm:t>
    </dgm:pt>
    <dgm:pt modelId="{C5FCB8B9-F4AD-4239-90BC-0928C4773612}">
      <dgm:prSet phldrT="[Text]"/>
      <dgm:spPr/>
      <dgm:t>
        <a:bodyPr/>
        <a:lstStyle/>
        <a:p>
          <a:pPr algn="ctr" rtl="1"/>
          <a:r>
            <a:rPr lang="ar-JO" b="1" dirty="0" smtClean="0">
              <a:effectLst>
                <a:outerShdw blurRad="38100" dist="38100" dir="2700000" algn="tl">
                  <a:srgbClr val="000000">
                    <a:alpha val="43137"/>
                  </a:srgbClr>
                </a:outerShdw>
              </a:effectLst>
            </a:rPr>
            <a:t>2</a:t>
          </a:r>
          <a:endParaRPr lang="ar-JO" b="1" dirty="0">
            <a:effectLst>
              <a:outerShdw blurRad="38100" dist="38100" dir="2700000" algn="tl">
                <a:srgbClr val="000000">
                  <a:alpha val="43137"/>
                </a:srgbClr>
              </a:outerShdw>
            </a:effectLst>
          </a:endParaRPr>
        </a:p>
      </dgm:t>
    </dgm:pt>
    <dgm:pt modelId="{DA948B67-8C43-4D05-8542-0CFA55903E26}" type="parTrans" cxnId="{197AC4CD-0C91-4F62-BABB-F86EC0DA4D31}">
      <dgm:prSet/>
      <dgm:spPr/>
      <dgm:t>
        <a:bodyPr/>
        <a:lstStyle/>
        <a:p>
          <a:pPr algn="justLow" rtl="1"/>
          <a:endParaRPr lang="ar-JO" b="1">
            <a:effectLst>
              <a:outerShdw blurRad="38100" dist="38100" dir="2700000" algn="tl">
                <a:srgbClr val="000000">
                  <a:alpha val="43137"/>
                </a:srgbClr>
              </a:outerShdw>
            </a:effectLst>
          </a:endParaRPr>
        </a:p>
      </dgm:t>
    </dgm:pt>
    <dgm:pt modelId="{9D7D9A53-04BB-4B36-8DE6-6D508DB90297}" type="sibTrans" cxnId="{197AC4CD-0C91-4F62-BABB-F86EC0DA4D31}">
      <dgm:prSet/>
      <dgm:spPr/>
      <dgm:t>
        <a:bodyPr/>
        <a:lstStyle/>
        <a:p>
          <a:pPr algn="justLow" rtl="1"/>
          <a:endParaRPr lang="ar-JO" b="1">
            <a:effectLst>
              <a:outerShdw blurRad="38100" dist="38100" dir="2700000" algn="tl">
                <a:srgbClr val="000000">
                  <a:alpha val="43137"/>
                </a:srgbClr>
              </a:outerShdw>
            </a:effectLst>
          </a:endParaRPr>
        </a:p>
      </dgm:t>
    </dgm:pt>
    <dgm:pt modelId="{2B77D6DD-1DE3-4B6D-A383-19B3EF4FD973}">
      <dgm:prSet phldrT="[Text]" custT="1"/>
      <dgm:spPr/>
      <dgm:t>
        <a:bodyPr/>
        <a:lstStyle/>
        <a:p>
          <a:pPr algn="justLow" rtl="1"/>
          <a:r>
            <a:rPr lang="ar-JO" sz="2400" b="1" dirty="0" smtClean="0">
              <a:effectLst>
                <a:outerShdw blurRad="38100" dist="38100" dir="2700000" algn="tl">
                  <a:srgbClr val="000000">
                    <a:alpha val="43137"/>
                  </a:srgbClr>
                </a:outerShdw>
              </a:effectLst>
            </a:rPr>
            <a:t>وحيث انه لا يتمكن من تطبيق القانون اذا لم يفهم دلالات الالفاظ ومعانيها واذا لم يستوعب نية المشرع</a:t>
          </a:r>
          <a:endParaRPr lang="ar-JO" sz="2400" b="1" dirty="0">
            <a:effectLst>
              <a:outerShdw blurRad="38100" dist="38100" dir="2700000" algn="tl">
                <a:srgbClr val="000000">
                  <a:alpha val="43137"/>
                </a:srgbClr>
              </a:outerShdw>
            </a:effectLst>
          </a:endParaRPr>
        </a:p>
      </dgm:t>
    </dgm:pt>
    <dgm:pt modelId="{18637BA7-9F43-49E2-911D-C594E2E62BA1}" type="parTrans" cxnId="{EDCF2A36-7355-4E1B-9D8F-C98D9CAA2E8A}">
      <dgm:prSet/>
      <dgm:spPr/>
      <dgm:t>
        <a:bodyPr/>
        <a:lstStyle/>
        <a:p>
          <a:pPr algn="justLow" rtl="1"/>
          <a:endParaRPr lang="ar-JO" b="1">
            <a:effectLst>
              <a:outerShdw blurRad="38100" dist="38100" dir="2700000" algn="tl">
                <a:srgbClr val="000000">
                  <a:alpha val="43137"/>
                </a:srgbClr>
              </a:outerShdw>
            </a:effectLst>
          </a:endParaRPr>
        </a:p>
      </dgm:t>
    </dgm:pt>
    <dgm:pt modelId="{03972A08-42C2-432F-B2EE-7E5A00D6A206}" type="sibTrans" cxnId="{EDCF2A36-7355-4E1B-9D8F-C98D9CAA2E8A}">
      <dgm:prSet/>
      <dgm:spPr/>
      <dgm:t>
        <a:bodyPr/>
        <a:lstStyle/>
        <a:p>
          <a:pPr algn="justLow" rtl="1"/>
          <a:endParaRPr lang="ar-JO" b="1">
            <a:effectLst>
              <a:outerShdw blurRad="38100" dist="38100" dir="2700000" algn="tl">
                <a:srgbClr val="000000">
                  <a:alpha val="43137"/>
                </a:srgbClr>
              </a:outerShdw>
            </a:effectLst>
          </a:endParaRPr>
        </a:p>
      </dgm:t>
    </dgm:pt>
    <dgm:pt modelId="{B6FFF229-EB2D-4720-B7D9-D8FBE0708C77}">
      <dgm:prSet phldrT="[Text]"/>
      <dgm:spPr/>
      <dgm:t>
        <a:bodyPr/>
        <a:lstStyle/>
        <a:p>
          <a:pPr algn="ctr" rtl="1"/>
          <a:r>
            <a:rPr lang="ar-JO" b="1" dirty="0" smtClean="0">
              <a:effectLst>
                <a:outerShdw blurRad="38100" dist="38100" dir="2700000" algn="tl">
                  <a:srgbClr val="000000">
                    <a:alpha val="43137"/>
                  </a:srgbClr>
                </a:outerShdw>
              </a:effectLst>
            </a:rPr>
            <a:t>3</a:t>
          </a:r>
          <a:endParaRPr lang="ar-JO" b="1" dirty="0">
            <a:effectLst>
              <a:outerShdw blurRad="38100" dist="38100" dir="2700000" algn="tl">
                <a:srgbClr val="000000">
                  <a:alpha val="43137"/>
                </a:srgbClr>
              </a:outerShdw>
            </a:effectLst>
          </a:endParaRPr>
        </a:p>
      </dgm:t>
    </dgm:pt>
    <dgm:pt modelId="{2C980FEB-BB2D-4CD8-A2D4-E06F6DAD956C}" type="parTrans" cxnId="{888B745B-AFE0-4288-A194-4A5F7E796F0F}">
      <dgm:prSet/>
      <dgm:spPr/>
      <dgm:t>
        <a:bodyPr/>
        <a:lstStyle/>
        <a:p>
          <a:pPr algn="justLow" rtl="1"/>
          <a:endParaRPr lang="ar-JO" b="1">
            <a:effectLst>
              <a:outerShdw blurRad="38100" dist="38100" dir="2700000" algn="tl">
                <a:srgbClr val="000000">
                  <a:alpha val="43137"/>
                </a:srgbClr>
              </a:outerShdw>
            </a:effectLst>
          </a:endParaRPr>
        </a:p>
      </dgm:t>
    </dgm:pt>
    <dgm:pt modelId="{49670757-824A-4321-8A77-5DB35E934903}" type="sibTrans" cxnId="{888B745B-AFE0-4288-A194-4A5F7E796F0F}">
      <dgm:prSet/>
      <dgm:spPr/>
      <dgm:t>
        <a:bodyPr/>
        <a:lstStyle/>
        <a:p>
          <a:pPr algn="justLow" rtl="1"/>
          <a:endParaRPr lang="ar-JO" b="1">
            <a:effectLst>
              <a:outerShdw blurRad="38100" dist="38100" dir="2700000" algn="tl">
                <a:srgbClr val="000000">
                  <a:alpha val="43137"/>
                </a:srgbClr>
              </a:outerShdw>
            </a:effectLst>
          </a:endParaRPr>
        </a:p>
      </dgm:t>
    </dgm:pt>
    <dgm:pt modelId="{2DF48645-F3C9-4BD5-A406-7EF2F9B64DCA}">
      <dgm:prSet phldrT="[Text]" custT="1"/>
      <dgm:spPr/>
      <dgm:t>
        <a:bodyPr/>
        <a:lstStyle/>
        <a:p>
          <a:pPr algn="justLow" rtl="1"/>
          <a:r>
            <a:rPr lang="ar-JO" sz="2800" b="1" dirty="0" smtClean="0">
              <a:effectLst>
                <a:outerShdw blurRad="38100" dist="38100" dir="2700000" algn="tl">
                  <a:srgbClr val="000000">
                    <a:alpha val="43137"/>
                  </a:srgbClr>
                </a:outerShdw>
              </a:effectLst>
            </a:rPr>
            <a:t>لذلك نجد ان التفسير القضائي اهم انواع التفاسير واوسعها انتشاراً</a:t>
          </a:r>
          <a:endParaRPr lang="ar-JO" sz="2800" b="1" dirty="0">
            <a:effectLst>
              <a:outerShdw blurRad="38100" dist="38100" dir="2700000" algn="tl">
                <a:srgbClr val="000000">
                  <a:alpha val="43137"/>
                </a:srgbClr>
              </a:outerShdw>
            </a:effectLst>
          </a:endParaRPr>
        </a:p>
      </dgm:t>
    </dgm:pt>
    <dgm:pt modelId="{0CEE2540-FDF2-4722-B7D1-0FDD6E2C6B25}" type="parTrans" cxnId="{10280191-B199-4543-B5C6-00DC3BA63F3F}">
      <dgm:prSet/>
      <dgm:spPr/>
      <dgm:t>
        <a:bodyPr/>
        <a:lstStyle/>
        <a:p>
          <a:pPr algn="justLow" rtl="1"/>
          <a:endParaRPr lang="ar-JO" b="1">
            <a:effectLst>
              <a:outerShdw blurRad="38100" dist="38100" dir="2700000" algn="tl">
                <a:srgbClr val="000000">
                  <a:alpha val="43137"/>
                </a:srgbClr>
              </a:outerShdw>
            </a:effectLst>
          </a:endParaRPr>
        </a:p>
      </dgm:t>
    </dgm:pt>
    <dgm:pt modelId="{70F2FE81-BC05-4FDF-A9EF-C824091754E5}" type="sibTrans" cxnId="{10280191-B199-4543-B5C6-00DC3BA63F3F}">
      <dgm:prSet/>
      <dgm:spPr/>
      <dgm:t>
        <a:bodyPr/>
        <a:lstStyle/>
        <a:p>
          <a:pPr algn="justLow" rtl="1"/>
          <a:endParaRPr lang="ar-JO" b="1">
            <a:effectLst>
              <a:outerShdw blurRad="38100" dist="38100" dir="2700000" algn="tl">
                <a:srgbClr val="000000">
                  <a:alpha val="43137"/>
                </a:srgbClr>
              </a:outerShdw>
            </a:effectLst>
          </a:endParaRPr>
        </a:p>
      </dgm:t>
    </dgm:pt>
    <dgm:pt modelId="{0EEC7668-5817-4672-AE62-784EC76EA641}" type="pres">
      <dgm:prSet presAssocID="{326A5B9C-49F7-4F4A-8512-8F4D0867F128}" presName="Name0" presStyleCnt="0">
        <dgm:presLayoutVars>
          <dgm:dir val="rev"/>
          <dgm:animLvl val="lvl"/>
          <dgm:resizeHandles val="exact"/>
        </dgm:presLayoutVars>
      </dgm:prSet>
      <dgm:spPr/>
      <dgm:t>
        <a:bodyPr/>
        <a:lstStyle/>
        <a:p>
          <a:pPr rtl="1"/>
          <a:endParaRPr lang="ar-JO"/>
        </a:p>
      </dgm:t>
    </dgm:pt>
    <dgm:pt modelId="{496076C7-BAEE-41F5-8F4D-C406112303ED}" type="pres">
      <dgm:prSet presAssocID="{326A5B9C-49F7-4F4A-8512-8F4D0867F128}" presName="tSp" presStyleCnt="0"/>
      <dgm:spPr/>
    </dgm:pt>
    <dgm:pt modelId="{2D3091AE-03C3-479A-8AA8-D3953686C657}" type="pres">
      <dgm:prSet presAssocID="{326A5B9C-49F7-4F4A-8512-8F4D0867F128}" presName="bSp" presStyleCnt="0"/>
      <dgm:spPr/>
    </dgm:pt>
    <dgm:pt modelId="{082B1199-2DA3-4767-A943-E861A3B8D662}" type="pres">
      <dgm:prSet presAssocID="{326A5B9C-49F7-4F4A-8512-8F4D0867F128}" presName="process" presStyleCnt="0"/>
      <dgm:spPr/>
    </dgm:pt>
    <dgm:pt modelId="{D6E6E268-A989-439B-AC60-C25838F92771}" type="pres">
      <dgm:prSet presAssocID="{25F8E4FD-2513-4AA6-A99F-66A553B78BFB}" presName="composite1" presStyleCnt="0"/>
      <dgm:spPr/>
    </dgm:pt>
    <dgm:pt modelId="{A9E3D504-CD0B-4671-8DB5-BD80597321AA}" type="pres">
      <dgm:prSet presAssocID="{25F8E4FD-2513-4AA6-A99F-66A553B78BFB}" presName="dummyNode1" presStyleLbl="node1" presStyleIdx="0" presStyleCnt="3"/>
      <dgm:spPr/>
    </dgm:pt>
    <dgm:pt modelId="{AF419539-3D27-4370-8DEB-B929B4940A63}" type="pres">
      <dgm:prSet presAssocID="{25F8E4FD-2513-4AA6-A99F-66A553B78BFB}" presName="childNode1" presStyleLbl="bgAcc1" presStyleIdx="0" presStyleCnt="3" custScaleX="100745" custScaleY="150738" custLinFactNeighborX="-5348" custLinFactNeighborY="-40715">
        <dgm:presLayoutVars>
          <dgm:bulletEnabled val="1"/>
        </dgm:presLayoutVars>
      </dgm:prSet>
      <dgm:spPr/>
      <dgm:t>
        <a:bodyPr/>
        <a:lstStyle/>
        <a:p>
          <a:pPr rtl="1"/>
          <a:endParaRPr lang="ar-JO"/>
        </a:p>
      </dgm:t>
    </dgm:pt>
    <dgm:pt modelId="{1E7CCC3E-2010-4864-AFA0-94B056EAB739}" type="pres">
      <dgm:prSet presAssocID="{25F8E4FD-2513-4AA6-A99F-66A553B78BFB}" presName="childNode1tx" presStyleLbl="bgAcc1" presStyleIdx="0" presStyleCnt="3">
        <dgm:presLayoutVars>
          <dgm:bulletEnabled val="1"/>
        </dgm:presLayoutVars>
      </dgm:prSet>
      <dgm:spPr/>
      <dgm:t>
        <a:bodyPr/>
        <a:lstStyle/>
        <a:p>
          <a:pPr rtl="1"/>
          <a:endParaRPr lang="ar-JO"/>
        </a:p>
      </dgm:t>
    </dgm:pt>
    <dgm:pt modelId="{3E1D30F1-A758-4C96-B725-971D5E107740}" type="pres">
      <dgm:prSet presAssocID="{25F8E4FD-2513-4AA6-A99F-66A553B78BFB}" presName="parentNode1" presStyleLbl="node1" presStyleIdx="0" presStyleCnt="3" custLinFactNeighborX="-1177" custLinFactNeighborY="19448">
        <dgm:presLayoutVars>
          <dgm:chMax val="1"/>
          <dgm:bulletEnabled val="1"/>
        </dgm:presLayoutVars>
      </dgm:prSet>
      <dgm:spPr/>
      <dgm:t>
        <a:bodyPr/>
        <a:lstStyle/>
        <a:p>
          <a:pPr rtl="1"/>
          <a:endParaRPr lang="ar-JO"/>
        </a:p>
      </dgm:t>
    </dgm:pt>
    <dgm:pt modelId="{DAE9DFCB-E517-4E6A-BDB4-D7645BEC4665}" type="pres">
      <dgm:prSet presAssocID="{25F8E4FD-2513-4AA6-A99F-66A553B78BFB}" presName="connSite1" presStyleCnt="0"/>
      <dgm:spPr/>
    </dgm:pt>
    <dgm:pt modelId="{B14CFBC6-73DD-40FF-B01E-68FBD95F9C1F}" type="pres">
      <dgm:prSet presAssocID="{27D3E4D1-DFDF-4E07-B401-F868232600BD}" presName="Name9" presStyleLbl="sibTrans2D1" presStyleIdx="0" presStyleCnt="2" custLinFactNeighborX="6730" custLinFactNeighborY="9835"/>
      <dgm:spPr/>
      <dgm:t>
        <a:bodyPr/>
        <a:lstStyle/>
        <a:p>
          <a:pPr rtl="1"/>
          <a:endParaRPr lang="ar-JO"/>
        </a:p>
      </dgm:t>
    </dgm:pt>
    <dgm:pt modelId="{C5B68ECB-A531-47AD-A6F2-88A96D10CC29}" type="pres">
      <dgm:prSet presAssocID="{C5FCB8B9-F4AD-4239-90BC-0928C4773612}" presName="composite2" presStyleCnt="0"/>
      <dgm:spPr/>
    </dgm:pt>
    <dgm:pt modelId="{D8518EC0-3699-44E2-B9EF-26D8672B257D}" type="pres">
      <dgm:prSet presAssocID="{C5FCB8B9-F4AD-4239-90BC-0928C4773612}" presName="dummyNode2" presStyleLbl="node1" presStyleIdx="0" presStyleCnt="3"/>
      <dgm:spPr/>
    </dgm:pt>
    <dgm:pt modelId="{8109CB06-5FDF-46EE-AADD-8C663ACCBA38}" type="pres">
      <dgm:prSet presAssocID="{C5FCB8B9-F4AD-4239-90BC-0928C4773612}" presName="childNode2" presStyleLbl="bgAcc1" presStyleIdx="1" presStyleCnt="3" custScaleY="166509" custLinFactNeighborX="-4928" custLinFactNeighborY="23533">
        <dgm:presLayoutVars>
          <dgm:bulletEnabled val="1"/>
        </dgm:presLayoutVars>
      </dgm:prSet>
      <dgm:spPr/>
      <dgm:t>
        <a:bodyPr/>
        <a:lstStyle/>
        <a:p>
          <a:pPr rtl="1"/>
          <a:endParaRPr lang="ar-JO"/>
        </a:p>
      </dgm:t>
    </dgm:pt>
    <dgm:pt modelId="{EA97763D-911D-4F62-8EF3-3A044CC02E60}" type="pres">
      <dgm:prSet presAssocID="{C5FCB8B9-F4AD-4239-90BC-0928C4773612}" presName="childNode2tx" presStyleLbl="bgAcc1" presStyleIdx="1" presStyleCnt="3">
        <dgm:presLayoutVars>
          <dgm:bulletEnabled val="1"/>
        </dgm:presLayoutVars>
      </dgm:prSet>
      <dgm:spPr/>
      <dgm:t>
        <a:bodyPr/>
        <a:lstStyle/>
        <a:p>
          <a:pPr rtl="1"/>
          <a:endParaRPr lang="ar-JO"/>
        </a:p>
      </dgm:t>
    </dgm:pt>
    <dgm:pt modelId="{2E9FBF8E-4FEC-49E6-BDDB-18C43780CE2C}" type="pres">
      <dgm:prSet presAssocID="{C5FCB8B9-F4AD-4239-90BC-0928C4773612}" presName="parentNode2" presStyleLbl="node1" presStyleIdx="1" presStyleCnt="3" custLinFactNeighborX="6964" custLinFactNeighborY="-34008">
        <dgm:presLayoutVars>
          <dgm:chMax val="0"/>
          <dgm:bulletEnabled val="1"/>
        </dgm:presLayoutVars>
      </dgm:prSet>
      <dgm:spPr/>
      <dgm:t>
        <a:bodyPr/>
        <a:lstStyle/>
        <a:p>
          <a:pPr rtl="1"/>
          <a:endParaRPr lang="ar-JO"/>
        </a:p>
      </dgm:t>
    </dgm:pt>
    <dgm:pt modelId="{EFD388C9-D923-41B2-95D8-7B9C55E91C71}" type="pres">
      <dgm:prSet presAssocID="{C5FCB8B9-F4AD-4239-90BC-0928C4773612}" presName="connSite2" presStyleCnt="0"/>
      <dgm:spPr/>
    </dgm:pt>
    <dgm:pt modelId="{6A63F08B-A73C-49C6-B5AF-B1FAE9FCEA40}" type="pres">
      <dgm:prSet presAssocID="{9D7D9A53-04BB-4B36-8DE6-6D508DB90297}" presName="Name18" presStyleLbl="sibTrans2D1" presStyleIdx="1" presStyleCnt="2" custLinFactNeighborX="4350" custLinFactNeighborY="-13731"/>
      <dgm:spPr/>
      <dgm:t>
        <a:bodyPr/>
        <a:lstStyle/>
        <a:p>
          <a:pPr rtl="1"/>
          <a:endParaRPr lang="ar-JO"/>
        </a:p>
      </dgm:t>
    </dgm:pt>
    <dgm:pt modelId="{84CBC7B4-6F20-4947-A107-CC3A3341965F}" type="pres">
      <dgm:prSet presAssocID="{B6FFF229-EB2D-4720-B7D9-D8FBE0708C77}" presName="composite1" presStyleCnt="0"/>
      <dgm:spPr/>
    </dgm:pt>
    <dgm:pt modelId="{C0C2B14B-4B04-4466-AB23-407005E048E2}" type="pres">
      <dgm:prSet presAssocID="{B6FFF229-EB2D-4720-B7D9-D8FBE0708C77}" presName="dummyNode1" presStyleLbl="node1" presStyleIdx="1" presStyleCnt="3"/>
      <dgm:spPr/>
    </dgm:pt>
    <dgm:pt modelId="{173F885B-6F6B-4AAD-9F40-1BD4441CB02D}" type="pres">
      <dgm:prSet presAssocID="{B6FFF229-EB2D-4720-B7D9-D8FBE0708C77}" presName="childNode1" presStyleLbl="bgAcc1" presStyleIdx="2" presStyleCnt="3" custScaleY="149996">
        <dgm:presLayoutVars>
          <dgm:bulletEnabled val="1"/>
        </dgm:presLayoutVars>
      </dgm:prSet>
      <dgm:spPr/>
      <dgm:t>
        <a:bodyPr/>
        <a:lstStyle/>
        <a:p>
          <a:pPr rtl="1"/>
          <a:endParaRPr lang="ar-JO"/>
        </a:p>
      </dgm:t>
    </dgm:pt>
    <dgm:pt modelId="{197CB840-D730-4AD5-89CC-61E8E843BC2E}" type="pres">
      <dgm:prSet presAssocID="{B6FFF229-EB2D-4720-B7D9-D8FBE0708C77}" presName="childNode1tx" presStyleLbl="bgAcc1" presStyleIdx="2" presStyleCnt="3">
        <dgm:presLayoutVars>
          <dgm:bulletEnabled val="1"/>
        </dgm:presLayoutVars>
      </dgm:prSet>
      <dgm:spPr/>
      <dgm:t>
        <a:bodyPr/>
        <a:lstStyle/>
        <a:p>
          <a:pPr rtl="1"/>
          <a:endParaRPr lang="ar-JO"/>
        </a:p>
      </dgm:t>
    </dgm:pt>
    <dgm:pt modelId="{FCDD0E32-5B59-4558-966C-D8DC63FD0C38}" type="pres">
      <dgm:prSet presAssocID="{B6FFF229-EB2D-4720-B7D9-D8FBE0708C77}" presName="parentNode1" presStyleLbl="node1" presStyleIdx="2" presStyleCnt="3" custLinFactY="14750" custLinFactNeighborX="15089" custLinFactNeighborY="100000">
        <dgm:presLayoutVars>
          <dgm:chMax val="1"/>
          <dgm:bulletEnabled val="1"/>
        </dgm:presLayoutVars>
      </dgm:prSet>
      <dgm:spPr/>
      <dgm:t>
        <a:bodyPr/>
        <a:lstStyle/>
        <a:p>
          <a:pPr rtl="1"/>
          <a:endParaRPr lang="ar-JO"/>
        </a:p>
      </dgm:t>
    </dgm:pt>
    <dgm:pt modelId="{D25B308C-B723-454D-A69E-70B951449071}" type="pres">
      <dgm:prSet presAssocID="{B6FFF229-EB2D-4720-B7D9-D8FBE0708C77}" presName="connSite1" presStyleCnt="0"/>
      <dgm:spPr/>
    </dgm:pt>
  </dgm:ptLst>
  <dgm:cxnLst>
    <dgm:cxn modelId="{B473B5FA-76B2-4D37-A9BE-ABECAD4D876F}" srcId="{326A5B9C-49F7-4F4A-8512-8F4D0867F128}" destId="{25F8E4FD-2513-4AA6-A99F-66A553B78BFB}" srcOrd="0" destOrd="0" parTransId="{AB9D56CA-5692-465D-AB36-219234E5E4BE}" sibTransId="{27D3E4D1-DFDF-4E07-B401-F868232600BD}"/>
    <dgm:cxn modelId="{CD8FC296-1A8D-4955-9145-33D767E3959E}" type="presOf" srcId="{2DF48645-F3C9-4BD5-A406-7EF2F9B64DCA}" destId="{173F885B-6F6B-4AAD-9F40-1BD4441CB02D}" srcOrd="0" destOrd="0" presId="urn:microsoft.com/office/officeart/2005/8/layout/hProcess4"/>
    <dgm:cxn modelId="{197AC4CD-0C91-4F62-BABB-F86EC0DA4D31}" srcId="{326A5B9C-49F7-4F4A-8512-8F4D0867F128}" destId="{C5FCB8B9-F4AD-4239-90BC-0928C4773612}" srcOrd="1" destOrd="0" parTransId="{DA948B67-8C43-4D05-8542-0CFA55903E26}" sibTransId="{9D7D9A53-04BB-4B36-8DE6-6D508DB90297}"/>
    <dgm:cxn modelId="{4851E5E6-52E9-4E8E-B1AD-561D2B331426}" type="presOf" srcId="{B6FFF229-EB2D-4720-B7D9-D8FBE0708C77}" destId="{FCDD0E32-5B59-4558-966C-D8DC63FD0C38}" srcOrd="0" destOrd="0" presId="urn:microsoft.com/office/officeart/2005/8/layout/hProcess4"/>
    <dgm:cxn modelId="{E716E3E6-548F-4D66-88D4-041FC9ABB3C8}" type="presOf" srcId="{77C6DFEE-C88C-4263-B552-032AFAC2D85A}" destId="{AF419539-3D27-4370-8DEB-B929B4940A63}" srcOrd="0" destOrd="0" presId="urn:microsoft.com/office/officeart/2005/8/layout/hProcess4"/>
    <dgm:cxn modelId="{10280191-B199-4543-B5C6-00DC3BA63F3F}" srcId="{B6FFF229-EB2D-4720-B7D9-D8FBE0708C77}" destId="{2DF48645-F3C9-4BD5-A406-7EF2F9B64DCA}" srcOrd="0" destOrd="0" parTransId="{0CEE2540-FDF2-4722-B7D1-0FDD6E2C6B25}" sibTransId="{70F2FE81-BC05-4FDF-A9EF-C824091754E5}"/>
    <dgm:cxn modelId="{72AD1DB0-6C81-4448-9C91-1BE35C4CC86F}" type="presOf" srcId="{326A5B9C-49F7-4F4A-8512-8F4D0867F128}" destId="{0EEC7668-5817-4672-AE62-784EC76EA641}" srcOrd="0" destOrd="0" presId="urn:microsoft.com/office/officeart/2005/8/layout/hProcess4"/>
    <dgm:cxn modelId="{888B745B-AFE0-4288-A194-4A5F7E796F0F}" srcId="{326A5B9C-49F7-4F4A-8512-8F4D0867F128}" destId="{B6FFF229-EB2D-4720-B7D9-D8FBE0708C77}" srcOrd="2" destOrd="0" parTransId="{2C980FEB-BB2D-4CD8-A2D4-E06F6DAD956C}" sibTransId="{49670757-824A-4321-8A77-5DB35E934903}"/>
    <dgm:cxn modelId="{EDCF2A36-7355-4E1B-9D8F-C98D9CAA2E8A}" srcId="{C5FCB8B9-F4AD-4239-90BC-0928C4773612}" destId="{2B77D6DD-1DE3-4B6D-A383-19B3EF4FD973}" srcOrd="0" destOrd="0" parTransId="{18637BA7-9F43-49E2-911D-C594E2E62BA1}" sibTransId="{03972A08-42C2-432F-B2EE-7E5A00D6A206}"/>
    <dgm:cxn modelId="{8E2D2792-CE66-4822-99BB-DA9437DDC6AA}" type="presOf" srcId="{2B77D6DD-1DE3-4B6D-A383-19B3EF4FD973}" destId="{8109CB06-5FDF-46EE-AADD-8C663ACCBA38}" srcOrd="0" destOrd="0" presId="urn:microsoft.com/office/officeart/2005/8/layout/hProcess4"/>
    <dgm:cxn modelId="{D2A74010-0C99-4645-BF47-BFBF5ACF8543}" type="presOf" srcId="{9D7D9A53-04BB-4B36-8DE6-6D508DB90297}" destId="{6A63F08B-A73C-49C6-B5AF-B1FAE9FCEA40}" srcOrd="0" destOrd="0" presId="urn:microsoft.com/office/officeart/2005/8/layout/hProcess4"/>
    <dgm:cxn modelId="{E4C87E71-ECD7-4D64-9E89-87DF021C48E8}" type="presOf" srcId="{2DF48645-F3C9-4BD5-A406-7EF2F9B64DCA}" destId="{197CB840-D730-4AD5-89CC-61E8E843BC2E}" srcOrd="1" destOrd="0" presId="urn:microsoft.com/office/officeart/2005/8/layout/hProcess4"/>
    <dgm:cxn modelId="{DA214900-606D-43A2-ACE6-3DDF221C2375}" type="presOf" srcId="{25F8E4FD-2513-4AA6-A99F-66A553B78BFB}" destId="{3E1D30F1-A758-4C96-B725-971D5E107740}" srcOrd="0" destOrd="0" presId="urn:microsoft.com/office/officeart/2005/8/layout/hProcess4"/>
    <dgm:cxn modelId="{B5314B1A-E9E3-4FFB-ACD2-D1D1AB74B359}" type="presOf" srcId="{77C6DFEE-C88C-4263-B552-032AFAC2D85A}" destId="{1E7CCC3E-2010-4864-AFA0-94B056EAB739}" srcOrd="1" destOrd="0" presId="urn:microsoft.com/office/officeart/2005/8/layout/hProcess4"/>
    <dgm:cxn modelId="{F0061613-F426-4898-917B-224690DCA21A}" type="presOf" srcId="{C5FCB8B9-F4AD-4239-90BC-0928C4773612}" destId="{2E9FBF8E-4FEC-49E6-BDDB-18C43780CE2C}" srcOrd="0" destOrd="0" presId="urn:microsoft.com/office/officeart/2005/8/layout/hProcess4"/>
    <dgm:cxn modelId="{74345ED6-02EE-4082-B8F5-17BB9712D3BF}" srcId="{25F8E4FD-2513-4AA6-A99F-66A553B78BFB}" destId="{77C6DFEE-C88C-4263-B552-032AFAC2D85A}" srcOrd="0" destOrd="0" parTransId="{EE9F541B-0CEC-49DB-ACE8-E33B6141D34C}" sibTransId="{2424306E-F363-4F1E-8110-1D629EDD7878}"/>
    <dgm:cxn modelId="{A8E7BC03-1417-4F1D-8DC8-797BCC2B78B0}" type="presOf" srcId="{27D3E4D1-DFDF-4E07-B401-F868232600BD}" destId="{B14CFBC6-73DD-40FF-B01E-68FBD95F9C1F}" srcOrd="0" destOrd="0" presId="urn:microsoft.com/office/officeart/2005/8/layout/hProcess4"/>
    <dgm:cxn modelId="{5792C258-9E32-4EB9-9313-3451BA31AD42}" type="presOf" srcId="{2B77D6DD-1DE3-4B6D-A383-19B3EF4FD973}" destId="{EA97763D-911D-4F62-8EF3-3A044CC02E60}" srcOrd="1" destOrd="0" presId="urn:microsoft.com/office/officeart/2005/8/layout/hProcess4"/>
    <dgm:cxn modelId="{1EC87296-507C-4B01-BE39-B82986CD7540}" type="presParOf" srcId="{0EEC7668-5817-4672-AE62-784EC76EA641}" destId="{496076C7-BAEE-41F5-8F4D-C406112303ED}" srcOrd="0" destOrd="0" presId="urn:microsoft.com/office/officeart/2005/8/layout/hProcess4"/>
    <dgm:cxn modelId="{66F44AF4-6895-472C-B93F-5B5A390DA68D}" type="presParOf" srcId="{0EEC7668-5817-4672-AE62-784EC76EA641}" destId="{2D3091AE-03C3-479A-8AA8-D3953686C657}" srcOrd="1" destOrd="0" presId="urn:microsoft.com/office/officeart/2005/8/layout/hProcess4"/>
    <dgm:cxn modelId="{5A9F2238-9CB7-4648-A90C-9D21DFA8AE64}" type="presParOf" srcId="{0EEC7668-5817-4672-AE62-784EC76EA641}" destId="{082B1199-2DA3-4767-A943-E861A3B8D662}" srcOrd="2" destOrd="0" presId="urn:microsoft.com/office/officeart/2005/8/layout/hProcess4"/>
    <dgm:cxn modelId="{F13BBD4A-8656-4486-821C-8BC32B7079F7}" type="presParOf" srcId="{082B1199-2DA3-4767-A943-E861A3B8D662}" destId="{D6E6E268-A989-439B-AC60-C25838F92771}" srcOrd="0" destOrd="0" presId="urn:microsoft.com/office/officeart/2005/8/layout/hProcess4"/>
    <dgm:cxn modelId="{1AFF1103-6483-47A9-9F30-696520D707D5}" type="presParOf" srcId="{D6E6E268-A989-439B-AC60-C25838F92771}" destId="{A9E3D504-CD0B-4671-8DB5-BD80597321AA}" srcOrd="0" destOrd="0" presId="urn:microsoft.com/office/officeart/2005/8/layout/hProcess4"/>
    <dgm:cxn modelId="{8E2A12C5-1E61-4339-90C5-713322566648}" type="presParOf" srcId="{D6E6E268-A989-439B-AC60-C25838F92771}" destId="{AF419539-3D27-4370-8DEB-B929B4940A63}" srcOrd="1" destOrd="0" presId="urn:microsoft.com/office/officeart/2005/8/layout/hProcess4"/>
    <dgm:cxn modelId="{D965BFBF-1E88-4752-8828-D9AA5C0F72D4}" type="presParOf" srcId="{D6E6E268-A989-439B-AC60-C25838F92771}" destId="{1E7CCC3E-2010-4864-AFA0-94B056EAB739}" srcOrd="2" destOrd="0" presId="urn:microsoft.com/office/officeart/2005/8/layout/hProcess4"/>
    <dgm:cxn modelId="{B1A281FF-574B-43C6-A3AE-D7870AAB856B}" type="presParOf" srcId="{D6E6E268-A989-439B-AC60-C25838F92771}" destId="{3E1D30F1-A758-4C96-B725-971D5E107740}" srcOrd="3" destOrd="0" presId="urn:microsoft.com/office/officeart/2005/8/layout/hProcess4"/>
    <dgm:cxn modelId="{F023E833-4139-42E8-A9AF-0CB6F5230C57}" type="presParOf" srcId="{D6E6E268-A989-439B-AC60-C25838F92771}" destId="{DAE9DFCB-E517-4E6A-BDB4-D7645BEC4665}" srcOrd="4" destOrd="0" presId="urn:microsoft.com/office/officeart/2005/8/layout/hProcess4"/>
    <dgm:cxn modelId="{F87240A1-BDBB-49D2-9BE7-086927F87A3B}" type="presParOf" srcId="{082B1199-2DA3-4767-A943-E861A3B8D662}" destId="{B14CFBC6-73DD-40FF-B01E-68FBD95F9C1F}" srcOrd="1" destOrd="0" presId="urn:microsoft.com/office/officeart/2005/8/layout/hProcess4"/>
    <dgm:cxn modelId="{FC4FE638-D580-4297-A2B5-EFE1C651C1C6}" type="presParOf" srcId="{082B1199-2DA3-4767-A943-E861A3B8D662}" destId="{C5B68ECB-A531-47AD-A6F2-88A96D10CC29}" srcOrd="2" destOrd="0" presId="urn:microsoft.com/office/officeart/2005/8/layout/hProcess4"/>
    <dgm:cxn modelId="{94DE94EA-9395-4E81-96B2-F9052E96076D}" type="presParOf" srcId="{C5B68ECB-A531-47AD-A6F2-88A96D10CC29}" destId="{D8518EC0-3699-44E2-B9EF-26D8672B257D}" srcOrd="0" destOrd="0" presId="urn:microsoft.com/office/officeart/2005/8/layout/hProcess4"/>
    <dgm:cxn modelId="{729659BF-08D8-4253-B0C4-36535B1C263E}" type="presParOf" srcId="{C5B68ECB-A531-47AD-A6F2-88A96D10CC29}" destId="{8109CB06-5FDF-46EE-AADD-8C663ACCBA38}" srcOrd="1" destOrd="0" presId="urn:microsoft.com/office/officeart/2005/8/layout/hProcess4"/>
    <dgm:cxn modelId="{3FC79B21-21E8-4C7C-A777-E6439FDFCCAD}" type="presParOf" srcId="{C5B68ECB-A531-47AD-A6F2-88A96D10CC29}" destId="{EA97763D-911D-4F62-8EF3-3A044CC02E60}" srcOrd="2" destOrd="0" presId="urn:microsoft.com/office/officeart/2005/8/layout/hProcess4"/>
    <dgm:cxn modelId="{E11DB626-412A-43F6-B808-48C3F25CFAAF}" type="presParOf" srcId="{C5B68ECB-A531-47AD-A6F2-88A96D10CC29}" destId="{2E9FBF8E-4FEC-49E6-BDDB-18C43780CE2C}" srcOrd="3" destOrd="0" presId="urn:microsoft.com/office/officeart/2005/8/layout/hProcess4"/>
    <dgm:cxn modelId="{25F0EC56-7E00-4361-8591-B5F19E092E6B}" type="presParOf" srcId="{C5B68ECB-A531-47AD-A6F2-88A96D10CC29}" destId="{EFD388C9-D923-41B2-95D8-7B9C55E91C71}" srcOrd="4" destOrd="0" presId="urn:microsoft.com/office/officeart/2005/8/layout/hProcess4"/>
    <dgm:cxn modelId="{F25DCC69-84CB-4866-A6FB-C069A80ED5E1}" type="presParOf" srcId="{082B1199-2DA3-4767-A943-E861A3B8D662}" destId="{6A63F08B-A73C-49C6-B5AF-B1FAE9FCEA40}" srcOrd="3" destOrd="0" presId="urn:microsoft.com/office/officeart/2005/8/layout/hProcess4"/>
    <dgm:cxn modelId="{75A3CE30-FA46-4EE7-810F-7379ADB5582D}" type="presParOf" srcId="{082B1199-2DA3-4767-A943-E861A3B8D662}" destId="{84CBC7B4-6F20-4947-A107-CC3A3341965F}" srcOrd="4" destOrd="0" presId="urn:microsoft.com/office/officeart/2005/8/layout/hProcess4"/>
    <dgm:cxn modelId="{1F740091-C48D-47BA-BDCF-B9FAEAB36060}" type="presParOf" srcId="{84CBC7B4-6F20-4947-A107-CC3A3341965F}" destId="{C0C2B14B-4B04-4466-AB23-407005E048E2}" srcOrd="0" destOrd="0" presId="urn:microsoft.com/office/officeart/2005/8/layout/hProcess4"/>
    <dgm:cxn modelId="{66926D20-43AF-435D-A20D-29DCC37B32C0}" type="presParOf" srcId="{84CBC7B4-6F20-4947-A107-CC3A3341965F}" destId="{173F885B-6F6B-4AAD-9F40-1BD4441CB02D}" srcOrd="1" destOrd="0" presId="urn:microsoft.com/office/officeart/2005/8/layout/hProcess4"/>
    <dgm:cxn modelId="{7DC98843-636A-4DDC-863E-006A27B5BF31}" type="presParOf" srcId="{84CBC7B4-6F20-4947-A107-CC3A3341965F}" destId="{197CB840-D730-4AD5-89CC-61E8E843BC2E}" srcOrd="2" destOrd="0" presId="urn:microsoft.com/office/officeart/2005/8/layout/hProcess4"/>
    <dgm:cxn modelId="{0023FD5D-176E-4730-91E0-C0913B9B7285}" type="presParOf" srcId="{84CBC7B4-6F20-4947-A107-CC3A3341965F}" destId="{FCDD0E32-5B59-4558-966C-D8DC63FD0C38}" srcOrd="3" destOrd="0" presId="urn:microsoft.com/office/officeart/2005/8/layout/hProcess4"/>
    <dgm:cxn modelId="{7B5D8598-480F-460F-9EA3-1105C6E47FAB}" type="presParOf" srcId="{84CBC7B4-6F20-4947-A107-CC3A3341965F}" destId="{D25B308C-B723-454D-A69E-70B951449071}"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EA0719A-F64B-4396-9217-9719D804891D}" type="doc">
      <dgm:prSet loTypeId="urn:microsoft.com/office/officeart/2005/8/layout/chevron2" loCatId="list" qsTypeId="urn:microsoft.com/office/officeart/2005/8/quickstyle/3d1" qsCatId="3D" csTypeId="urn:microsoft.com/office/officeart/2005/8/colors/colorful1#11" csCatId="colorful" phldr="1"/>
      <dgm:spPr/>
      <dgm:t>
        <a:bodyPr/>
        <a:lstStyle/>
        <a:p>
          <a:pPr rtl="1"/>
          <a:endParaRPr lang="ar-JO"/>
        </a:p>
      </dgm:t>
    </dgm:pt>
    <dgm:pt modelId="{66C12F3C-5574-4473-A618-95C28615AB37}">
      <dgm:prSet phldrT="[Text]" custT="1"/>
      <dgm:spPr/>
      <dgm:t>
        <a:bodyPr/>
        <a:lstStyle/>
        <a:p>
          <a:pPr algn="justLow" rtl="1"/>
          <a:endParaRPr lang="ar-JO" sz="2000" b="1" dirty="0">
            <a:effectLst>
              <a:outerShdw blurRad="38100" dist="38100" dir="2700000" algn="tl">
                <a:srgbClr val="000000">
                  <a:alpha val="43137"/>
                </a:srgbClr>
              </a:outerShdw>
            </a:effectLst>
          </a:endParaRPr>
        </a:p>
      </dgm:t>
    </dgm:pt>
    <dgm:pt modelId="{0EBA85B4-A02C-4CDD-A1A0-EDDB290233E6}" type="parTrans" cxnId="{343972F4-E4E4-4ABE-930A-5B1BD7A4157D}">
      <dgm:prSet/>
      <dgm:spPr/>
      <dgm:t>
        <a:bodyPr/>
        <a:lstStyle/>
        <a:p>
          <a:pPr algn="justLow" rtl="1"/>
          <a:endParaRPr lang="ar-JO" sz="1800" b="1">
            <a:effectLst>
              <a:outerShdw blurRad="38100" dist="38100" dir="2700000" algn="tl">
                <a:srgbClr val="000000">
                  <a:alpha val="43137"/>
                </a:srgbClr>
              </a:outerShdw>
            </a:effectLst>
          </a:endParaRPr>
        </a:p>
      </dgm:t>
    </dgm:pt>
    <dgm:pt modelId="{78ACF420-9383-49BC-B788-4CDC193BE824}" type="sibTrans" cxnId="{343972F4-E4E4-4ABE-930A-5B1BD7A4157D}">
      <dgm:prSet/>
      <dgm:spPr/>
      <dgm:t>
        <a:bodyPr/>
        <a:lstStyle/>
        <a:p>
          <a:pPr algn="justLow" rtl="1"/>
          <a:endParaRPr lang="ar-JO" sz="1800" b="1">
            <a:effectLst>
              <a:outerShdw blurRad="38100" dist="38100" dir="2700000" algn="tl">
                <a:srgbClr val="000000">
                  <a:alpha val="43137"/>
                </a:srgbClr>
              </a:outerShdw>
            </a:effectLst>
          </a:endParaRPr>
        </a:p>
      </dgm:t>
    </dgm:pt>
    <dgm:pt modelId="{B6515BFC-3974-494C-A3E2-A2C4169BC6A8}">
      <dgm:prSet phldrT="[Text]" custT="1"/>
      <dgm:spPr/>
      <dgm:t>
        <a:bodyPr/>
        <a:lstStyle/>
        <a:p>
          <a:pPr algn="justLow" rtl="1"/>
          <a:endParaRPr lang="ar-JO" sz="2000" b="1" dirty="0">
            <a:effectLst>
              <a:outerShdw blurRad="38100" dist="38100" dir="2700000" algn="tl">
                <a:srgbClr val="000000">
                  <a:alpha val="43137"/>
                </a:srgbClr>
              </a:outerShdw>
            </a:effectLst>
          </a:endParaRPr>
        </a:p>
      </dgm:t>
    </dgm:pt>
    <dgm:pt modelId="{AA4C8B57-E94D-445D-B9F3-5889AF933CC7}" type="parTrans" cxnId="{71F4C65C-9719-4AB0-95CC-AABD8A8E824B}">
      <dgm:prSet/>
      <dgm:spPr/>
      <dgm:t>
        <a:bodyPr/>
        <a:lstStyle/>
        <a:p>
          <a:pPr algn="justLow" rtl="1"/>
          <a:endParaRPr lang="ar-JO" sz="1800" b="1">
            <a:effectLst>
              <a:outerShdw blurRad="38100" dist="38100" dir="2700000" algn="tl">
                <a:srgbClr val="000000">
                  <a:alpha val="43137"/>
                </a:srgbClr>
              </a:outerShdw>
            </a:effectLst>
          </a:endParaRPr>
        </a:p>
      </dgm:t>
    </dgm:pt>
    <dgm:pt modelId="{A8F05577-2128-448D-A2D2-9EBB1021612D}" type="sibTrans" cxnId="{71F4C65C-9719-4AB0-95CC-AABD8A8E824B}">
      <dgm:prSet/>
      <dgm:spPr/>
      <dgm:t>
        <a:bodyPr/>
        <a:lstStyle/>
        <a:p>
          <a:pPr algn="justLow" rtl="1"/>
          <a:endParaRPr lang="ar-JO" sz="1800" b="1">
            <a:effectLst>
              <a:outerShdw blurRad="38100" dist="38100" dir="2700000" algn="tl">
                <a:srgbClr val="000000">
                  <a:alpha val="43137"/>
                </a:srgbClr>
              </a:outerShdw>
            </a:effectLst>
          </a:endParaRPr>
        </a:p>
      </dgm:t>
    </dgm:pt>
    <dgm:pt modelId="{51AC1DAB-BA6D-4B02-A511-74C2E29FF8A2}">
      <dgm:prSet/>
      <dgm:spPr/>
      <dgm:t>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ar-JO" sz="1800" b="1" dirty="0" smtClean="0">
              <a:effectLst>
                <a:outerShdw blurRad="38100" dist="38100" dir="2700000" algn="tl">
                  <a:srgbClr val="000000">
                    <a:alpha val="43137"/>
                  </a:srgbClr>
                </a:outerShdw>
              </a:effectLst>
            </a:rPr>
            <a:t>يتعين عند تفسير النص القانوني استنباط المعنى المقصود من اللفظ من جهات متعددة وزواياة كثيرة.</a:t>
          </a:r>
          <a:endParaRPr lang="ar-JO" sz="2000" b="1" dirty="0" smtClean="0">
            <a:effectLst>
              <a:outerShdw blurRad="38100" dist="38100" dir="2700000" algn="tl">
                <a:srgbClr val="000000">
                  <a:alpha val="43137"/>
                </a:srgbClr>
              </a:outerShdw>
            </a:effectLst>
          </a:endParaRPr>
        </a:p>
        <a:p>
          <a:pPr marL="285750" indent="0" defTabSz="2889250" rtl="1">
            <a:lnSpc>
              <a:spcPct val="90000"/>
            </a:lnSpc>
            <a:spcBef>
              <a:spcPct val="0"/>
            </a:spcBef>
            <a:spcAft>
              <a:spcPct val="15000"/>
            </a:spcAft>
            <a:buNone/>
          </a:pPr>
          <a:endParaRPr lang="ar-JO" dirty="0"/>
        </a:p>
      </dgm:t>
    </dgm:pt>
    <dgm:pt modelId="{E63BE0A1-AE6E-4C34-B98C-A0E9C003BA0A}" type="parTrans" cxnId="{24A1D6A2-3546-4779-9899-BE0B4940E99A}">
      <dgm:prSet/>
      <dgm:spPr/>
      <dgm:t>
        <a:bodyPr/>
        <a:lstStyle/>
        <a:p>
          <a:pPr rtl="1"/>
          <a:endParaRPr lang="ar-JO"/>
        </a:p>
      </dgm:t>
    </dgm:pt>
    <dgm:pt modelId="{5D4FBEAC-4C68-4114-8505-74F43FA06900}" type="sibTrans" cxnId="{24A1D6A2-3546-4779-9899-BE0B4940E99A}">
      <dgm:prSet/>
      <dgm:spPr/>
      <dgm:t>
        <a:bodyPr/>
        <a:lstStyle/>
        <a:p>
          <a:pPr rtl="1"/>
          <a:endParaRPr lang="ar-JO"/>
        </a:p>
      </dgm:t>
    </dgm:pt>
    <dgm:pt modelId="{096B1F2D-FC8A-4CDE-8038-77269486C99D}">
      <dgm:prSet/>
      <dgm:spPr/>
      <dgm:t>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ar-JO" sz="1800" b="1" dirty="0" smtClean="0">
              <a:effectLst>
                <a:outerShdw blurRad="38100" dist="38100" dir="2700000" algn="tl">
                  <a:srgbClr val="000000">
                    <a:alpha val="43137"/>
                  </a:srgbClr>
                </a:outerShdw>
              </a:effectLst>
            </a:rPr>
            <a:t>في كثير من الاحيان لا يمكن استخلاص المعنى من الالفاظ والعبارات المستعملة بل ان المفسر كثيراً ما يلجأ الى روح النص او فحواه او مفهومه ليستنبط المعنى</a:t>
          </a:r>
          <a:endParaRPr lang="ar-JO" sz="2000" b="1" dirty="0" smtClean="0">
            <a:effectLst>
              <a:outerShdw blurRad="38100" dist="38100" dir="2700000" algn="tl">
                <a:srgbClr val="000000">
                  <a:alpha val="43137"/>
                </a:srgbClr>
              </a:outerShdw>
            </a:effectLst>
          </a:endParaRPr>
        </a:p>
        <a:p>
          <a:pPr marL="285750" indent="0" defTabSz="1289050" rtl="1">
            <a:lnSpc>
              <a:spcPct val="90000"/>
            </a:lnSpc>
            <a:spcBef>
              <a:spcPct val="0"/>
            </a:spcBef>
            <a:spcAft>
              <a:spcPct val="15000"/>
            </a:spcAft>
            <a:buNone/>
          </a:pPr>
          <a:endParaRPr lang="ar-JO" dirty="0"/>
        </a:p>
      </dgm:t>
    </dgm:pt>
    <dgm:pt modelId="{B417A3EA-4C55-4FE4-8258-2A8B6D0352DC}" type="parTrans" cxnId="{3CDE6DE1-0BDD-428F-824A-B4361EB6F4F8}">
      <dgm:prSet/>
      <dgm:spPr/>
      <dgm:t>
        <a:bodyPr/>
        <a:lstStyle/>
        <a:p>
          <a:pPr rtl="1"/>
          <a:endParaRPr lang="ar-JO"/>
        </a:p>
      </dgm:t>
    </dgm:pt>
    <dgm:pt modelId="{58EDB222-C36D-4866-A59D-67BB300BF422}" type="sibTrans" cxnId="{3CDE6DE1-0BDD-428F-824A-B4361EB6F4F8}">
      <dgm:prSet/>
      <dgm:spPr/>
      <dgm:t>
        <a:bodyPr/>
        <a:lstStyle/>
        <a:p>
          <a:pPr rtl="1"/>
          <a:endParaRPr lang="ar-JO"/>
        </a:p>
      </dgm:t>
    </dgm:pt>
    <dgm:pt modelId="{62D4EDF5-005F-4DB8-B035-CF5F0C06C9B4}" type="pres">
      <dgm:prSet presAssocID="{9EA0719A-F64B-4396-9217-9719D804891D}" presName="linearFlow" presStyleCnt="0">
        <dgm:presLayoutVars>
          <dgm:dir val="rev"/>
          <dgm:animLvl val="lvl"/>
          <dgm:resizeHandles val="exact"/>
        </dgm:presLayoutVars>
      </dgm:prSet>
      <dgm:spPr/>
      <dgm:t>
        <a:bodyPr/>
        <a:lstStyle/>
        <a:p>
          <a:pPr rtl="1"/>
          <a:endParaRPr lang="ar-JO"/>
        </a:p>
      </dgm:t>
    </dgm:pt>
    <dgm:pt modelId="{EB665F35-C0F8-40B1-8CAC-DFD6F5D601DE}" type="pres">
      <dgm:prSet presAssocID="{66C12F3C-5574-4473-A618-95C28615AB37}" presName="composite" presStyleCnt="0"/>
      <dgm:spPr/>
      <dgm:t>
        <a:bodyPr/>
        <a:lstStyle/>
        <a:p>
          <a:endParaRPr lang="en-US"/>
        </a:p>
      </dgm:t>
    </dgm:pt>
    <dgm:pt modelId="{DCBFB472-4C51-4101-8AF3-44A390B283F7}" type="pres">
      <dgm:prSet presAssocID="{66C12F3C-5574-4473-A618-95C28615AB37}" presName="parentText" presStyleLbl="alignNode1" presStyleIdx="0" presStyleCnt="2">
        <dgm:presLayoutVars>
          <dgm:chMax val="1"/>
          <dgm:bulletEnabled val="1"/>
        </dgm:presLayoutVars>
      </dgm:prSet>
      <dgm:spPr/>
      <dgm:t>
        <a:bodyPr/>
        <a:lstStyle/>
        <a:p>
          <a:pPr rtl="1"/>
          <a:endParaRPr lang="ar-JO"/>
        </a:p>
      </dgm:t>
    </dgm:pt>
    <dgm:pt modelId="{3DA09280-2B88-4852-B8DE-122CF7BD5A8F}" type="pres">
      <dgm:prSet presAssocID="{66C12F3C-5574-4473-A618-95C28615AB37}" presName="descendantText" presStyleLbl="alignAcc1" presStyleIdx="0" presStyleCnt="2">
        <dgm:presLayoutVars>
          <dgm:bulletEnabled val="1"/>
        </dgm:presLayoutVars>
      </dgm:prSet>
      <dgm:spPr/>
      <dgm:t>
        <a:bodyPr/>
        <a:lstStyle/>
        <a:p>
          <a:pPr rtl="1"/>
          <a:endParaRPr lang="ar-JO"/>
        </a:p>
      </dgm:t>
    </dgm:pt>
    <dgm:pt modelId="{6C6D0149-48E4-4D87-90DC-E4FD452F6F7B}" type="pres">
      <dgm:prSet presAssocID="{78ACF420-9383-49BC-B788-4CDC193BE824}" presName="sp" presStyleCnt="0"/>
      <dgm:spPr/>
      <dgm:t>
        <a:bodyPr/>
        <a:lstStyle/>
        <a:p>
          <a:endParaRPr lang="en-US"/>
        </a:p>
      </dgm:t>
    </dgm:pt>
    <dgm:pt modelId="{4AE74B1C-2839-4C12-AEE4-E5C0484C236E}" type="pres">
      <dgm:prSet presAssocID="{B6515BFC-3974-494C-A3E2-A2C4169BC6A8}" presName="composite" presStyleCnt="0"/>
      <dgm:spPr/>
      <dgm:t>
        <a:bodyPr/>
        <a:lstStyle/>
        <a:p>
          <a:endParaRPr lang="en-US"/>
        </a:p>
      </dgm:t>
    </dgm:pt>
    <dgm:pt modelId="{2A93F7C6-8902-4056-9EE4-0A851B11F369}" type="pres">
      <dgm:prSet presAssocID="{B6515BFC-3974-494C-A3E2-A2C4169BC6A8}" presName="parentText" presStyleLbl="alignNode1" presStyleIdx="1" presStyleCnt="2">
        <dgm:presLayoutVars>
          <dgm:chMax val="1"/>
          <dgm:bulletEnabled val="1"/>
        </dgm:presLayoutVars>
      </dgm:prSet>
      <dgm:spPr/>
      <dgm:t>
        <a:bodyPr/>
        <a:lstStyle/>
        <a:p>
          <a:pPr rtl="1"/>
          <a:endParaRPr lang="ar-JO"/>
        </a:p>
      </dgm:t>
    </dgm:pt>
    <dgm:pt modelId="{4F292725-8F84-4279-AC6F-440E2866E617}" type="pres">
      <dgm:prSet presAssocID="{B6515BFC-3974-494C-A3E2-A2C4169BC6A8}" presName="descendantText" presStyleLbl="alignAcc1" presStyleIdx="1" presStyleCnt="2">
        <dgm:presLayoutVars>
          <dgm:bulletEnabled val="1"/>
        </dgm:presLayoutVars>
      </dgm:prSet>
      <dgm:spPr/>
      <dgm:t>
        <a:bodyPr/>
        <a:lstStyle/>
        <a:p>
          <a:pPr rtl="1"/>
          <a:endParaRPr lang="ar-JO"/>
        </a:p>
      </dgm:t>
    </dgm:pt>
  </dgm:ptLst>
  <dgm:cxnLst>
    <dgm:cxn modelId="{86E31584-80A8-456B-AC5D-7D08317A36FE}" type="presOf" srcId="{9EA0719A-F64B-4396-9217-9719D804891D}" destId="{62D4EDF5-005F-4DB8-B035-CF5F0C06C9B4}" srcOrd="0" destOrd="0" presId="urn:microsoft.com/office/officeart/2005/8/layout/chevron2"/>
    <dgm:cxn modelId="{65F7E8FC-807F-49B0-B910-49F77934DA01}" type="presOf" srcId="{51AC1DAB-BA6D-4B02-A511-74C2E29FF8A2}" destId="{3DA09280-2B88-4852-B8DE-122CF7BD5A8F}" srcOrd="0" destOrd="0" presId="urn:microsoft.com/office/officeart/2005/8/layout/chevron2"/>
    <dgm:cxn modelId="{71F4C65C-9719-4AB0-95CC-AABD8A8E824B}" srcId="{9EA0719A-F64B-4396-9217-9719D804891D}" destId="{B6515BFC-3974-494C-A3E2-A2C4169BC6A8}" srcOrd="1" destOrd="0" parTransId="{AA4C8B57-E94D-445D-B9F3-5889AF933CC7}" sibTransId="{A8F05577-2128-448D-A2D2-9EBB1021612D}"/>
    <dgm:cxn modelId="{24A1D6A2-3546-4779-9899-BE0B4940E99A}" srcId="{66C12F3C-5574-4473-A618-95C28615AB37}" destId="{51AC1DAB-BA6D-4B02-A511-74C2E29FF8A2}" srcOrd="0" destOrd="0" parTransId="{E63BE0A1-AE6E-4C34-B98C-A0E9C003BA0A}" sibTransId="{5D4FBEAC-4C68-4114-8505-74F43FA06900}"/>
    <dgm:cxn modelId="{FB3CCF23-37C4-4712-8D96-E83516634A7A}" type="presOf" srcId="{096B1F2D-FC8A-4CDE-8038-77269486C99D}" destId="{4F292725-8F84-4279-AC6F-440E2866E617}" srcOrd="0" destOrd="0" presId="urn:microsoft.com/office/officeart/2005/8/layout/chevron2"/>
    <dgm:cxn modelId="{323C6FD9-C301-4AD5-A2B8-1AC9C7CD6FB6}" type="presOf" srcId="{66C12F3C-5574-4473-A618-95C28615AB37}" destId="{DCBFB472-4C51-4101-8AF3-44A390B283F7}" srcOrd="0" destOrd="0" presId="urn:microsoft.com/office/officeart/2005/8/layout/chevron2"/>
    <dgm:cxn modelId="{B3A09E66-3F80-4F00-A5B8-95BC4906396F}" type="presOf" srcId="{B6515BFC-3974-494C-A3E2-A2C4169BC6A8}" destId="{2A93F7C6-8902-4056-9EE4-0A851B11F369}" srcOrd="0" destOrd="0" presId="urn:microsoft.com/office/officeart/2005/8/layout/chevron2"/>
    <dgm:cxn modelId="{3CDE6DE1-0BDD-428F-824A-B4361EB6F4F8}" srcId="{B6515BFC-3974-494C-A3E2-A2C4169BC6A8}" destId="{096B1F2D-FC8A-4CDE-8038-77269486C99D}" srcOrd="0" destOrd="0" parTransId="{B417A3EA-4C55-4FE4-8258-2A8B6D0352DC}" sibTransId="{58EDB222-C36D-4866-A59D-67BB300BF422}"/>
    <dgm:cxn modelId="{343972F4-E4E4-4ABE-930A-5B1BD7A4157D}" srcId="{9EA0719A-F64B-4396-9217-9719D804891D}" destId="{66C12F3C-5574-4473-A618-95C28615AB37}" srcOrd="0" destOrd="0" parTransId="{0EBA85B4-A02C-4CDD-A1A0-EDDB290233E6}" sibTransId="{78ACF420-9383-49BC-B788-4CDC193BE824}"/>
    <dgm:cxn modelId="{D120F268-D65A-45E2-A134-0583C904942F}" type="presParOf" srcId="{62D4EDF5-005F-4DB8-B035-CF5F0C06C9B4}" destId="{EB665F35-C0F8-40B1-8CAC-DFD6F5D601DE}" srcOrd="0" destOrd="0" presId="urn:microsoft.com/office/officeart/2005/8/layout/chevron2"/>
    <dgm:cxn modelId="{7436D8D5-BE14-493D-B7CF-020669F745DF}" type="presParOf" srcId="{EB665F35-C0F8-40B1-8CAC-DFD6F5D601DE}" destId="{DCBFB472-4C51-4101-8AF3-44A390B283F7}" srcOrd="0" destOrd="0" presId="urn:microsoft.com/office/officeart/2005/8/layout/chevron2"/>
    <dgm:cxn modelId="{0389AADD-583B-4B53-A664-BCF7406589F2}" type="presParOf" srcId="{EB665F35-C0F8-40B1-8CAC-DFD6F5D601DE}" destId="{3DA09280-2B88-4852-B8DE-122CF7BD5A8F}" srcOrd="1" destOrd="0" presId="urn:microsoft.com/office/officeart/2005/8/layout/chevron2"/>
    <dgm:cxn modelId="{DC61E97B-234F-44A8-8887-32513442F98B}" type="presParOf" srcId="{62D4EDF5-005F-4DB8-B035-CF5F0C06C9B4}" destId="{6C6D0149-48E4-4D87-90DC-E4FD452F6F7B}" srcOrd="1" destOrd="0" presId="urn:microsoft.com/office/officeart/2005/8/layout/chevron2"/>
    <dgm:cxn modelId="{B61954F2-B44F-4A15-90D7-7407BE6B61F1}" type="presParOf" srcId="{62D4EDF5-005F-4DB8-B035-CF5F0C06C9B4}" destId="{4AE74B1C-2839-4C12-AEE4-E5C0484C236E}" srcOrd="2" destOrd="0" presId="urn:microsoft.com/office/officeart/2005/8/layout/chevron2"/>
    <dgm:cxn modelId="{5D760A00-A846-48C2-AE6A-199E9C9EC520}" type="presParOf" srcId="{4AE74B1C-2839-4C12-AEE4-E5C0484C236E}" destId="{2A93F7C6-8902-4056-9EE4-0A851B11F369}" srcOrd="0" destOrd="0" presId="urn:microsoft.com/office/officeart/2005/8/layout/chevron2"/>
    <dgm:cxn modelId="{5C5990E2-177A-4E65-A7B1-8FF880F19E51}" type="presParOf" srcId="{4AE74B1C-2839-4C12-AEE4-E5C0484C236E}" destId="{4F292725-8F84-4279-AC6F-440E2866E61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47B6A8B-D8CA-42DF-9DCE-9289F43C05FD}" type="doc">
      <dgm:prSet loTypeId="urn:microsoft.com/office/officeart/2005/8/layout/radial5" loCatId="relationship" qsTypeId="urn:microsoft.com/office/officeart/2005/8/quickstyle/3d1" qsCatId="3D" csTypeId="urn:microsoft.com/office/officeart/2005/8/colors/colorful1#12" csCatId="colorful" phldr="1"/>
      <dgm:spPr/>
      <dgm:t>
        <a:bodyPr/>
        <a:lstStyle/>
        <a:p>
          <a:pPr rtl="1"/>
          <a:endParaRPr lang="ar-JO"/>
        </a:p>
      </dgm:t>
    </dgm:pt>
    <dgm:pt modelId="{3D648F11-C4CE-4EBC-AC84-525974E2B371}">
      <dgm:prSet phldrT="[Text]" custT="1"/>
      <dgm:spPr/>
      <dgm:t>
        <a:bodyPr/>
        <a:lstStyle/>
        <a:p>
          <a:pPr rtl="1"/>
          <a:endParaRPr lang="ar-JO" sz="4000" b="1" i="0" dirty="0" smtClean="0">
            <a:effectLst>
              <a:outerShdw blurRad="38100" dist="38100" dir="2700000" algn="tl">
                <a:srgbClr val="000000">
                  <a:alpha val="43137"/>
                </a:srgbClr>
              </a:outerShdw>
            </a:effectLst>
          </a:endParaRPr>
        </a:p>
        <a:p>
          <a:pPr rtl="1"/>
          <a:r>
            <a:rPr lang="ar-JO" sz="4000" b="1" i="0" dirty="0" smtClean="0">
              <a:effectLst>
                <a:outerShdw blurRad="38100" dist="38100" dir="2700000" algn="tl">
                  <a:srgbClr val="000000">
                    <a:alpha val="43137"/>
                  </a:srgbClr>
                </a:outerShdw>
              </a:effectLst>
            </a:rPr>
            <a:t>العَيْنُ </a:t>
          </a:r>
          <a:endParaRPr lang="ar-JO" sz="4000" b="1" dirty="0">
            <a:effectLst>
              <a:outerShdw blurRad="38100" dist="38100" dir="2700000" algn="tl">
                <a:srgbClr val="000000">
                  <a:alpha val="43137"/>
                </a:srgbClr>
              </a:outerShdw>
            </a:effectLst>
          </a:endParaRPr>
        </a:p>
      </dgm:t>
    </dgm:pt>
    <dgm:pt modelId="{36ECC8E6-0067-48F7-9953-EE35429BB8DC}" type="parTrans" cxnId="{BD66C39C-3EB1-4B27-BB18-6A28E74BBE89}">
      <dgm:prSet/>
      <dgm:spPr/>
      <dgm:t>
        <a:bodyPr/>
        <a:lstStyle/>
        <a:p>
          <a:pPr rtl="1"/>
          <a:endParaRPr lang="ar-JO" sz="2800" b="1">
            <a:effectLst>
              <a:outerShdw blurRad="38100" dist="38100" dir="2700000" algn="tl">
                <a:srgbClr val="000000">
                  <a:alpha val="43137"/>
                </a:srgbClr>
              </a:outerShdw>
            </a:effectLst>
          </a:endParaRPr>
        </a:p>
      </dgm:t>
    </dgm:pt>
    <dgm:pt modelId="{8A65ED46-D654-45A5-A1AE-C0A034AFD6DE}" type="sibTrans" cxnId="{BD66C39C-3EB1-4B27-BB18-6A28E74BBE89}">
      <dgm:prSet/>
      <dgm:spPr/>
      <dgm:t>
        <a:bodyPr/>
        <a:lstStyle/>
        <a:p>
          <a:pPr rtl="1"/>
          <a:endParaRPr lang="ar-JO" sz="2800" b="1">
            <a:effectLst>
              <a:outerShdw blurRad="38100" dist="38100" dir="2700000" algn="tl">
                <a:srgbClr val="000000">
                  <a:alpha val="43137"/>
                </a:srgbClr>
              </a:outerShdw>
            </a:effectLst>
          </a:endParaRPr>
        </a:p>
      </dgm:t>
    </dgm:pt>
    <dgm:pt modelId="{55180FEE-F7FC-43A0-87BF-F15A04AE3EFF}">
      <dgm:prSet phldrT="[Text]" custT="1"/>
      <dgm:spPr/>
      <dgm:t>
        <a:bodyPr/>
        <a:lstStyle/>
        <a:p>
          <a:pPr rtl="1"/>
          <a:r>
            <a:rPr lang="ar-JO" sz="1800" b="1" dirty="0" smtClean="0">
              <a:effectLst>
                <a:outerShdw blurRad="38100" dist="38100" dir="2700000" algn="tl">
                  <a:srgbClr val="000000">
                    <a:alpha val="43137"/>
                  </a:srgbClr>
                </a:outerShdw>
              </a:effectLst>
            </a:rPr>
            <a:t>الجاسوس</a:t>
          </a:r>
          <a:endParaRPr lang="ar-JO" sz="1800" b="1" dirty="0">
            <a:effectLst>
              <a:outerShdw blurRad="38100" dist="38100" dir="2700000" algn="tl">
                <a:srgbClr val="000000">
                  <a:alpha val="43137"/>
                </a:srgbClr>
              </a:outerShdw>
            </a:effectLst>
          </a:endParaRPr>
        </a:p>
      </dgm:t>
    </dgm:pt>
    <dgm:pt modelId="{AFC5272C-F7CB-4F78-B956-36042ADDA337}" type="parTrans" cxnId="{B28D2CE6-BC9C-4EF8-8C2F-1E9D42DAF75E}">
      <dgm:prSet custT="1"/>
      <dgm:spPr/>
      <dgm:t>
        <a:bodyPr/>
        <a:lstStyle/>
        <a:p>
          <a:pPr rtl="1"/>
          <a:endParaRPr lang="ar-JO" sz="1800" b="1">
            <a:effectLst>
              <a:outerShdw blurRad="38100" dist="38100" dir="2700000" algn="tl">
                <a:srgbClr val="000000">
                  <a:alpha val="43137"/>
                </a:srgbClr>
              </a:outerShdw>
            </a:effectLst>
          </a:endParaRPr>
        </a:p>
      </dgm:t>
    </dgm:pt>
    <dgm:pt modelId="{91912EB2-797D-4C7E-8415-4903E5E8673E}" type="sibTrans" cxnId="{B28D2CE6-BC9C-4EF8-8C2F-1E9D42DAF75E}">
      <dgm:prSet/>
      <dgm:spPr/>
      <dgm:t>
        <a:bodyPr/>
        <a:lstStyle/>
        <a:p>
          <a:pPr rtl="1"/>
          <a:endParaRPr lang="ar-JO" sz="2800" b="1">
            <a:effectLst>
              <a:outerShdw blurRad="38100" dist="38100" dir="2700000" algn="tl">
                <a:srgbClr val="000000">
                  <a:alpha val="43137"/>
                </a:srgbClr>
              </a:outerShdw>
            </a:effectLst>
          </a:endParaRPr>
        </a:p>
      </dgm:t>
    </dgm:pt>
    <dgm:pt modelId="{11BC3D2C-6EFF-4FF0-95D3-0497B04E01B1}">
      <dgm:prSet phldrT="[Text]" custT="1"/>
      <dgm:spPr/>
      <dgm:t>
        <a:bodyPr/>
        <a:lstStyle/>
        <a:p>
          <a:pPr rtl="1"/>
          <a:r>
            <a:rPr lang="ar-JO" sz="1800" b="1" i="0" dirty="0" smtClean="0">
              <a:effectLst>
                <a:outerShdw blurRad="38100" dist="38100" dir="2700000" algn="tl">
                  <a:srgbClr val="000000">
                    <a:alpha val="43137"/>
                  </a:srgbClr>
                </a:outerShdw>
              </a:effectLst>
            </a:rPr>
            <a:t>طَليعةُ الجيش</a:t>
          </a:r>
          <a:endParaRPr lang="ar-JO" sz="1800" b="1" dirty="0">
            <a:effectLst>
              <a:outerShdw blurRad="38100" dist="38100" dir="2700000" algn="tl">
                <a:srgbClr val="000000">
                  <a:alpha val="43137"/>
                </a:srgbClr>
              </a:outerShdw>
            </a:effectLst>
          </a:endParaRPr>
        </a:p>
      </dgm:t>
    </dgm:pt>
    <dgm:pt modelId="{42BB27F9-ED4E-4A50-ADDE-CDDA6C25B51A}" type="parTrans" cxnId="{9433B65B-D84F-4C4F-90AE-84969DC07101}">
      <dgm:prSet custT="1"/>
      <dgm:spPr/>
      <dgm:t>
        <a:bodyPr/>
        <a:lstStyle/>
        <a:p>
          <a:pPr rtl="1"/>
          <a:endParaRPr lang="ar-JO" sz="1800" b="1">
            <a:effectLst>
              <a:outerShdw blurRad="38100" dist="38100" dir="2700000" algn="tl">
                <a:srgbClr val="000000">
                  <a:alpha val="43137"/>
                </a:srgbClr>
              </a:outerShdw>
            </a:effectLst>
          </a:endParaRPr>
        </a:p>
      </dgm:t>
    </dgm:pt>
    <dgm:pt modelId="{95485BA0-1CFB-4C52-B1F3-B6A4DB9CE3DF}" type="sibTrans" cxnId="{9433B65B-D84F-4C4F-90AE-84969DC07101}">
      <dgm:prSet/>
      <dgm:spPr/>
      <dgm:t>
        <a:bodyPr/>
        <a:lstStyle/>
        <a:p>
          <a:pPr rtl="1"/>
          <a:endParaRPr lang="ar-JO" sz="2800" b="1">
            <a:effectLst>
              <a:outerShdw blurRad="38100" dist="38100" dir="2700000" algn="tl">
                <a:srgbClr val="000000">
                  <a:alpha val="43137"/>
                </a:srgbClr>
              </a:outerShdw>
            </a:effectLst>
          </a:endParaRPr>
        </a:p>
      </dgm:t>
    </dgm:pt>
    <dgm:pt modelId="{4395E572-32BF-4F3A-B84E-FF7FEC22AB5C}">
      <dgm:prSet phldrT="[Text]" custT="1"/>
      <dgm:spPr/>
      <dgm:t>
        <a:bodyPr/>
        <a:lstStyle/>
        <a:p>
          <a:pPr rtl="1"/>
          <a:r>
            <a:rPr lang="ar-JO" sz="1800" b="1" i="0" dirty="0" smtClean="0">
              <a:effectLst>
                <a:outerShdw blurRad="38100" dist="38100" dir="2700000" algn="tl">
                  <a:srgbClr val="000000">
                    <a:alpha val="43137"/>
                  </a:srgbClr>
                </a:outerShdw>
              </a:effectLst>
            </a:rPr>
            <a:t>ذاتُ الشيءِ ونفسُه</a:t>
          </a:r>
          <a:endParaRPr lang="ar-JO" sz="1800" b="1" dirty="0">
            <a:effectLst>
              <a:outerShdw blurRad="38100" dist="38100" dir="2700000" algn="tl">
                <a:srgbClr val="000000">
                  <a:alpha val="43137"/>
                </a:srgbClr>
              </a:outerShdw>
            </a:effectLst>
          </a:endParaRPr>
        </a:p>
      </dgm:t>
    </dgm:pt>
    <dgm:pt modelId="{D46D3F34-E5B8-4A68-B598-7359FDBCFB1E}" type="parTrans" cxnId="{F11EB213-2F47-41BB-A531-BB92F5298D0D}">
      <dgm:prSet custT="1"/>
      <dgm:spPr/>
      <dgm:t>
        <a:bodyPr/>
        <a:lstStyle/>
        <a:p>
          <a:pPr rtl="1"/>
          <a:endParaRPr lang="ar-JO" sz="1800" b="1">
            <a:effectLst>
              <a:outerShdw blurRad="38100" dist="38100" dir="2700000" algn="tl">
                <a:srgbClr val="000000">
                  <a:alpha val="43137"/>
                </a:srgbClr>
              </a:outerShdw>
            </a:effectLst>
          </a:endParaRPr>
        </a:p>
      </dgm:t>
    </dgm:pt>
    <dgm:pt modelId="{E6DD603B-362D-4DDB-9076-65637DE591CC}" type="sibTrans" cxnId="{F11EB213-2F47-41BB-A531-BB92F5298D0D}">
      <dgm:prSet/>
      <dgm:spPr/>
      <dgm:t>
        <a:bodyPr/>
        <a:lstStyle/>
        <a:p>
          <a:pPr rtl="1"/>
          <a:endParaRPr lang="ar-JO" sz="2800" b="1">
            <a:effectLst>
              <a:outerShdw blurRad="38100" dist="38100" dir="2700000" algn="tl">
                <a:srgbClr val="000000">
                  <a:alpha val="43137"/>
                </a:srgbClr>
              </a:outerShdw>
            </a:effectLst>
          </a:endParaRPr>
        </a:p>
      </dgm:t>
    </dgm:pt>
    <dgm:pt modelId="{C28D4F1B-ADB4-4CD4-A0F3-AC110965360C}">
      <dgm:prSet phldrT="[Text]" custT="1"/>
      <dgm:spPr/>
      <dgm:t>
        <a:bodyPr/>
        <a:lstStyle/>
        <a:p>
          <a:pPr rtl="1"/>
          <a:r>
            <a:rPr lang="ar-JO" sz="1800" b="1" dirty="0" smtClean="0">
              <a:effectLst>
                <a:outerShdw blurRad="38100" dist="38100" dir="2700000" algn="tl">
                  <a:srgbClr val="000000">
                    <a:alpha val="43137"/>
                  </a:srgbClr>
                </a:outerShdw>
              </a:effectLst>
            </a:rPr>
            <a:t>الينبوع</a:t>
          </a:r>
          <a:endParaRPr lang="ar-JO" sz="1800" b="1" dirty="0">
            <a:effectLst>
              <a:outerShdw blurRad="38100" dist="38100" dir="2700000" algn="tl">
                <a:srgbClr val="000000">
                  <a:alpha val="43137"/>
                </a:srgbClr>
              </a:outerShdw>
            </a:effectLst>
          </a:endParaRPr>
        </a:p>
      </dgm:t>
    </dgm:pt>
    <dgm:pt modelId="{714C341C-3CB3-4E40-9C54-4380A067BF08}" type="parTrans" cxnId="{B4661A78-40C7-42E2-B0F2-D5F017E58DC8}">
      <dgm:prSet custT="1"/>
      <dgm:spPr/>
      <dgm:t>
        <a:bodyPr/>
        <a:lstStyle/>
        <a:p>
          <a:pPr rtl="1"/>
          <a:endParaRPr lang="ar-JO" sz="1800" b="1">
            <a:effectLst>
              <a:outerShdw blurRad="38100" dist="38100" dir="2700000" algn="tl">
                <a:srgbClr val="000000">
                  <a:alpha val="43137"/>
                </a:srgbClr>
              </a:outerShdw>
            </a:effectLst>
          </a:endParaRPr>
        </a:p>
      </dgm:t>
    </dgm:pt>
    <dgm:pt modelId="{92C3ACE1-03DE-4DD5-9933-DB4160B21349}" type="sibTrans" cxnId="{B4661A78-40C7-42E2-B0F2-D5F017E58DC8}">
      <dgm:prSet/>
      <dgm:spPr/>
      <dgm:t>
        <a:bodyPr/>
        <a:lstStyle/>
        <a:p>
          <a:pPr rtl="1"/>
          <a:endParaRPr lang="ar-JO" sz="2800" b="1">
            <a:effectLst>
              <a:outerShdw blurRad="38100" dist="38100" dir="2700000" algn="tl">
                <a:srgbClr val="000000">
                  <a:alpha val="43137"/>
                </a:srgbClr>
              </a:outerShdw>
            </a:effectLst>
          </a:endParaRPr>
        </a:p>
      </dgm:t>
    </dgm:pt>
    <dgm:pt modelId="{EDC2D4BF-BB83-4901-A602-B9F5923C897B}">
      <dgm:prSet custT="1"/>
      <dgm:spPr/>
      <dgm:t>
        <a:bodyPr/>
        <a:lstStyle/>
        <a:p>
          <a:pPr rtl="1"/>
          <a:r>
            <a:rPr lang="ar-JO" sz="1800" b="1" i="0" dirty="0" smtClean="0">
              <a:effectLst>
                <a:outerShdw blurRad="38100" dist="38100" dir="2700000" algn="tl">
                  <a:srgbClr val="000000">
                    <a:alpha val="43137"/>
                  </a:srgbClr>
                </a:outerShdw>
              </a:effectLst>
            </a:rPr>
            <a:t>كبير القوم وشريفُهم</a:t>
          </a:r>
          <a:endParaRPr lang="ar-JO" sz="1800" b="1" dirty="0">
            <a:effectLst>
              <a:outerShdw blurRad="38100" dist="38100" dir="2700000" algn="tl">
                <a:srgbClr val="000000">
                  <a:alpha val="43137"/>
                </a:srgbClr>
              </a:outerShdw>
            </a:effectLst>
          </a:endParaRPr>
        </a:p>
      </dgm:t>
    </dgm:pt>
    <dgm:pt modelId="{6505D720-EE06-4F47-8816-ADC315C62918}" type="parTrans" cxnId="{8DB54965-86E4-4B36-AD67-6C5581874E1B}">
      <dgm:prSet custT="1"/>
      <dgm:spPr/>
      <dgm:t>
        <a:bodyPr/>
        <a:lstStyle/>
        <a:p>
          <a:pPr rtl="1"/>
          <a:endParaRPr lang="ar-JO" sz="1800" b="1">
            <a:effectLst>
              <a:outerShdw blurRad="38100" dist="38100" dir="2700000" algn="tl">
                <a:srgbClr val="000000">
                  <a:alpha val="43137"/>
                </a:srgbClr>
              </a:outerShdw>
            </a:effectLst>
          </a:endParaRPr>
        </a:p>
      </dgm:t>
    </dgm:pt>
    <dgm:pt modelId="{AED4A80D-DB79-439E-BDBB-881FF1988EC9}" type="sibTrans" cxnId="{8DB54965-86E4-4B36-AD67-6C5581874E1B}">
      <dgm:prSet/>
      <dgm:spPr/>
      <dgm:t>
        <a:bodyPr/>
        <a:lstStyle/>
        <a:p>
          <a:pPr rtl="1"/>
          <a:endParaRPr lang="ar-JO" sz="2800" b="1">
            <a:effectLst>
              <a:outerShdw blurRad="38100" dist="38100" dir="2700000" algn="tl">
                <a:srgbClr val="000000">
                  <a:alpha val="43137"/>
                </a:srgbClr>
              </a:outerShdw>
            </a:effectLst>
          </a:endParaRPr>
        </a:p>
      </dgm:t>
    </dgm:pt>
    <dgm:pt modelId="{31CCF9F3-CDF7-4358-8853-263BF65B070F}">
      <dgm:prSet custT="1"/>
      <dgm:spPr/>
      <dgm:t>
        <a:bodyPr/>
        <a:lstStyle/>
        <a:p>
          <a:pPr rtl="1"/>
          <a:r>
            <a:rPr lang="ar-JO" sz="1800" b="1" i="0" smtClean="0">
              <a:effectLst>
                <a:outerShdw blurRad="38100" dist="38100" dir="2700000" algn="tl">
                  <a:srgbClr val="000000">
                    <a:alpha val="43137"/>
                  </a:srgbClr>
                </a:outerShdw>
              </a:effectLst>
            </a:rPr>
            <a:t>عضو الإبصار للإنسان وغيره من الحيوان</a:t>
          </a:r>
          <a:endParaRPr lang="ar-JO" sz="1800" b="1">
            <a:effectLst>
              <a:outerShdw blurRad="38100" dist="38100" dir="2700000" algn="tl">
                <a:srgbClr val="000000">
                  <a:alpha val="43137"/>
                </a:srgbClr>
              </a:outerShdw>
            </a:effectLst>
          </a:endParaRPr>
        </a:p>
      </dgm:t>
    </dgm:pt>
    <dgm:pt modelId="{B06285D8-B1B7-43A2-8E0B-BDD34A6FE627}" type="parTrans" cxnId="{DA43115A-1624-485E-BADC-A8380C6D89C0}">
      <dgm:prSet custT="1"/>
      <dgm:spPr/>
      <dgm:t>
        <a:bodyPr/>
        <a:lstStyle/>
        <a:p>
          <a:pPr rtl="1"/>
          <a:endParaRPr lang="ar-JO" sz="1800" b="1">
            <a:effectLst>
              <a:outerShdw blurRad="38100" dist="38100" dir="2700000" algn="tl">
                <a:srgbClr val="000000">
                  <a:alpha val="43137"/>
                </a:srgbClr>
              </a:outerShdw>
            </a:effectLst>
          </a:endParaRPr>
        </a:p>
      </dgm:t>
    </dgm:pt>
    <dgm:pt modelId="{6B969A2E-81D1-457F-AD9F-9985F830727D}" type="sibTrans" cxnId="{DA43115A-1624-485E-BADC-A8380C6D89C0}">
      <dgm:prSet/>
      <dgm:spPr/>
      <dgm:t>
        <a:bodyPr/>
        <a:lstStyle/>
        <a:p>
          <a:pPr rtl="1"/>
          <a:endParaRPr lang="ar-JO" sz="2800" b="1">
            <a:effectLst>
              <a:outerShdw blurRad="38100" dist="38100" dir="2700000" algn="tl">
                <a:srgbClr val="000000">
                  <a:alpha val="43137"/>
                </a:srgbClr>
              </a:outerShdw>
            </a:effectLst>
          </a:endParaRPr>
        </a:p>
      </dgm:t>
    </dgm:pt>
    <dgm:pt modelId="{4CEED9ED-4187-417D-9808-E03DC56E14A9}">
      <dgm:prSet custT="1"/>
      <dgm:spPr/>
      <dgm:t>
        <a:bodyPr/>
        <a:lstStyle/>
        <a:p>
          <a:pPr rtl="1"/>
          <a:r>
            <a:rPr lang="ar-JO" sz="1800" b="1" i="0" smtClean="0">
              <a:effectLst>
                <a:outerShdw blurRad="38100" dist="38100" dir="2700000" algn="tl">
                  <a:srgbClr val="000000">
                    <a:alpha val="43137"/>
                  </a:srgbClr>
                </a:outerShdw>
              </a:effectLst>
            </a:rPr>
            <a:t>ما ضُرِبَ نَقْدًا من الدَّنانير </a:t>
          </a:r>
          <a:endParaRPr lang="ar-JO" sz="1800" b="1">
            <a:effectLst>
              <a:outerShdw blurRad="38100" dist="38100" dir="2700000" algn="tl">
                <a:srgbClr val="000000">
                  <a:alpha val="43137"/>
                </a:srgbClr>
              </a:outerShdw>
            </a:effectLst>
          </a:endParaRPr>
        </a:p>
      </dgm:t>
    </dgm:pt>
    <dgm:pt modelId="{CC669D6E-3C30-431E-885C-DDBB698F5D77}" type="parTrans" cxnId="{0A987882-E43E-4659-AB83-9A1A0FC36360}">
      <dgm:prSet custT="1"/>
      <dgm:spPr/>
      <dgm:t>
        <a:bodyPr/>
        <a:lstStyle/>
        <a:p>
          <a:pPr rtl="1"/>
          <a:endParaRPr lang="ar-JO" sz="1800" b="1">
            <a:effectLst>
              <a:outerShdw blurRad="38100" dist="38100" dir="2700000" algn="tl">
                <a:srgbClr val="000000">
                  <a:alpha val="43137"/>
                </a:srgbClr>
              </a:outerShdw>
            </a:effectLst>
          </a:endParaRPr>
        </a:p>
      </dgm:t>
    </dgm:pt>
    <dgm:pt modelId="{4CFB5F92-639F-4726-9DDC-B5D1E9004F3C}" type="sibTrans" cxnId="{0A987882-E43E-4659-AB83-9A1A0FC36360}">
      <dgm:prSet/>
      <dgm:spPr/>
      <dgm:t>
        <a:bodyPr/>
        <a:lstStyle/>
        <a:p>
          <a:pPr rtl="1"/>
          <a:endParaRPr lang="ar-JO" sz="2800" b="1">
            <a:effectLst>
              <a:outerShdw blurRad="38100" dist="38100" dir="2700000" algn="tl">
                <a:srgbClr val="000000">
                  <a:alpha val="43137"/>
                </a:srgbClr>
              </a:outerShdw>
            </a:effectLst>
          </a:endParaRPr>
        </a:p>
      </dgm:t>
    </dgm:pt>
    <dgm:pt modelId="{BF31A4CB-1258-4F8A-B6C9-7D4124D49FBD}" type="pres">
      <dgm:prSet presAssocID="{447B6A8B-D8CA-42DF-9DCE-9289F43C05FD}" presName="Name0" presStyleCnt="0">
        <dgm:presLayoutVars>
          <dgm:chMax val="1"/>
          <dgm:dir/>
          <dgm:animLvl val="ctr"/>
          <dgm:resizeHandles val="exact"/>
        </dgm:presLayoutVars>
      </dgm:prSet>
      <dgm:spPr/>
      <dgm:t>
        <a:bodyPr/>
        <a:lstStyle/>
        <a:p>
          <a:pPr rtl="1"/>
          <a:endParaRPr lang="ar-JO"/>
        </a:p>
      </dgm:t>
    </dgm:pt>
    <dgm:pt modelId="{DD06FB10-DDE0-474D-ACBE-2AF66EEA236B}" type="pres">
      <dgm:prSet presAssocID="{3D648F11-C4CE-4EBC-AC84-525974E2B371}" presName="centerShape" presStyleLbl="node0" presStyleIdx="0" presStyleCnt="1"/>
      <dgm:spPr/>
      <dgm:t>
        <a:bodyPr/>
        <a:lstStyle/>
        <a:p>
          <a:pPr rtl="1"/>
          <a:endParaRPr lang="ar-JO"/>
        </a:p>
      </dgm:t>
    </dgm:pt>
    <dgm:pt modelId="{BDF6278D-6A5F-4B6F-AAAF-89267FFF9114}" type="pres">
      <dgm:prSet presAssocID="{AFC5272C-F7CB-4F78-B956-36042ADDA337}" presName="parTrans" presStyleLbl="sibTrans2D1" presStyleIdx="0" presStyleCnt="7"/>
      <dgm:spPr/>
      <dgm:t>
        <a:bodyPr/>
        <a:lstStyle/>
        <a:p>
          <a:pPr rtl="1"/>
          <a:endParaRPr lang="ar-JO"/>
        </a:p>
      </dgm:t>
    </dgm:pt>
    <dgm:pt modelId="{75407474-AD51-45A2-8307-C1380A7CD333}" type="pres">
      <dgm:prSet presAssocID="{AFC5272C-F7CB-4F78-B956-36042ADDA337}" presName="connectorText" presStyleLbl="sibTrans2D1" presStyleIdx="0" presStyleCnt="7"/>
      <dgm:spPr/>
      <dgm:t>
        <a:bodyPr/>
        <a:lstStyle/>
        <a:p>
          <a:pPr rtl="1"/>
          <a:endParaRPr lang="ar-JO"/>
        </a:p>
      </dgm:t>
    </dgm:pt>
    <dgm:pt modelId="{230371C6-27B2-4BE8-96B7-8330DE50AF51}" type="pres">
      <dgm:prSet presAssocID="{55180FEE-F7FC-43A0-87BF-F15A04AE3EFF}" presName="node" presStyleLbl="node1" presStyleIdx="0" presStyleCnt="7">
        <dgm:presLayoutVars>
          <dgm:bulletEnabled val="1"/>
        </dgm:presLayoutVars>
      </dgm:prSet>
      <dgm:spPr/>
      <dgm:t>
        <a:bodyPr/>
        <a:lstStyle/>
        <a:p>
          <a:pPr rtl="1"/>
          <a:endParaRPr lang="ar-JO"/>
        </a:p>
      </dgm:t>
    </dgm:pt>
    <dgm:pt modelId="{E3B7FB6A-EE08-45C5-AA93-0ABE74F3CEE3}" type="pres">
      <dgm:prSet presAssocID="{42BB27F9-ED4E-4A50-ADDE-CDDA6C25B51A}" presName="parTrans" presStyleLbl="sibTrans2D1" presStyleIdx="1" presStyleCnt="7"/>
      <dgm:spPr/>
      <dgm:t>
        <a:bodyPr/>
        <a:lstStyle/>
        <a:p>
          <a:pPr rtl="1"/>
          <a:endParaRPr lang="ar-JO"/>
        </a:p>
      </dgm:t>
    </dgm:pt>
    <dgm:pt modelId="{862AB590-3FBB-4401-B7DC-E5651927BA8D}" type="pres">
      <dgm:prSet presAssocID="{42BB27F9-ED4E-4A50-ADDE-CDDA6C25B51A}" presName="connectorText" presStyleLbl="sibTrans2D1" presStyleIdx="1" presStyleCnt="7"/>
      <dgm:spPr/>
      <dgm:t>
        <a:bodyPr/>
        <a:lstStyle/>
        <a:p>
          <a:pPr rtl="1"/>
          <a:endParaRPr lang="ar-JO"/>
        </a:p>
      </dgm:t>
    </dgm:pt>
    <dgm:pt modelId="{ED36551B-2F7F-42CA-A8A2-A16BAF24FA19}" type="pres">
      <dgm:prSet presAssocID="{11BC3D2C-6EFF-4FF0-95D3-0497B04E01B1}" presName="node" presStyleLbl="node1" presStyleIdx="1" presStyleCnt="7">
        <dgm:presLayoutVars>
          <dgm:bulletEnabled val="1"/>
        </dgm:presLayoutVars>
      </dgm:prSet>
      <dgm:spPr/>
      <dgm:t>
        <a:bodyPr/>
        <a:lstStyle/>
        <a:p>
          <a:pPr rtl="1"/>
          <a:endParaRPr lang="ar-JO"/>
        </a:p>
      </dgm:t>
    </dgm:pt>
    <dgm:pt modelId="{92FC6486-11FD-4422-AA11-FAE47614BBB9}" type="pres">
      <dgm:prSet presAssocID="{6505D720-EE06-4F47-8816-ADC315C62918}" presName="parTrans" presStyleLbl="sibTrans2D1" presStyleIdx="2" presStyleCnt="7"/>
      <dgm:spPr/>
      <dgm:t>
        <a:bodyPr/>
        <a:lstStyle/>
        <a:p>
          <a:pPr rtl="1"/>
          <a:endParaRPr lang="ar-JO"/>
        </a:p>
      </dgm:t>
    </dgm:pt>
    <dgm:pt modelId="{AF051691-020A-482C-BFF0-7BFA46F6F7FA}" type="pres">
      <dgm:prSet presAssocID="{6505D720-EE06-4F47-8816-ADC315C62918}" presName="connectorText" presStyleLbl="sibTrans2D1" presStyleIdx="2" presStyleCnt="7"/>
      <dgm:spPr/>
      <dgm:t>
        <a:bodyPr/>
        <a:lstStyle/>
        <a:p>
          <a:pPr rtl="1"/>
          <a:endParaRPr lang="ar-JO"/>
        </a:p>
      </dgm:t>
    </dgm:pt>
    <dgm:pt modelId="{11CB85F3-0B16-48D4-9FCD-B3D0FFAA956F}" type="pres">
      <dgm:prSet presAssocID="{EDC2D4BF-BB83-4901-A602-B9F5923C897B}" presName="node" presStyleLbl="node1" presStyleIdx="2" presStyleCnt="7">
        <dgm:presLayoutVars>
          <dgm:bulletEnabled val="1"/>
        </dgm:presLayoutVars>
      </dgm:prSet>
      <dgm:spPr/>
      <dgm:t>
        <a:bodyPr/>
        <a:lstStyle/>
        <a:p>
          <a:pPr rtl="1"/>
          <a:endParaRPr lang="ar-JO"/>
        </a:p>
      </dgm:t>
    </dgm:pt>
    <dgm:pt modelId="{8D12ADFE-07BB-40C6-93F1-E2CB0B56800C}" type="pres">
      <dgm:prSet presAssocID="{D46D3F34-E5B8-4A68-B598-7359FDBCFB1E}" presName="parTrans" presStyleLbl="sibTrans2D1" presStyleIdx="3" presStyleCnt="7"/>
      <dgm:spPr/>
      <dgm:t>
        <a:bodyPr/>
        <a:lstStyle/>
        <a:p>
          <a:pPr rtl="1"/>
          <a:endParaRPr lang="ar-JO"/>
        </a:p>
      </dgm:t>
    </dgm:pt>
    <dgm:pt modelId="{FE88F6C4-2D95-4076-9CC6-15C4FE183C49}" type="pres">
      <dgm:prSet presAssocID="{D46D3F34-E5B8-4A68-B598-7359FDBCFB1E}" presName="connectorText" presStyleLbl="sibTrans2D1" presStyleIdx="3" presStyleCnt="7"/>
      <dgm:spPr/>
      <dgm:t>
        <a:bodyPr/>
        <a:lstStyle/>
        <a:p>
          <a:pPr rtl="1"/>
          <a:endParaRPr lang="ar-JO"/>
        </a:p>
      </dgm:t>
    </dgm:pt>
    <dgm:pt modelId="{300AF87E-BAFE-439A-A5B0-6FAD689432DE}" type="pres">
      <dgm:prSet presAssocID="{4395E572-32BF-4F3A-B84E-FF7FEC22AB5C}" presName="node" presStyleLbl="node1" presStyleIdx="3" presStyleCnt="7">
        <dgm:presLayoutVars>
          <dgm:bulletEnabled val="1"/>
        </dgm:presLayoutVars>
      </dgm:prSet>
      <dgm:spPr/>
      <dgm:t>
        <a:bodyPr/>
        <a:lstStyle/>
        <a:p>
          <a:pPr rtl="1"/>
          <a:endParaRPr lang="ar-JO"/>
        </a:p>
      </dgm:t>
    </dgm:pt>
    <dgm:pt modelId="{31383A2B-BDD6-4292-BA0A-E2597D644D9C}" type="pres">
      <dgm:prSet presAssocID="{714C341C-3CB3-4E40-9C54-4380A067BF08}" presName="parTrans" presStyleLbl="sibTrans2D1" presStyleIdx="4" presStyleCnt="7"/>
      <dgm:spPr/>
      <dgm:t>
        <a:bodyPr/>
        <a:lstStyle/>
        <a:p>
          <a:pPr rtl="1"/>
          <a:endParaRPr lang="ar-JO"/>
        </a:p>
      </dgm:t>
    </dgm:pt>
    <dgm:pt modelId="{153F5010-066B-47E0-ABAC-F573CAF4093F}" type="pres">
      <dgm:prSet presAssocID="{714C341C-3CB3-4E40-9C54-4380A067BF08}" presName="connectorText" presStyleLbl="sibTrans2D1" presStyleIdx="4" presStyleCnt="7"/>
      <dgm:spPr/>
      <dgm:t>
        <a:bodyPr/>
        <a:lstStyle/>
        <a:p>
          <a:pPr rtl="1"/>
          <a:endParaRPr lang="ar-JO"/>
        </a:p>
      </dgm:t>
    </dgm:pt>
    <dgm:pt modelId="{D4FBA9DF-8CB6-4171-870B-8E90410185EF}" type="pres">
      <dgm:prSet presAssocID="{C28D4F1B-ADB4-4CD4-A0F3-AC110965360C}" presName="node" presStyleLbl="node1" presStyleIdx="4" presStyleCnt="7">
        <dgm:presLayoutVars>
          <dgm:bulletEnabled val="1"/>
        </dgm:presLayoutVars>
      </dgm:prSet>
      <dgm:spPr/>
      <dgm:t>
        <a:bodyPr/>
        <a:lstStyle/>
        <a:p>
          <a:pPr rtl="1"/>
          <a:endParaRPr lang="ar-JO"/>
        </a:p>
      </dgm:t>
    </dgm:pt>
    <dgm:pt modelId="{D302973D-719C-4D74-8DB7-77934B9F41CE}" type="pres">
      <dgm:prSet presAssocID="{CC669D6E-3C30-431E-885C-DDBB698F5D77}" presName="parTrans" presStyleLbl="sibTrans2D1" presStyleIdx="5" presStyleCnt="7"/>
      <dgm:spPr/>
      <dgm:t>
        <a:bodyPr/>
        <a:lstStyle/>
        <a:p>
          <a:pPr rtl="1"/>
          <a:endParaRPr lang="ar-JO"/>
        </a:p>
      </dgm:t>
    </dgm:pt>
    <dgm:pt modelId="{6DBCCE7D-9C32-4950-9034-AEEFDAF89A27}" type="pres">
      <dgm:prSet presAssocID="{CC669D6E-3C30-431E-885C-DDBB698F5D77}" presName="connectorText" presStyleLbl="sibTrans2D1" presStyleIdx="5" presStyleCnt="7"/>
      <dgm:spPr/>
      <dgm:t>
        <a:bodyPr/>
        <a:lstStyle/>
        <a:p>
          <a:pPr rtl="1"/>
          <a:endParaRPr lang="ar-JO"/>
        </a:p>
      </dgm:t>
    </dgm:pt>
    <dgm:pt modelId="{B0439604-357F-4409-98F0-AFF9477DAFFC}" type="pres">
      <dgm:prSet presAssocID="{4CEED9ED-4187-417D-9808-E03DC56E14A9}" presName="node" presStyleLbl="node1" presStyleIdx="5" presStyleCnt="7">
        <dgm:presLayoutVars>
          <dgm:bulletEnabled val="1"/>
        </dgm:presLayoutVars>
      </dgm:prSet>
      <dgm:spPr/>
      <dgm:t>
        <a:bodyPr/>
        <a:lstStyle/>
        <a:p>
          <a:pPr rtl="1"/>
          <a:endParaRPr lang="ar-JO"/>
        </a:p>
      </dgm:t>
    </dgm:pt>
    <dgm:pt modelId="{C631B1FA-F628-4B15-A66D-CE151B04872B}" type="pres">
      <dgm:prSet presAssocID="{B06285D8-B1B7-43A2-8E0B-BDD34A6FE627}" presName="parTrans" presStyleLbl="sibTrans2D1" presStyleIdx="6" presStyleCnt="7"/>
      <dgm:spPr/>
      <dgm:t>
        <a:bodyPr/>
        <a:lstStyle/>
        <a:p>
          <a:pPr rtl="1"/>
          <a:endParaRPr lang="ar-JO"/>
        </a:p>
      </dgm:t>
    </dgm:pt>
    <dgm:pt modelId="{496DEB9F-64E5-4AB8-85A2-2D8E6D401530}" type="pres">
      <dgm:prSet presAssocID="{B06285D8-B1B7-43A2-8E0B-BDD34A6FE627}" presName="connectorText" presStyleLbl="sibTrans2D1" presStyleIdx="6" presStyleCnt="7"/>
      <dgm:spPr/>
      <dgm:t>
        <a:bodyPr/>
        <a:lstStyle/>
        <a:p>
          <a:pPr rtl="1"/>
          <a:endParaRPr lang="ar-JO"/>
        </a:p>
      </dgm:t>
    </dgm:pt>
    <dgm:pt modelId="{A5375DEC-0ED1-465F-BD43-1845EA589B13}" type="pres">
      <dgm:prSet presAssocID="{31CCF9F3-CDF7-4358-8853-263BF65B070F}" presName="node" presStyleLbl="node1" presStyleIdx="6" presStyleCnt="7">
        <dgm:presLayoutVars>
          <dgm:bulletEnabled val="1"/>
        </dgm:presLayoutVars>
      </dgm:prSet>
      <dgm:spPr/>
      <dgm:t>
        <a:bodyPr/>
        <a:lstStyle/>
        <a:p>
          <a:pPr rtl="1"/>
          <a:endParaRPr lang="ar-JO"/>
        </a:p>
      </dgm:t>
    </dgm:pt>
  </dgm:ptLst>
  <dgm:cxnLst>
    <dgm:cxn modelId="{47BA4908-0994-4E00-850F-1F3AC34E5B87}" type="presOf" srcId="{AFC5272C-F7CB-4F78-B956-36042ADDA337}" destId="{BDF6278D-6A5F-4B6F-AAAF-89267FFF9114}" srcOrd="0" destOrd="0" presId="urn:microsoft.com/office/officeart/2005/8/layout/radial5"/>
    <dgm:cxn modelId="{1DE25816-0BA0-47B3-9046-4411572D3615}" type="presOf" srcId="{4CEED9ED-4187-417D-9808-E03DC56E14A9}" destId="{B0439604-357F-4409-98F0-AFF9477DAFFC}" srcOrd="0" destOrd="0" presId="urn:microsoft.com/office/officeart/2005/8/layout/radial5"/>
    <dgm:cxn modelId="{2788834F-7065-485D-B0FC-5E77B696E5F1}" type="presOf" srcId="{D46D3F34-E5B8-4A68-B598-7359FDBCFB1E}" destId="{8D12ADFE-07BB-40C6-93F1-E2CB0B56800C}" srcOrd="0" destOrd="0" presId="urn:microsoft.com/office/officeart/2005/8/layout/radial5"/>
    <dgm:cxn modelId="{EFC9AC7F-4740-44DC-BD3D-2D4BDD1D94FB}" type="presOf" srcId="{6505D720-EE06-4F47-8816-ADC315C62918}" destId="{92FC6486-11FD-4422-AA11-FAE47614BBB9}" srcOrd="0" destOrd="0" presId="urn:microsoft.com/office/officeart/2005/8/layout/radial5"/>
    <dgm:cxn modelId="{BFA6ADDE-346A-4BAB-B34A-85F6F634137B}" type="presOf" srcId="{D46D3F34-E5B8-4A68-B598-7359FDBCFB1E}" destId="{FE88F6C4-2D95-4076-9CC6-15C4FE183C49}" srcOrd="1" destOrd="0" presId="urn:microsoft.com/office/officeart/2005/8/layout/radial5"/>
    <dgm:cxn modelId="{91A83171-C3A1-4ED4-B277-B2EE5B8125A5}" type="presOf" srcId="{714C341C-3CB3-4E40-9C54-4380A067BF08}" destId="{153F5010-066B-47E0-ABAC-F573CAF4093F}" srcOrd="1" destOrd="0" presId="urn:microsoft.com/office/officeart/2005/8/layout/radial5"/>
    <dgm:cxn modelId="{DBBF27E2-483E-42EA-BEF3-AC4A80CBF742}" type="presOf" srcId="{3D648F11-C4CE-4EBC-AC84-525974E2B371}" destId="{DD06FB10-DDE0-474D-ACBE-2AF66EEA236B}" srcOrd="0" destOrd="0" presId="urn:microsoft.com/office/officeart/2005/8/layout/radial5"/>
    <dgm:cxn modelId="{B28D2CE6-BC9C-4EF8-8C2F-1E9D42DAF75E}" srcId="{3D648F11-C4CE-4EBC-AC84-525974E2B371}" destId="{55180FEE-F7FC-43A0-87BF-F15A04AE3EFF}" srcOrd="0" destOrd="0" parTransId="{AFC5272C-F7CB-4F78-B956-36042ADDA337}" sibTransId="{91912EB2-797D-4C7E-8415-4903E5E8673E}"/>
    <dgm:cxn modelId="{EBE6C5C7-8ED3-4F78-843B-7F044F787EB8}" type="presOf" srcId="{AFC5272C-F7CB-4F78-B956-36042ADDA337}" destId="{75407474-AD51-45A2-8307-C1380A7CD333}" srcOrd="1" destOrd="0" presId="urn:microsoft.com/office/officeart/2005/8/layout/radial5"/>
    <dgm:cxn modelId="{B248CA13-A578-4C85-8305-1E0FC119518F}" type="presOf" srcId="{C28D4F1B-ADB4-4CD4-A0F3-AC110965360C}" destId="{D4FBA9DF-8CB6-4171-870B-8E90410185EF}" srcOrd="0" destOrd="0" presId="urn:microsoft.com/office/officeart/2005/8/layout/radial5"/>
    <dgm:cxn modelId="{7D8C9C5E-10AD-4B74-A33F-826EE8F2792D}" type="presOf" srcId="{CC669D6E-3C30-431E-885C-DDBB698F5D77}" destId="{6DBCCE7D-9C32-4950-9034-AEEFDAF89A27}" srcOrd="1" destOrd="0" presId="urn:microsoft.com/office/officeart/2005/8/layout/radial5"/>
    <dgm:cxn modelId="{7438800F-9F56-49BB-8DF8-08F8EF0C9472}" type="presOf" srcId="{447B6A8B-D8CA-42DF-9DCE-9289F43C05FD}" destId="{BF31A4CB-1258-4F8A-B6C9-7D4124D49FBD}" srcOrd="0" destOrd="0" presId="urn:microsoft.com/office/officeart/2005/8/layout/radial5"/>
    <dgm:cxn modelId="{0A987882-E43E-4659-AB83-9A1A0FC36360}" srcId="{3D648F11-C4CE-4EBC-AC84-525974E2B371}" destId="{4CEED9ED-4187-417D-9808-E03DC56E14A9}" srcOrd="5" destOrd="0" parTransId="{CC669D6E-3C30-431E-885C-DDBB698F5D77}" sibTransId="{4CFB5F92-639F-4726-9DDC-B5D1E9004F3C}"/>
    <dgm:cxn modelId="{235A17DF-0CF7-483A-8D37-5EDC0462B5AD}" type="presOf" srcId="{EDC2D4BF-BB83-4901-A602-B9F5923C897B}" destId="{11CB85F3-0B16-48D4-9FCD-B3D0FFAA956F}" srcOrd="0" destOrd="0" presId="urn:microsoft.com/office/officeart/2005/8/layout/radial5"/>
    <dgm:cxn modelId="{F11EB213-2F47-41BB-A531-BB92F5298D0D}" srcId="{3D648F11-C4CE-4EBC-AC84-525974E2B371}" destId="{4395E572-32BF-4F3A-B84E-FF7FEC22AB5C}" srcOrd="3" destOrd="0" parTransId="{D46D3F34-E5B8-4A68-B598-7359FDBCFB1E}" sibTransId="{E6DD603B-362D-4DDB-9076-65637DE591CC}"/>
    <dgm:cxn modelId="{BD66C39C-3EB1-4B27-BB18-6A28E74BBE89}" srcId="{447B6A8B-D8CA-42DF-9DCE-9289F43C05FD}" destId="{3D648F11-C4CE-4EBC-AC84-525974E2B371}" srcOrd="0" destOrd="0" parTransId="{36ECC8E6-0067-48F7-9953-EE35429BB8DC}" sibTransId="{8A65ED46-D654-45A5-A1AE-C0A034AFD6DE}"/>
    <dgm:cxn modelId="{7D79ED88-1DA0-44AE-B14E-E3096385F52E}" type="presOf" srcId="{B06285D8-B1B7-43A2-8E0B-BDD34A6FE627}" destId="{496DEB9F-64E5-4AB8-85A2-2D8E6D401530}" srcOrd="1" destOrd="0" presId="urn:microsoft.com/office/officeart/2005/8/layout/radial5"/>
    <dgm:cxn modelId="{85AC65E6-61D3-4870-98CD-24426963A766}" type="presOf" srcId="{4395E572-32BF-4F3A-B84E-FF7FEC22AB5C}" destId="{300AF87E-BAFE-439A-A5B0-6FAD689432DE}" srcOrd="0" destOrd="0" presId="urn:microsoft.com/office/officeart/2005/8/layout/radial5"/>
    <dgm:cxn modelId="{648D40D0-650A-43F5-91B3-9357D8D16696}" type="presOf" srcId="{31CCF9F3-CDF7-4358-8853-263BF65B070F}" destId="{A5375DEC-0ED1-465F-BD43-1845EA589B13}" srcOrd="0" destOrd="0" presId="urn:microsoft.com/office/officeart/2005/8/layout/radial5"/>
    <dgm:cxn modelId="{C9FE3630-3547-423D-AAE8-60EC90080734}" type="presOf" srcId="{CC669D6E-3C30-431E-885C-DDBB698F5D77}" destId="{D302973D-719C-4D74-8DB7-77934B9F41CE}" srcOrd="0" destOrd="0" presId="urn:microsoft.com/office/officeart/2005/8/layout/radial5"/>
    <dgm:cxn modelId="{E2D41810-A208-4D35-BB76-9E98FCD115FC}" type="presOf" srcId="{B06285D8-B1B7-43A2-8E0B-BDD34A6FE627}" destId="{C631B1FA-F628-4B15-A66D-CE151B04872B}" srcOrd="0" destOrd="0" presId="urn:microsoft.com/office/officeart/2005/8/layout/radial5"/>
    <dgm:cxn modelId="{AD4D5D0C-D3AA-4559-99E3-3EB35CC68DD8}" type="presOf" srcId="{714C341C-3CB3-4E40-9C54-4380A067BF08}" destId="{31383A2B-BDD6-4292-BA0A-E2597D644D9C}" srcOrd="0" destOrd="0" presId="urn:microsoft.com/office/officeart/2005/8/layout/radial5"/>
    <dgm:cxn modelId="{9433B65B-D84F-4C4F-90AE-84969DC07101}" srcId="{3D648F11-C4CE-4EBC-AC84-525974E2B371}" destId="{11BC3D2C-6EFF-4FF0-95D3-0497B04E01B1}" srcOrd="1" destOrd="0" parTransId="{42BB27F9-ED4E-4A50-ADDE-CDDA6C25B51A}" sibTransId="{95485BA0-1CFB-4C52-B1F3-B6A4DB9CE3DF}"/>
    <dgm:cxn modelId="{DA43115A-1624-485E-BADC-A8380C6D89C0}" srcId="{3D648F11-C4CE-4EBC-AC84-525974E2B371}" destId="{31CCF9F3-CDF7-4358-8853-263BF65B070F}" srcOrd="6" destOrd="0" parTransId="{B06285D8-B1B7-43A2-8E0B-BDD34A6FE627}" sibTransId="{6B969A2E-81D1-457F-AD9F-9985F830727D}"/>
    <dgm:cxn modelId="{039FCAFE-4477-40BF-97D4-9579A0588CE1}" type="presOf" srcId="{42BB27F9-ED4E-4A50-ADDE-CDDA6C25B51A}" destId="{862AB590-3FBB-4401-B7DC-E5651927BA8D}" srcOrd="1" destOrd="0" presId="urn:microsoft.com/office/officeart/2005/8/layout/radial5"/>
    <dgm:cxn modelId="{A8C80577-D526-4D7F-BC97-E88DC18929E3}" type="presOf" srcId="{42BB27F9-ED4E-4A50-ADDE-CDDA6C25B51A}" destId="{E3B7FB6A-EE08-45C5-AA93-0ABE74F3CEE3}" srcOrd="0" destOrd="0" presId="urn:microsoft.com/office/officeart/2005/8/layout/radial5"/>
    <dgm:cxn modelId="{34B50FBD-590E-4200-8F0B-861EEAD34BDE}" type="presOf" srcId="{55180FEE-F7FC-43A0-87BF-F15A04AE3EFF}" destId="{230371C6-27B2-4BE8-96B7-8330DE50AF51}" srcOrd="0" destOrd="0" presId="urn:microsoft.com/office/officeart/2005/8/layout/radial5"/>
    <dgm:cxn modelId="{1965B2A1-29E2-4B64-8D56-B52762C49114}" type="presOf" srcId="{6505D720-EE06-4F47-8816-ADC315C62918}" destId="{AF051691-020A-482C-BFF0-7BFA46F6F7FA}" srcOrd="1" destOrd="0" presId="urn:microsoft.com/office/officeart/2005/8/layout/radial5"/>
    <dgm:cxn modelId="{8DB54965-86E4-4B36-AD67-6C5581874E1B}" srcId="{3D648F11-C4CE-4EBC-AC84-525974E2B371}" destId="{EDC2D4BF-BB83-4901-A602-B9F5923C897B}" srcOrd="2" destOrd="0" parTransId="{6505D720-EE06-4F47-8816-ADC315C62918}" sibTransId="{AED4A80D-DB79-439E-BDBB-881FF1988EC9}"/>
    <dgm:cxn modelId="{4B75C916-80EF-47D2-B905-CFAF566F7787}" type="presOf" srcId="{11BC3D2C-6EFF-4FF0-95D3-0497B04E01B1}" destId="{ED36551B-2F7F-42CA-A8A2-A16BAF24FA19}" srcOrd="0" destOrd="0" presId="urn:microsoft.com/office/officeart/2005/8/layout/radial5"/>
    <dgm:cxn modelId="{B4661A78-40C7-42E2-B0F2-D5F017E58DC8}" srcId="{3D648F11-C4CE-4EBC-AC84-525974E2B371}" destId="{C28D4F1B-ADB4-4CD4-A0F3-AC110965360C}" srcOrd="4" destOrd="0" parTransId="{714C341C-3CB3-4E40-9C54-4380A067BF08}" sibTransId="{92C3ACE1-03DE-4DD5-9933-DB4160B21349}"/>
    <dgm:cxn modelId="{B0D6521E-AF6A-4B71-AB9B-93D44B7E114B}" type="presParOf" srcId="{BF31A4CB-1258-4F8A-B6C9-7D4124D49FBD}" destId="{DD06FB10-DDE0-474D-ACBE-2AF66EEA236B}" srcOrd="0" destOrd="0" presId="urn:microsoft.com/office/officeart/2005/8/layout/radial5"/>
    <dgm:cxn modelId="{65A004ED-55C4-46CB-A32F-B97D1870D2CC}" type="presParOf" srcId="{BF31A4CB-1258-4F8A-B6C9-7D4124D49FBD}" destId="{BDF6278D-6A5F-4B6F-AAAF-89267FFF9114}" srcOrd="1" destOrd="0" presId="urn:microsoft.com/office/officeart/2005/8/layout/radial5"/>
    <dgm:cxn modelId="{EE1C4568-5BAC-4312-9595-6BB8FAEFC439}" type="presParOf" srcId="{BDF6278D-6A5F-4B6F-AAAF-89267FFF9114}" destId="{75407474-AD51-45A2-8307-C1380A7CD333}" srcOrd="0" destOrd="0" presId="urn:microsoft.com/office/officeart/2005/8/layout/radial5"/>
    <dgm:cxn modelId="{9AD01AB7-372F-4DA4-9005-55585F9773E5}" type="presParOf" srcId="{BF31A4CB-1258-4F8A-B6C9-7D4124D49FBD}" destId="{230371C6-27B2-4BE8-96B7-8330DE50AF51}" srcOrd="2" destOrd="0" presId="urn:microsoft.com/office/officeart/2005/8/layout/radial5"/>
    <dgm:cxn modelId="{87E25919-06C9-4ECC-8ECE-CCE5670BDF8F}" type="presParOf" srcId="{BF31A4CB-1258-4F8A-B6C9-7D4124D49FBD}" destId="{E3B7FB6A-EE08-45C5-AA93-0ABE74F3CEE3}" srcOrd="3" destOrd="0" presId="urn:microsoft.com/office/officeart/2005/8/layout/radial5"/>
    <dgm:cxn modelId="{D155715D-A30B-4727-BEC0-D0D2531F702C}" type="presParOf" srcId="{E3B7FB6A-EE08-45C5-AA93-0ABE74F3CEE3}" destId="{862AB590-3FBB-4401-B7DC-E5651927BA8D}" srcOrd="0" destOrd="0" presId="urn:microsoft.com/office/officeart/2005/8/layout/radial5"/>
    <dgm:cxn modelId="{0F4BFB1F-AB8E-4C0F-848F-588F491B7A6C}" type="presParOf" srcId="{BF31A4CB-1258-4F8A-B6C9-7D4124D49FBD}" destId="{ED36551B-2F7F-42CA-A8A2-A16BAF24FA19}" srcOrd="4" destOrd="0" presId="urn:microsoft.com/office/officeart/2005/8/layout/radial5"/>
    <dgm:cxn modelId="{1B078AF3-1E41-4927-93BF-38D86EE3BB48}" type="presParOf" srcId="{BF31A4CB-1258-4F8A-B6C9-7D4124D49FBD}" destId="{92FC6486-11FD-4422-AA11-FAE47614BBB9}" srcOrd="5" destOrd="0" presId="urn:microsoft.com/office/officeart/2005/8/layout/radial5"/>
    <dgm:cxn modelId="{D4B337C0-552D-4EA1-B952-0DC7FA12F0F8}" type="presParOf" srcId="{92FC6486-11FD-4422-AA11-FAE47614BBB9}" destId="{AF051691-020A-482C-BFF0-7BFA46F6F7FA}" srcOrd="0" destOrd="0" presId="urn:microsoft.com/office/officeart/2005/8/layout/radial5"/>
    <dgm:cxn modelId="{7E8C7035-2C65-47D6-9D97-0156C031FD68}" type="presParOf" srcId="{BF31A4CB-1258-4F8A-B6C9-7D4124D49FBD}" destId="{11CB85F3-0B16-48D4-9FCD-B3D0FFAA956F}" srcOrd="6" destOrd="0" presId="urn:microsoft.com/office/officeart/2005/8/layout/radial5"/>
    <dgm:cxn modelId="{CA9843FE-C941-4556-92A7-A2295822F846}" type="presParOf" srcId="{BF31A4CB-1258-4F8A-B6C9-7D4124D49FBD}" destId="{8D12ADFE-07BB-40C6-93F1-E2CB0B56800C}" srcOrd="7" destOrd="0" presId="urn:microsoft.com/office/officeart/2005/8/layout/radial5"/>
    <dgm:cxn modelId="{239A3233-B595-4C0F-B4B1-F935AA75D476}" type="presParOf" srcId="{8D12ADFE-07BB-40C6-93F1-E2CB0B56800C}" destId="{FE88F6C4-2D95-4076-9CC6-15C4FE183C49}" srcOrd="0" destOrd="0" presId="urn:microsoft.com/office/officeart/2005/8/layout/radial5"/>
    <dgm:cxn modelId="{CAB180F3-DB33-48DC-91FC-20FCF11570ED}" type="presParOf" srcId="{BF31A4CB-1258-4F8A-B6C9-7D4124D49FBD}" destId="{300AF87E-BAFE-439A-A5B0-6FAD689432DE}" srcOrd="8" destOrd="0" presId="urn:microsoft.com/office/officeart/2005/8/layout/radial5"/>
    <dgm:cxn modelId="{8812A0E1-7F72-42F9-9198-0E7EF234E7FB}" type="presParOf" srcId="{BF31A4CB-1258-4F8A-B6C9-7D4124D49FBD}" destId="{31383A2B-BDD6-4292-BA0A-E2597D644D9C}" srcOrd="9" destOrd="0" presId="urn:microsoft.com/office/officeart/2005/8/layout/radial5"/>
    <dgm:cxn modelId="{61EDB7F2-55A9-4536-9A5B-DAD36F06C9A4}" type="presParOf" srcId="{31383A2B-BDD6-4292-BA0A-E2597D644D9C}" destId="{153F5010-066B-47E0-ABAC-F573CAF4093F}" srcOrd="0" destOrd="0" presId="urn:microsoft.com/office/officeart/2005/8/layout/radial5"/>
    <dgm:cxn modelId="{47152B3B-DA10-4526-A2E6-2F0E67FE5EA5}" type="presParOf" srcId="{BF31A4CB-1258-4F8A-B6C9-7D4124D49FBD}" destId="{D4FBA9DF-8CB6-4171-870B-8E90410185EF}" srcOrd="10" destOrd="0" presId="urn:microsoft.com/office/officeart/2005/8/layout/radial5"/>
    <dgm:cxn modelId="{CF5601D7-600C-4D04-9893-CC4793E6437C}" type="presParOf" srcId="{BF31A4CB-1258-4F8A-B6C9-7D4124D49FBD}" destId="{D302973D-719C-4D74-8DB7-77934B9F41CE}" srcOrd="11" destOrd="0" presId="urn:microsoft.com/office/officeart/2005/8/layout/radial5"/>
    <dgm:cxn modelId="{37270DF6-78F5-4C58-B593-F0E3A379D3DF}" type="presParOf" srcId="{D302973D-719C-4D74-8DB7-77934B9F41CE}" destId="{6DBCCE7D-9C32-4950-9034-AEEFDAF89A27}" srcOrd="0" destOrd="0" presId="urn:microsoft.com/office/officeart/2005/8/layout/radial5"/>
    <dgm:cxn modelId="{48093E99-47A3-49F4-B125-618E36CAF108}" type="presParOf" srcId="{BF31A4CB-1258-4F8A-B6C9-7D4124D49FBD}" destId="{B0439604-357F-4409-98F0-AFF9477DAFFC}" srcOrd="12" destOrd="0" presId="urn:microsoft.com/office/officeart/2005/8/layout/radial5"/>
    <dgm:cxn modelId="{ED25B7B1-6882-4BE1-8DDA-3AA0D8F0CCAE}" type="presParOf" srcId="{BF31A4CB-1258-4F8A-B6C9-7D4124D49FBD}" destId="{C631B1FA-F628-4B15-A66D-CE151B04872B}" srcOrd="13" destOrd="0" presId="urn:microsoft.com/office/officeart/2005/8/layout/radial5"/>
    <dgm:cxn modelId="{C3632140-6F98-41E8-8C8D-043DAB8BCFE2}" type="presParOf" srcId="{C631B1FA-F628-4B15-A66D-CE151B04872B}" destId="{496DEB9F-64E5-4AB8-85A2-2D8E6D401530}" srcOrd="0" destOrd="0" presId="urn:microsoft.com/office/officeart/2005/8/layout/radial5"/>
    <dgm:cxn modelId="{0FC454AD-2DDD-4CA6-A6FC-A183F4D55FA2}" type="presParOf" srcId="{BF31A4CB-1258-4F8A-B6C9-7D4124D49FBD}" destId="{A5375DEC-0ED1-465F-BD43-1845EA589B13}" srcOrd="14"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D6EB963-1564-41E7-9F3D-8A4A478FE569}" type="doc">
      <dgm:prSet loTypeId="urn:microsoft.com/office/officeart/2005/8/layout/vList5" loCatId="list" qsTypeId="urn:microsoft.com/office/officeart/2005/8/quickstyle/3d1" qsCatId="3D" csTypeId="urn:microsoft.com/office/officeart/2005/8/colors/colorful1#13" csCatId="colorful" phldr="1"/>
      <dgm:spPr/>
      <dgm:t>
        <a:bodyPr/>
        <a:lstStyle/>
        <a:p>
          <a:pPr rtl="1"/>
          <a:endParaRPr lang="ar-JO"/>
        </a:p>
      </dgm:t>
    </dgm:pt>
    <dgm:pt modelId="{0B844FB9-9DFD-4271-A590-260916DC03B4}">
      <dgm:prSet phldrT="[Text]" custT="1"/>
      <dgm:spPr/>
      <dgm:t>
        <a:bodyPr/>
        <a:lstStyle/>
        <a:p>
          <a:pPr algn="ctr" rtl="1"/>
          <a:r>
            <a:rPr lang="ar-JO" sz="2800" b="1" dirty="0" smtClean="0">
              <a:effectLst>
                <a:outerShdw blurRad="38100" dist="38100" dir="2700000" algn="tl">
                  <a:srgbClr val="000000">
                    <a:alpha val="43137"/>
                  </a:srgbClr>
                </a:outerShdw>
              </a:effectLst>
            </a:rPr>
            <a:t>القياس</a:t>
          </a:r>
        </a:p>
      </dgm:t>
    </dgm:pt>
    <dgm:pt modelId="{DF3CE145-AC42-4438-B90C-10CEA242110F}" type="parTrans" cxnId="{3DD4A6CC-EFAE-4C47-AF35-E030852685DD}">
      <dgm:prSet/>
      <dgm:spPr/>
      <dgm:t>
        <a:bodyPr/>
        <a:lstStyle/>
        <a:p>
          <a:pPr rtl="1"/>
          <a:endParaRPr lang="ar-JO" b="1">
            <a:effectLst>
              <a:outerShdw blurRad="38100" dist="38100" dir="2700000" algn="tl">
                <a:srgbClr val="000000">
                  <a:alpha val="43137"/>
                </a:srgbClr>
              </a:outerShdw>
            </a:effectLst>
          </a:endParaRPr>
        </a:p>
      </dgm:t>
    </dgm:pt>
    <dgm:pt modelId="{D691C2C4-AF70-4549-9C01-F8F93CBD626A}" type="sibTrans" cxnId="{3DD4A6CC-EFAE-4C47-AF35-E030852685DD}">
      <dgm:prSet/>
      <dgm:spPr/>
      <dgm:t>
        <a:bodyPr/>
        <a:lstStyle/>
        <a:p>
          <a:pPr rtl="1"/>
          <a:endParaRPr lang="ar-JO" b="1">
            <a:effectLst>
              <a:outerShdw blurRad="38100" dist="38100" dir="2700000" algn="tl">
                <a:srgbClr val="000000">
                  <a:alpha val="43137"/>
                </a:srgbClr>
              </a:outerShdw>
            </a:effectLst>
          </a:endParaRPr>
        </a:p>
      </dgm:t>
    </dgm:pt>
    <dgm:pt modelId="{D1338637-CD83-40BB-8FC2-BC6F22F1D50B}">
      <dgm:prSet phldrT="[Text]"/>
      <dgm:spPr/>
      <dgm:t>
        <a:bodyPr/>
        <a:lstStyle/>
        <a:p>
          <a:pPr algn="r" rtl="1"/>
          <a:r>
            <a:rPr lang="ar-JO" b="1" dirty="0" smtClean="0">
              <a:effectLst>
                <a:outerShdw blurRad="38100" dist="38100" dir="2700000" algn="tl">
                  <a:srgbClr val="000000">
                    <a:alpha val="43137"/>
                  </a:srgbClr>
                </a:outerShdw>
              </a:effectLst>
            </a:rPr>
            <a:t>هو الحاق ما لا نص فيه بحكم المنصوص عليه لاشتراكهما في علة الحكم.</a:t>
          </a:r>
          <a:endParaRPr lang="ar-JO" b="1" dirty="0">
            <a:effectLst>
              <a:outerShdw blurRad="38100" dist="38100" dir="2700000" algn="tl">
                <a:srgbClr val="000000">
                  <a:alpha val="43137"/>
                </a:srgbClr>
              </a:outerShdw>
            </a:effectLst>
          </a:endParaRPr>
        </a:p>
      </dgm:t>
    </dgm:pt>
    <dgm:pt modelId="{DE80F184-153E-400A-9EAE-D771DCC017DF}" type="parTrans" cxnId="{6F02EE47-1D8A-4BE2-A6BC-FF7A28E90112}">
      <dgm:prSet/>
      <dgm:spPr/>
      <dgm:t>
        <a:bodyPr/>
        <a:lstStyle/>
        <a:p>
          <a:pPr rtl="1"/>
          <a:endParaRPr lang="ar-JO" b="1">
            <a:effectLst>
              <a:outerShdw blurRad="38100" dist="38100" dir="2700000" algn="tl">
                <a:srgbClr val="000000">
                  <a:alpha val="43137"/>
                </a:srgbClr>
              </a:outerShdw>
            </a:effectLst>
          </a:endParaRPr>
        </a:p>
      </dgm:t>
    </dgm:pt>
    <dgm:pt modelId="{C86BC655-CF21-4577-8865-28E3211F8C28}" type="sibTrans" cxnId="{6F02EE47-1D8A-4BE2-A6BC-FF7A28E90112}">
      <dgm:prSet/>
      <dgm:spPr/>
      <dgm:t>
        <a:bodyPr/>
        <a:lstStyle/>
        <a:p>
          <a:pPr rtl="1"/>
          <a:endParaRPr lang="ar-JO" b="1">
            <a:effectLst>
              <a:outerShdw blurRad="38100" dist="38100" dir="2700000" algn="tl">
                <a:srgbClr val="000000">
                  <a:alpha val="43137"/>
                </a:srgbClr>
              </a:outerShdw>
            </a:effectLst>
          </a:endParaRPr>
        </a:p>
      </dgm:t>
    </dgm:pt>
    <dgm:pt modelId="{03C437F6-6A64-4E17-9673-406E386A4F3C}">
      <dgm:prSet phldrT="[Text]" custT="1"/>
      <dgm:spPr/>
      <dgm:t>
        <a:bodyPr/>
        <a:lstStyle/>
        <a:p>
          <a:pPr algn="ctr" rtl="1"/>
          <a:r>
            <a:rPr lang="ar-JO" sz="2800" b="1" dirty="0" smtClean="0">
              <a:effectLst>
                <a:outerShdw blurRad="38100" dist="38100" dir="2700000" algn="tl">
                  <a:srgbClr val="000000">
                    <a:alpha val="43137"/>
                  </a:srgbClr>
                </a:outerShdw>
              </a:effectLst>
            </a:rPr>
            <a:t>نية المشرع</a:t>
          </a:r>
        </a:p>
      </dgm:t>
    </dgm:pt>
    <dgm:pt modelId="{E0619743-1799-492E-ACAC-99E0B84B5556}" type="parTrans" cxnId="{4B2B4F8D-EB62-4CBD-A6EF-DD1A8077808E}">
      <dgm:prSet/>
      <dgm:spPr/>
      <dgm:t>
        <a:bodyPr/>
        <a:lstStyle/>
        <a:p>
          <a:pPr rtl="1"/>
          <a:endParaRPr lang="ar-JO" b="1">
            <a:effectLst>
              <a:outerShdw blurRad="38100" dist="38100" dir="2700000" algn="tl">
                <a:srgbClr val="000000">
                  <a:alpha val="43137"/>
                </a:srgbClr>
              </a:outerShdw>
            </a:effectLst>
          </a:endParaRPr>
        </a:p>
      </dgm:t>
    </dgm:pt>
    <dgm:pt modelId="{E5163677-93B2-414B-85C2-E27BDE91516F}" type="sibTrans" cxnId="{4B2B4F8D-EB62-4CBD-A6EF-DD1A8077808E}">
      <dgm:prSet/>
      <dgm:spPr/>
      <dgm:t>
        <a:bodyPr/>
        <a:lstStyle/>
        <a:p>
          <a:pPr rtl="1"/>
          <a:endParaRPr lang="ar-JO" b="1">
            <a:effectLst>
              <a:outerShdw blurRad="38100" dist="38100" dir="2700000" algn="tl">
                <a:srgbClr val="000000">
                  <a:alpha val="43137"/>
                </a:srgbClr>
              </a:outerShdw>
            </a:effectLst>
          </a:endParaRPr>
        </a:p>
      </dgm:t>
    </dgm:pt>
    <dgm:pt modelId="{5D62A6F0-7490-4602-BA79-2700AB7C7F99}">
      <dgm:prSet phldrT="[Text]"/>
      <dgm:spPr/>
      <dgm:t>
        <a:bodyPr/>
        <a:lstStyle/>
        <a:p>
          <a:pPr rtl="1"/>
          <a:r>
            <a:rPr lang="ar-JO" b="1" dirty="0" smtClean="0">
              <a:effectLst>
                <a:outerShdw blurRad="38100" dist="38100" dir="2700000" algn="tl">
                  <a:srgbClr val="000000">
                    <a:alpha val="43137"/>
                  </a:srgbClr>
                </a:outerShdw>
              </a:effectLst>
            </a:rPr>
            <a:t>يتعين على القاضي النظر الى مغزى النص القانوني والغايات والاهداف التي قصد المشرع الى تحقيقها ابتداءً</a:t>
          </a:r>
          <a:endParaRPr lang="ar-JO" b="1" dirty="0">
            <a:effectLst>
              <a:outerShdw blurRad="38100" dist="38100" dir="2700000" algn="tl">
                <a:srgbClr val="000000">
                  <a:alpha val="43137"/>
                </a:srgbClr>
              </a:outerShdw>
            </a:effectLst>
          </a:endParaRPr>
        </a:p>
      </dgm:t>
    </dgm:pt>
    <dgm:pt modelId="{B7046393-EC55-4896-9EA3-C4F187BA838D}" type="parTrans" cxnId="{17C3369B-5999-4AE4-A3EC-99E0A56DC311}">
      <dgm:prSet/>
      <dgm:spPr/>
      <dgm:t>
        <a:bodyPr/>
        <a:lstStyle/>
        <a:p>
          <a:pPr rtl="1"/>
          <a:endParaRPr lang="ar-JO" b="1">
            <a:effectLst>
              <a:outerShdw blurRad="38100" dist="38100" dir="2700000" algn="tl">
                <a:srgbClr val="000000">
                  <a:alpha val="43137"/>
                </a:srgbClr>
              </a:outerShdw>
            </a:effectLst>
          </a:endParaRPr>
        </a:p>
      </dgm:t>
    </dgm:pt>
    <dgm:pt modelId="{2319C4C0-0858-43C2-9BDC-942535E81FE7}" type="sibTrans" cxnId="{17C3369B-5999-4AE4-A3EC-99E0A56DC311}">
      <dgm:prSet/>
      <dgm:spPr/>
      <dgm:t>
        <a:bodyPr/>
        <a:lstStyle/>
        <a:p>
          <a:pPr rtl="1"/>
          <a:endParaRPr lang="ar-JO" b="1">
            <a:effectLst>
              <a:outerShdw blurRad="38100" dist="38100" dir="2700000" algn="tl">
                <a:srgbClr val="000000">
                  <a:alpha val="43137"/>
                </a:srgbClr>
              </a:outerShdw>
            </a:effectLst>
          </a:endParaRPr>
        </a:p>
      </dgm:t>
    </dgm:pt>
    <dgm:pt modelId="{C7D11D50-9AE4-4919-AFFB-708D30C8C45D}">
      <dgm:prSet phldrT="[Text]" custT="1"/>
      <dgm:spPr/>
      <dgm:t>
        <a:bodyPr/>
        <a:lstStyle/>
        <a:p>
          <a:pPr algn="ctr" rtl="1"/>
          <a:r>
            <a:rPr lang="ar-JO" sz="2800" b="1" dirty="0" smtClean="0">
              <a:effectLst>
                <a:outerShdw blurRad="38100" dist="38100" dir="2700000" algn="tl">
                  <a:srgbClr val="000000">
                    <a:alpha val="43137"/>
                  </a:srgbClr>
                </a:outerShdw>
              </a:effectLst>
            </a:rPr>
            <a:t>الاعمال التحضيرية</a:t>
          </a:r>
        </a:p>
      </dgm:t>
    </dgm:pt>
    <dgm:pt modelId="{8DFB7457-8E91-4AFD-B730-F4C21278E16B}" type="parTrans" cxnId="{71D318B5-D99B-4BE9-AD32-24B891DF7A5C}">
      <dgm:prSet/>
      <dgm:spPr/>
      <dgm:t>
        <a:bodyPr/>
        <a:lstStyle/>
        <a:p>
          <a:pPr rtl="1"/>
          <a:endParaRPr lang="ar-JO" b="1">
            <a:effectLst>
              <a:outerShdw blurRad="38100" dist="38100" dir="2700000" algn="tl">
                <a:srgbClr val="000000">
                  <a:alpha val="43137"/>
                </a:srgbClr>
              </a:outerShdw>
            </a:effectLst>
          </a:endParaRPr>
        </a:p>
      </dgm:t>
    </dgm:pt>
    <dgm:pt modelId="{694E0149-E5A1-496B-A189-9C1CC4A2984C}" type="sibTrans" cxnId="{71D318B5-D99B-4BE9-AD32-24B891DF7A5C}">
      <dgm:prSet/>
      <dgm:spPr/>
      <dgm:t>
        <a:bodyPr/>
        <a:lstStyle/>
        <a:p>
          <a:pPr rtl="1"/>
          <a:endParaRPr lang="ar-JO" b="1">
            <a:effectLst>
              <a:outerShdw blurRad="38100" dist="38100" dir="2700000" algn="tl">
                <a:srgbClr val="000000">
                  <a:alpha val="43137"/>
                </a:srgbClr>
              </a:outerShdw>
            </a:effectLst>
          </a:endParaRPr>
        </a:p>
      </dgm:t>
    </dgm:pt>
    <dgm:pt modelId="{6A254102-93BA-4EC3-99C5-C85119016D90}">
      <dgm:prSet phldrT="[Text]"/>
      <dgm:spPr/>
      <dgm:t>
        <a:bodyPr/>
        <a:lstStyle/>
        <a:p>
          <a:pPr rtl="1"/>
          <a:r>
            <a:rPr lang="ar-JO" b="1" dirty="0" smtClean="0">
              <a:effectLst>
                <a:outerShdw blurRad="38100" dist="38100" dir="2700000" algn="tl">
                  <a:srgbClr val="000000">
                    <a:alpha val="43137"/>
                  </a:srgbClr>
                </a:outerShdw>
              </a:effectLst>
            </a:rPr>
            <a:t>توضح النقاش الذي جرى بصدد وضع القانون وكيفية الانتهاء من صياغة النص</a:t>
          </a:r>
          <a:endParaRPr lang="ar-JO" b="1" dirty="0">
            <a:effectLst>
              <a:outerShdw blurRad="38100" dist="38100" dir="2700000" algn="tl">
                <a:srgbClr val="000000">
                  <a:alpha val="43137"/>
                </a:srgbClr>
              </a:outerShdw>
            </a:effectLst>
          </a:endParaRPr>
        </a:p>
      </dgm:t>
    </dgm:pt>
    <dgm:pt modelId="{E7302E91-1BD9-4D72-BB1B-107AA167AE0A}" type="parTrans" cxnId="{FC232166-605A-4C4C-B494-22B57ED60623}">
      <dgm:prSet/>
      <dgm:spPr/>
      <dgm:t>
        <a:bodyPr/>
        <a:lstStyle/>
        <a:p>
          <a:pPr rtl="1"/>
          <a:endParaRPr lang="ar-JO" b="1">
            <a:effectLst>
              <a:outerShdw blurRad="38100" dist="38100" dir="2700000" algn="tl">
                <a:srgbClr val="000000">
                  <a:alpha val="43137"/>
                </a:srgbClr>
              </a:outerShdw>
            </a:effectLst>
          </a:endParaRPr>
        </a:p>
      </dgm:t>
    </dgm:pt>
    <dgm:pt modelId="{4D2330BF-9192-419B-A7A7-9E4A55CDB00F}" type="sibTrans" cxnId="{FC232166-605A-4C4C-B494-22B57ED60623}">
      <dgm:prSet/>
      <dgm:spPr/>
      <dgm:t>
        <a:bodyPr/>
        <a:lstStyle/>
        <a:p>
          <a:pPr rtl="1"/>
          <a:endParaRPr lang="ar-JO" b="1">
            <a:effectLst>
              <a:outerShdw blurRad="38100" dist="38100" dir="2700000" algn="tl">
                <a:srgbClr val="000000">
                  <a:alpha val="43137"/>
                </a:srgbClr>
              </a:outerShdw>
            </a:effectLst>
          </a:endParaRPr>
        </a:p>
      </dgm:t>
    </dgm:pt>
    <dgm:pt modelId="{1E613742-B8C4-429F-BD11-B71DDE988CDC}">
      <dgm:prSet phldrT="[Text]" custT="1"/>
      <dgm:spPr/>
      <dgm:t>
        <a:bodyPr/>
        <a:lstStyle/>
        <a:p>
          <a:pPr algn="ctr" rtl="1"/>
          <a:r>
            <a:rPr lang="ar-JO" sz="2800" b="1" dirty="0" smtClean="0">
              <a:effectLst>
                <a:outerShdw blurRad="38100" dist="38100" dir="2700000" algn="tl">
                  <a:srgbClr val="000000">
                    <a:alpha val="43137"/>
                  </a:srgbClr>
                </a:outerShdw>
              </a:effectLst>
            </a:rPr>
            <a:t>روح التشريع</a:t>
          </a:r>
        </a:p>
      </dgm:t>
    </dgm:pt>
    <dgm:pt modelId="{ECF30CB9-DCE2-4DE8-9134-A22FA54C9A5E}" type="parTrans" cxnId="{EB157F97-A2E0-4A2E-8F22-2375DFFE67AB}">
      <dgm:prSet/>
      <dgm:spPr/>
      <dgm:t>
        <a:bodyPr/>
        <a:lstStyle/>
        <a:p>
          <a:pPr rtl="1"/>
          <a:endParaRPr lang="ar-JO" b="1">
            <a:effectLst>
              <a:outerShdw blurRad="38100" dist="38100" dir="2700000" algn="tl">
                <a:srgbClr val="000000">
                  <a:alpha val="43137"/>
                </a:srgbClr>
              </a:outerShdw>
            </a:effectLst>
          </a:endParaRPr>
        </a:p>
      </dgm:t>
    </dgm:pt>
    <dgm:pt modelId="{67FF2F9A-1BA7-4CCE-A2F7-6CBF3D35B998}" type="sibTrans" cxnId="{EB157F97-A2E0-4A2E-8F22-2375DFFE67AB}">
      <dgm:prSet/>
      <dgm:spPr/>
      <dgm:t>
        <a:bodyPr/>
        <a:lstStyle/>
        <a:p>
          <a:pPr rtl="1"/>
          <a:endParaRPr lang="ar-JO" b="1">
            <a:effectLst>
              <a:outerShdw blurRad="38100" dist="38100" dir="2700000" algn="tl">
                <a:srgbClr val="000000">
                  <a:alpha val="43137"/>
                </a:srgbClr>
              </a:outerShdw>
            </a:effectLst>
          </a:endParaRPr>
        </a:p>
      </dgm:t>
    </dgm:pt>
    <dgm:pt modelId="{982E5748-941B-47EA-8741-BB681ADE074F}">
      <dgm:prSet phldrT="[Text]"/>
      <dgm:spPr/>
      <dgm:t>
        <a:bodyPr/>
        <a:lstStyle/>
        <a:p>
          <a:pPr rtl="1"/>
          <a:r>
            <a:rPr lang="ar-JO" b="1" dirty="0" smtClean="0">
              <a:effectLst>
                <a:outerShdw blurRad="38100" dist="38100" dir="2700000" algn="tl">
                  <a:srgbClr val="000000">
                    <a:alpha val="43137"/>
                  </a:srgbClr>
                </a:outerShdw>
              </a:effectLst>
            </a:rPr>
            <a:t>وهو المنطلق العام الذي يتمثل بالروح التي تسيطر على القانون والتي تقوم على الاوضاع السياسية والاقتصادية والاجتماعية السائدة في المجتمع. </a:t>
          </a:r>
          <a:endParaRPr lang="ar-JO" b="1" dirty="0">
            <a:effectLst>
              <a:outerShdw blurRad="38100" dist="38100" dir="2700000" algn="tl">
                <a:srgbClr val="000000">
                  <a:alpha val="43137"/>
                </a:srgbClr>
              </a:outerShdw>
            </a:effectLst>
          </a:endParaRPr>
        </a:p>
      </dgm:t>
    </dgm:pt>
    <dgm:pt modelId="{98A4C77D-833C-4A1F-9DF2-356A812B078D}" type="parTrans" cxnId="{5FF62C23-FF86-476E-9986-C0E943513208}">
      <dgm:prSet/>
      <dgm:spPr/>
      <dgm:t>
        <a:bodyPr/>
        <a:lstStyle/>
        <a:p>
          <a:pPr rtl="1"/>
          <a:endParaRPr lang="ar-JO" b="1">
            <a:effectLst>
              <a:outerShdw blurRad="38100" dist="38100" dir="2700000" algn="tl">
                <a:srgbClr val="000000">
                  <a:alpha val="43137"/>
                </a:srgbClr>
              </a:outerShdw>
            </a:effectLst>
          </a:endParaRPr>
        </a:p>
      </dgm:t>
    </dgm:pt>
    <dgm:pt modelId="{2D52C1D8-6945-46FA-9CF6-0A6199C1A67B}" type="sibTrans" cxnId="{5FF62C23-FF86-476E-9986-C0E943513208}">
      <dgm:prSet/>
      <dgm:spPr/>
      <dgm:t>
        <a:bodyPr/>
        <a:lstStyle/>
        <a:p>
          <a:pPr rtl="1"/>
          <a:endParaRPr lang="ar-JO" b="1">
            <a:effectLst>
              <a:outerShdw blurRad="38100" dist="38100" dir="2700000" algn="tl">
                <a:srgbClr val="000000">
                  <a:alpha val="43137"/>
                </a:srgbClr>
              </a:outerShdw>
            </a:effectLst>
          </a:endParaRPr>
        </a:p>
      </dgm:t>
    </dgm:pt>
    <dgm:pt modelId="{318E2118-16BC-48AF-98F4-A057A3A10A8E}" type="pres">
      <dgm:prSet presAssocID="{6D6EB963-1564-41E7-9F3D-8A4A478FE569}" presName="Name0" presStyleCnt="0">
        <dgm:presLayoutVars>
          <dgm:dir val="rev"/>
          <dgm:animLvl val="lvl"/>
          <dgm:resizeHandles val="exact"/>
        </dgm:presLayoutVars>
      </dgm:prSet>
      <dgm:spPr/>
      <dgm:t>
        <a:bodyPr/>
        <a:lstStyle/>
        <a:p>
          <a:pPr rtl="1"/>
          <a:endParaRPr lang="ar-JO"/>
        </a:p>
      </dgm:t>
    </dgm:pt>
    <dgm:pt modelId="{AD8F1D3C-F894-4FFF-9CA1-F3F89319506A}" type="pres">
      <dgm:prSet presAssocID="{0B844FB9-9DFD-4271-A590-260916DC03B4}" presName="linNode" presStyleCnt="0"/>
      <dgm:spPr/>
      <dgm:t>
        <a:bodyPr/>
        <a:lstStyle/>
        <a:p>
          <a:endParaRPr lang="en-US"/>
        </a:p>
      </dgm:t>
    </dgm:pt>
    <dgm:pt modelId="{488CE250-2320-4079-8548-619C6F5D9D01}" type="pres">
      <dgm:prSet presAssocID="{0B844FB9-9DFD-4271-A590-260916DC03B4}" presName="parentText" presStyleLbl="node1" presStyleIdx="0" presStyleCnt="4">
        <dgm:presLayoutVars>
          <dgm:chMax val="1"/>
          <dgm:bulletEnabled val="1"/>
        </dgm:presLayoutVars>
      </dgm:prSet>
      <dgm:spPr/>
      <dgm:t>
        <a:bodyPr/>
        <a:lstStyle/>
        <a:p>
          <a:pPr rtl="1"/>
          <a:endParaRPr lang="ar-JO"/>
        </a:p>
      </dgm:t>
    </dgm:pt>
    <dgm:pt modelId="{A560655E-C8F6-4F61-9C5F-7DB3EEA0D76B}" type="pres">
      <dgm:prSet presAssocID="{0B844FB9-9DFD-4271-A590-260916DC03B4}" presName="descendantText" presStyleLbl="alignAccFollowNode1" presStyleIdx="0" presStyleCnt="4">
        <dgm:presLayoutVars>
          <dgm:bulletEnabled val="1"/>
        </dgm:presLayoutVars>
      </dgm:prSet>
      <dgm:spPr/>
      <dgm:t>
        <a:bodyPr/>
        <a:lstStyle/>
        <a:p>
          <a:pPr rtl="1"/>
          <a:endParaRPr lang="ar-JO"/>
        </a:p>
      </dgm:t>
    </dgm:pt>
    <dgm:pt modelId="{379B8D9E-3691-48EA-93CB-B961095A1EDC}" type="pres">
      <dgm:prSet presAssocID="{D691C2C4-AF70-4549-9C01-F8F93CBD626A}" presName="sp" presStyleCnt="0"/>
      <dgm:spPr/>
      <dgm:t>
        <a:bodyPr/>
        <a:lstStyle/>
        <a:p>
          <a:endParaRPr lang="en-US"/>
        </a:p>
      </dgm:t>
    </dgm:pt>
    <dgm:pt modelId="{1CFB5342-EF11-4D99-86CE-30593D586F0D}" type="pres">
      <dgm:prSet presAssocID="{03C437F6-6A64-4E17-9673-406E386A4F3C}" presName="linNode" presStyleCnt="0"/>
      <dgm:spPr/>
      <dgm:t>
        <a:bodyPr/>
        <a:lstStyle/>
        <a:p>
          <a:endParaRPr lang="en-US"/>
        </a:p>
      </dgm:t>
    </dgm:pt>
    <dgm:pt modelId="{1C2F6870-F491-45C4-8FC8-ABECD67D5752}" type="pres">
      <dgm:prSet presAssocID="{03C437F6-6A64-4E17-9673-406E386A4F3C}" presName="parentText" presStyleLbl="node1" presStyleIdx="1" presStyleCnt="4" custLinFactNeighborX="-174" custLinFactNeighborY="295">
        <dgm:presLayoutVars>
          <dgm:chMax val="1"/>
          <dgm:bulletEnabled val="1"/>
        </dgm:presLayoutVars>
      </dgm:prSet>
      <dgm:spPr/>
      <dgm:t>
        <a:bodyPr/>
        <a:lstStyle/>
        <a:p>
          <a:pPr rtl="1"/>
          <a:endParaRPr lang="ar-JO"/>
        </a:p>
      </dgm:t>
    </dgm:pt>
    <dgm:pt modelId="{7B535460-8584-4CB6-B1F4-C807F5F6415B}" type="pres">
      <dgm:prSet presAssocID="{03C437F6-6A64-4E17-9673-406E386A4F3C}" presName="descendantText" presStyleLbl="alignAccFollowNode1" presStyleIdx="1" presStyleCnt="4">
        <dgm:presLayoutVars>
          <dgm:bulletEnabled val="1"/>
        </dgm:presLayoutVars>
      </dgm:prSet>
      <dgm:spPr/>
      <dgm:t>
        <a:bodyPr/>
        <a:lstStyle/>
        <a:p>
          <a:pPr rtl="1"/>
          <a:endParaRPr lang="ar-JO"/>
        </a:p>
      </dgm:t>
    </dgm:pt>
    <dgm:pt modelId="{60ADA44F-F0AB-4791-B721-D424F8812527}" type="pres">
      <dgm:prSet presAssocID="{E5163677-93B2-414B-85C2-E27BDE91516F}" presName="sp" presStyleCnt="0"/>
      <dgm:spPr/>
      <dgm:t>
        <a:bodyPr/>
        <a:lstStyle/>
        <a:p>
          <a:endParaRPr lang="en-US"/>
        </a:p>
      </dgm:t>
    </dgm:pt>
    <dgm:pt modelId="{77D4CD10-6643-4EC2-AE3A-DDECD558A708}" type="pres">
      <dgm:prSet presAssocID="{C7D11D50-9AE4-4919-AFFB-708D30C8C45D}" presName="linNode" presStyleCnt="0"/>
      <dgm:spPr/>
      <dgm:t>
        <a:bodyPr/>
        <a:lstStyle/>
        <a:p>
          <a:endParaRPr lang="en-US"/>
        </a:p>
      </dgm:t>
    </dgm:pt>
    <dgm:pt modelId="{189DE772-1E18-4124-8D29-B8A0EDBB66D9}" type="pres">
      <dgm:prSet presAssocID="{C7D11D50-9AE4-4919-AFFB-708D30C8C45D}" presName="parentText" presStyleLbl="node1" presStyleIdx="2" presStyleCnt="4">
        <dgm:presLayoutVars>
          <dgm:chMax val="1"/>
          <dgm:bulletEnabled val="1"/>
        </dgm:presLayoutVars>
      </dgm:prSet>
      <dgm:spPr/>
      <dgm:t>
        <a:bodyPr/>
        <a:lstStyle/>
        <a:p>
          <a:pPr rtl="1"/>
          <a:endParaRPr lang="ar-JO"/>
        </a:p>
      </dgm:t>
    </dgm:pt>
    <dgm:pt modelId="{AED6F398-2206-403A-B8E7-3DA1246E7603}" type="pres">
      <dgm:prSet presAssocID="{C7D11D50-9AE4-4919-AFFB-708D30C8C45D}" presName="descendantText" presStyleLbl="alignAccFollowNode1" presStyleIdx="2" presStyleCnt="4">
        <dgm:presLayoutVars>
          <dgm:bulletEnabled val="1"/>
        </dgm:presLayoutVars>
      </dgm:prSet>
      <dgm:spPr/>
      <dgm:t>
        <a:bodyPr/>
        <a:lstStyle/>
        <a:p>
          <a:pPr rtl="1"/>
          <a:endParaRPr lang="ar-JO"/>
        </a:p>
      </dgm:t>
    </dgm:pt>
    <dgm:pt modelId="{FB84B793-30DB-4BBD-AAE9-A0CE9E616CCE}" type="pres">
      <dgm:prSet presAssocID="{694E0149-E5A1-496B-A189-9C1CC4A2984C}" presName="sp" presStyleCnt="0"/>
      <dgm:spPr/>
      <dgm:t>
        <a:bodyPr/>
        <a:lstStyle/>
        <a:p>
          <a:endParaRPr lang="en-US"/>
        </a:p>
      </dgm:t>
    </dgm:pt>
    <dgm:pt modelId="{C0A09C8C-4781-46FF-A622-764B0BACC815}" type="pres">
      <dgm:prSet presAssocID="{1E613742-B8C4-429F-BD11-B71DDE988CDC}" presName="linNode" presStyleCnt="0"/>
      <dgm:spPr/>
      <dgm:t>
        <a:bodyPr/>
        <a:lstStyle/>
        <a:p>
          <a:endParaRPr lang="en-US"/>
        </a:p>
      </dgm:t>
    </dgm:pt>
    <dgm:pt modelId="{D9EE4174-0682-448C-B1EB-FFE49BE671F1}" type="pres">
      <dgm:prSet presAssocID="{1E613742-B8C4-429F-BD11-B71DDE988CDC}" presName="parentText" presStyleLbl="node1" presStyleIdx="3" presStyleCnt="4">
        <dgm:presLayoutVars>
          <dgm:chMax val="1"/>
          <dgm:bulletEnabled val="1"/>
        </dgm:presLayoutVars>
      </dgm:prSet>
      <dgm:spPr/>
      <dgm:t>
        <a:bodyPr/>
        <a:lstStyle/>
        <a:p>
          <a:pPr rtl="1"/>
          <a:endParaRPr lang="ar-JO"/>
        </a:p>
      </dgm:t>
    </dgm:pt>
    <dgm:pt modelId="{FBEB8C63-B2BD-46DE-A29E-5C611E8B8D81}" type="pres">
      <dgm:prSet presAssocID="{1E613742-B8C4-429F-BD11-B71DDE988CDC}" presName="descendantText" presStyleLbl="alignAccFollowNode1" presStyleIdx="3" presStyleCnt="4">
        <dgm:presLayoutVars>
          <dgm:bulletEnabled val="1"/>
        </dgm:presLayoutVars>
      </dgm:prSet>
      <dgm:spPr/>
      <dgm:t>
        <a:bodyPr/>
        <a:lstStyle/>
        <a:p>
          <a:pPr rtl="1"/>
          <a:endParaRPr lang="ar-JO"/>
        </a:p>
      </dgm:t>
    </dgm:pt>
  </dgm:ptLst>
  <dgm:cxnLst>
    <dgm:cxn modelId="{EB157F97-A2E0-4A2E-8F22-2375DFFE67AB}" srcId="{6D6EB963-1564-41E7-9F3D-8A4A478FE569}" destId="{1E613742-B8C4-429F-BD11-B71DDE988CDC}" srcOrd="3" destOrd="0" parTransId="{ECF30CB9-DCE2-4DE8-9134-A22FA54C9A5E}" sibTransId="{67FF2F9A-1BA7-4CCE-A2F7-6CBF3D35B998}"/>
    <dgm:cxn modelId="{6F02EE47-1D8A-4BE2-A6BC-FF7A28E90112}" srcId="{0B844FB9-9DFD-4271-A590-260916DC03B4}" destId="{D1338637-CD83-40BB-8FC2-BC6F22F1D50B}" srcOrd="0" destOrd="0" parTransId="{DE80F184-153E-400A-9EAE-D771DCC017DF}" sibTransId="{C86BC655-CF21-4577-8865-28E3211F8C28}"/>
    <dgm:cxn modelId="{F976B0C6-6CF8-4FE2-A3D8-2DC7CE131CDC}" type="presOf" srcId="{03C437F6-6A64-4E17-9673-406E386A4F3C}" destId="{1C2F6870-F491-45C4-8FC8-ABECD67D5752}" srcOrd="0" destOrd="0" presId="urn:microsoft.com/office/officeart/2005/8/layout/vList5"/>
    <dgm:cxn modelId="{052A1268-5296-407A-ADCE-830E4E67EE2A}" type="presOf" srcId="{C7D11D50-9AE4-4919-AFFB-708D30C8C45D}" destId="{189DE772-1E18-4124-8D29-B8A0EDBB66D9}" srcOrd="0" destOrd="0" presId="urn:microsoft.com/office/officeart/2005/8/layout/vList5"/>
    <dgm:cxn modelId="{4B2B4F8D-EB62-4CBD-A6EF-DD1A8077808E}" srcId="{6D6EB963-1564-41E7-9F3D-8A4A478FE569}" destId="{03C437F6-6A64-4E17-9673-406E386A4F3C}" srcOrd="1" destOrd="0" parTransId="{E0619743-1799-492E-ACAC-99E0B84B5556}" sibTransId="{E5163677-93B2-414B-85C2-E27BDE91516F}"/>
    <dgm:cxn modelId="{0F931C29-5455-4321-9998-358AFCA0F915}" type="presOf" srcId="{6A254102-93BA-4EC3-99C5-C85119016D90}" destId="{AED6F398-2206-403A-B8E7-3DA1246E7603}" srcOrd="0" destOrd="0" presId="urn:microsoft.com/office/officeart/2005/8/layout/vList5"/>
    <dgm:cxn modelId="{17C3369B-5999-4AE4-A3EC-99E0A56DC311}" srcId="{03C437F6-6A64-4E17-9673-406E386A4F3C}" destId="{5D62A6F0-7490-4602-BA79-2700AB7C7F99}" srcOrd="0" destOrd="0" parTransId="{B7046393-EC55-4896-9EA3-C4F187BA838D}" sibTransId="{2319C4C0-0858-43C2-9BDC-942535E81FE7}"/>
    <dgm:cxn modelId="{5FF62C23-FF86-476E-9986-C0E943513208}" srcId="{1E613742-B8C4-429F-BD11-B71DDE988CDC}" destId="{982E5748-941B-47EA-8741-BB681ADE074F}" srcOrd="0" destOrd="0" parTransId="{98A4C77D-833C-4A1F-9DF2-356A812B078D}" sibTransId="{2D52C1D8-6945-46FA-9CF6-0A6199C1A67B}"/>
    <dgm:cxn modelId="{71D318B5-D99B-4BE9-AD32-24B891DF7A5C}" srcId="{6D6EB963-1564-41E7-9F3D-8A4A478FE569}" destId="{C7D11D50-9AE4-4919-AFFB-708D30C8C45D}" srcOrd="2" destOrd="0" parTransId="{8DFB7457-8E91-4AFD-B730-F4C21278E16B}" sibTransId="{694E0149-E5A1-496B-A189-9C1CC4A2984C}"/>
    <dgm:cxn modelId="{3DD4A6CC-EFAE-4C47-AF35-E030852685DD}" srcId="{6D6EB963-1564-41E7-9F3D-8A4A478FE569}" destId="{0B844FB9-9DFD-4271-A590-260916DC03B4}" srcOrd="0" destOrd="0" parTransId="{DF3CE145-AC42-4438-B90C-10CEA242110F}" sibTransId="{D691C2C4-AF70-4549-9C01-F8F93CBD626A}"/>
    <dgm:cxn modelId="{FC232166-605A-4C4C-B494-22B57ED60623}" srcId="{C7D11D50-9AE4-4919-AFFB-708D30C8C45D}" destId="{6A254102-93BA-4EC3-99C5-C85119016D90}" srcOrd="0" destOrd="0" parTransId="{E7302E91-1BD9-4D72-BB1B-107AA167AE0A}" sibTransId="{4D2330BF-9192-419B-A7A7-9E4A55CDB00F}"/>
    <dgm:cxn modelId="{44B2D928-B956-4995-B5A5-D8BCD6495417}" type="presOf" srcId="{5D62A6F0-7490-4602-BA79-2700AB7C7F99}" destId="{7B535460-8584-4CB6-B1F4-C807F5F6415B}" srcOrd="0" destOrd="0" presId="urn:microsoft.com/office/officeart/2005/8/layout/vList5"/>
    <dgm:cxn modelId="{AACB2534-2409-4EE3-9B14-CCF06F47B132}" type="presOf" srcId="{6D6EB963-1564-41E7-9F3D-8A4A478FE569}" destId="{318E2118-16BC-48AF-98F4-A057A3A10A8E}" srcOrd="0" destOrd="0" presId="urn:microsoft.com/office/officeart/2005/8/layout/vList5"/>
    <dgm:cxn modelId="{65CD2814-2055-4C67-B61A-8EA521F3391F}" type="presOf" srcId="{0B844FB9-9DFD-4271-A590-260916DC03B4}" destId="{488CE250-2320-4079-8548-619C6F5D9D01}" srcOrd="0" destOrd="0" presId="urn:microsoft.com/office/officeart/2005/8/layout/vList5"/>
    <dgm:cxn modelId="{5751C5A8-B8E2-43F9-A9D6-B029F9C61EE9}" type="presOf" srcId="{1E613742-B8C4-429F-BD11-B71DDE988CDC}" destId="{D9EE4174-0682-448C-B1EB-FFE49BE671F1}" srcOrd="0" destOrd="0" presId="urn:microsoft.com/office/officeart/2005/8/layout/vList5"/>
    <dgm:cxn modelId="{31426964-2D16-4777-8C51-5963BA360576}" type="presOf" srcId="{982E5748-941B-47EA-8741-BB681ADE074F}" destId="{FBEB8C63-B2BD-46DE-A29E-5C611E8B8D81}" srcOrd="0" destOrd="0" presId="urn:microsoft.com/office/officeart/2005/8/layout/vList5"/>
    <dgm:cxn modelId="{5ACF8289-D1F0-42B0-A0B3-62E1CF960AD3}" type="presOf" srcId="{D1338637-CD83-40BB-8FC2-BC6F22F1D50B}" destId="{A560655E-C8F6-4F61-9C5F-7DB3EEA0D76B}" srcOrd="0" destOrd="0" presId="urn:microsoft.com/office/officeart/2005/8/layout/vList5"/>
    <dgm:cxn modelId="{DB565C94-9D5F-4F4E-BFD8-6F0CC6756AB7}" type="presParOf" srcId="{318E2118-16BC-48AF-98F4-A057A3A10A8E}" destId="{AD8F1D3C-F894-4FFF-9CA1-F3F89319506A}" srcOrd="0" destOrd="0" presId="urn:microsoft.com/office/officeart/2005/8/layout/vList5"/>
    <dgm:cxn modelId="{E0FAA859-4BA8-492E-87BB-3ABDA49A88E7}" type="presParOf" srcId="{AD8F1D3C-F894-4FFF-9CA1-F3F89319506A}" destId="{488CE250-2320-4079-8548-619C6F5D9D01}" srcOrd="0" destOrd="0" presId="urn:microsoft.com/office/officeart/2005/8/layout/vList5"/>
    <dgm:cxn modelId="{E7273720-2563-4FFE-A26B-14B4E7D01E30}" type="presParOf" srcId="{AD8F1D3C-F894-4FFF-9CA1-F3F89319506A}" destId="{A560655E-C8F6-4F61-9C5F-7DB3EEA0D76B}" srcOrd="1" destOrd="0" presId="urn:microsoft.com/office/officeart/2005/8/layout/vList5"/>
    <dgm:cxn modelId="{1DB6C079-7E64-4174-85AE-F936543173C6}" type="presParOf" srcId="{318E2118-16BC-48AF-98F4-A057A3A10A8E}" destId="{379B8D9E-3691-48EA-93CB-B961095A1EDC}" srcOrd="1" destOrd="0" presId="urn:microsoft.com/office/officeart/2005/8/layout/vList5"/>
    <dgm:cxn modelId="{36540AB8-14A8-46FC-8921-B128E80EF0AF}" type="presParOf" srcId="{318E2118-16BC-48AF-98F4-A057A3A10A8E}" destId="{1CFB5342-EF11-4D99-86CE-30593D586F0D}" srcOrd="2" destOrd="0" presId="urn:microsoft.com/office/officeart/2005/8/layout/vList5"/>
    <dgm:cxn modelId="{8AC92EC9-74F2-4CAE-9C6E-24B073BC0738}" type="presParOf" srcId="{1CFB5342-EF11-4D99-86CE-30593D586F0D}" destId="{1C2F6870-F491-45C4-8FC8-ABECD67D5752}" srcOrd="0" destOrd="0" presId="urn:microsoft.com/office/officeart/2005/8/layout/vList5"/>
    <dgm:cxn modelId="{554F428A-C677-41BF-9421-840C2C8C156B}" type="presParOf" srcId="{1CFB5342-EF11-4D99-86CE-30593D586F0D}" destId="{7B535460-8584-4CB6-B1F4-C807F5F6415B}" srcOrd="1" destOrd="0" presId="urn:microsoft.com/office/officeart/2005/8/layout/vList5"/>
    <dgm:cxn modelId="{3C1E4882-2FDA-489B-8483-08B52DB9303C}" type="presParOf" srcId="{318E2118-16BC-48AF-98F4-A057A3A10A8E}" destId="{60ADA44F-F0AB-4791-B721-D424F8812527}" srcOrd="3" destOrd="0" presId="urn:microsoft.com/office/officeart/2005/8/layout/vList5"/>
    <dgm:cxn modelId="{8BCD9D82-E95E-4C4E-9ABA-B1552E16DDD6}" type="presParOf" srcId="{318E2118-16BC-48AF-98F4-A057A3A10A8E}" destId="{77D4CD10-6643-4EC2-AE3A-DDECD558A708}" srcOrd="4" destOrd="0" presId="urn:microsoft.com/office/officeart/2005/8/layout/vList5"/>
    <dgm:cxn modelId="{AC9824A0-652A-4AE2-BEB7-E1FBC21228D6}" type="presParOf" srcId="{77D4CD10-6643-4EC2-AE3A-DDECD558A708}" destId="{189DE772-1E18-4124-8D29-B8A0EDBB66D9}" srcOrd="0" destOrd="0" presId="urn:microsoft.com/office/officeart/2005/8/layout/vList5"/>
    <dgm:cxn modelId="{37182A31-5048-4BF3-B27C-CEBF667DFCFA}" type="presParOf" srcId="{77D4CD10-6643-4EC2-AE3A-DDECD558A708}" destId="{AED6F398-2206-403A-B8E7-3DA1246E7603}" srcOrd="1" destOrd="0" presId="urn:microsoft.com/office/officeart/2005/8/layout/vList5"/>
    <dgm:cxn modelId="{6571119D-C1D3-47A2-8C4F-BAFA8FABE8DA}" type="presParOf" srcId="{318E2118-16BC-48AF-98F4-A057A3A10A8E}" destId="{FB84B793-30DB-4BBD-AAE9-A0CE9E616CCE}" srcOrd="5" destOrd="0" presId="urn:microsoft.com/office/officeart/2005/8/layout/vList5"/>
    <dgm:cxn modelId="{085D10A4-D80F-4B95-9531-7FB0B4CC74A0}" type="presParOf" srcId="{318E2118-16BC-48AF-98F4-A057A3A10A8E}" destId="{C0A09C8C-4781-46FF-A622-764B0BACC815}" srcOrd="6" destOrd="0" presId="urn:microsoft.com/office/officeart/2005/8/layout/vList5"/>
    <dgm:cxn modelId="{DABC0F90-819D-4221-9928-5DC5BC7ECF1A}" type="presParOf" srcId="{C0A09C8C-4781-46FF-A622-764B0BACC815}" destId="{D9EE4174-0682-448C-B1EB-FFE49BE671F1}" srcOrd="0" destOrd="0" presId="urn:microsoft.com/office/officeart/2005/8/layout/vList5"/>
    <dgm:cxn modelId="{822351FD-25BB-499F-9FD4-D460A7737862}" type="presParOf" srcId="{C0A09C8C-4781-46FF-A622-764B0BACC815}" destId="{FBEB8C63-B2BD-46DE-A29E-5C611E8B8D8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8007CC-27EC-45C1-A17B-5B75EDC49B3E}" type="doc">
      <dgm:prSet loTypeId="urn:microsoft.com/office/officeart/2005/8/layout/radial5" loCatId="relationship" qsTypeId="urn:microsoft.com/office/officeart/2005/8/quickstyle/simple5" qsCatId="simple" csTypeId="urn:microsoft.com/office/officeart/2005/8/colors/colorful2" csCatId="colorful" phldr="1"/>
      <dgm:spPr/>
      <dgm:t>
        <a:bodyPr/>
        <a:lstStyle/>
        <a:p>
          <a:pPr rtl="1"/>
          <a:endParaRPr lang="ar-JO"/>
        </a:p>
      </dgm:t>
    </dgm:pt>
    <dgm:pt modelId="{5F6B207A-55E2-4F4F-A82A-DD3555735947}">
      <dgm:prSet phldrT="[Text]"/>
      <dgm:spPr/>
      <dgm:t>
        <a:bodyPr/>
        <a:lstStyle/>
        <a:p>
          <a:pPr rtl="1"/>
          <a:r>
            <a:rPr lang="ar-JO" dirty="0" smtClean="0"/>
            <a:t>اعمال الفقهاء</a:t>
          </a:r>
          <a:endParaRPr lang="ar-JO" dirty="0"/>
        </a:p>
      </dgm:t>
    </dgm:pt>
    <dgm:pt modelId="{52BE87AA-CB70-4798-90EE-06836EA5B7C5}" type="parTrans" cxnId="{0B4991A4-4E8A-4BB0-9F88-F2D16CC42D00}">
      <dgm:prSet/>
      <dgm:spPr/>
      <dgm:t>
        <a:bodyPr/>
        <a:lstStyle/>
        <a:p>
          <a:pPr rtl="1"/>
          <a:endParaRPr lang="ar-JO"/>
        </a:p>
      </dgm:t>
    </dgm:pt>
    <dgm:pt modelId="{95C7176D-9747-4D21-A070-35F9D9954577}" type="sibTrans" cxnId="{0B4991A4-4E8A-4BB0-9F88-F2D16CC42D00}">
      <dgm:prSet/>
      <dgm:spPr/>
      <dgm:t>
        <a:bodyPr/>
        <a:lstStyle/>
        <a:p>
          <a:pPr rtl="1"/>
          <a:endParaRPr lang="ar-JO"/>
        </a:p>
      </dgm:t>
    </dgm:pt>
    <dgm:pt modelId="{9454A150-23DD-41AD-9105-417E41DA0026}">
      <dgm:prSet phldrT="[Text]"/>
      <dgm:spPr/>
      <dgm:t>
        <a:bodyPr/>
        <a:lstStyle/>
        <a:p>
          <a:pPr rtl="1"/>
          <a:r>
            <a:rPr lang="ar-JO" dirty="0" smtClean="0"/>
            <a:t>التحليل</a:t>
          </a:r>
          <a:endParaRPr lang="ar-JO" dirty="0"/>
        </a:p>
      </dgm:t>
    </dgm:pt>
    <dgm:pt modelId="{F88C873D-6F60-4264-BDDC-5DF1B4F85CFC}" type="parTrans" cxnId="{2C8480A8-1446-4BE5-B4F1-F57E087E94F4}">
      <dgm:prSet/>
      <dgm:spPr/>
      <dgm:t>
        <a:bodyPr/>
        <a:lstStyle/>
        <a:p>
          <a:pPr rtl="1"/>
          <a:endParaRPr lang="ar-JO"/>
        </a:p>
      </dgm:t>
    </dgm:pt>
    <dgm:pt modelId="{39657056-94B5-48B4-A597-F04AC2CABE2D}" type="sibTrans" cxnId="{2C8480A8-1446-4BE5-B4F1-F57E087E94F4}">
      <dgm:prSet/>
      <dgm:spPr/>
      <dgm:t>
        <a:bodyPr/>
        <a:lstStyle/>
        <a:p>
          <a:pPr rtl="1"/>
          <a:endParaRPr lang="ar-JO"/>
        </a:p>
      </dgm:t>
    </dgm:pt>
    <dgm:pt modelId="{ED91C096-AACF-4315-9594-366F60E457CE}">
      <dgm:prSet phldrT="[Text]"/>
      <dgm:spPr/>
      <dgm:t>
        <a:bodyPr/>
        <a:lstStyle/>
        <a:p>
          <a:pPr rtl="1"/>
          <a:r>
            <a:rPr lang="ar-JO" smtClean="0"/>
            <a:t>التعميم</a:t>
          </a:r>
          <a:endParaRPr lang="ar-JO" dirty="0"/>
        </a:p>
      </dgm:t>
    </dgm:pt>
    <dgm:pt modelId="{C4736136-3046-494B-BE08-5AE6648A3837}" type="parTrans" cxnId="{FDBF3396-FAFD-450F-859C-7066806AAFCA}">
      <dgm:prSet/>
      <dgm:spPr/>
      <dgm:t>
        <a:bodyPr/>
        <a:lstStyle/>
        <a:p>
          <a:pPr rtl="1"/>
          <a:endParaRPr lang="ar-JO"/>
        </a:p>
      </dgm:t>
    </dgm:pt>
    <dgm:pt modelId="{F5724920-2CF5-4F92-ADDF-35B7231C6906}" type="sibTrans" cxnId="{FDBF3396-FAFD-450F-859C-7066806AAFCA}">
      <dgm:prSet/>
      <dgm:spPr/>
      <dgm:t>
        <a:bodyPr/>
        <a:lstStyle/>
        <a:p>
          <a:pPr rtl="1"/>
          <a:endParaRPr lang="ar-JO"/>
        </a:p>
      </dgm:t>
    </dgm:pt>
    <dgm:pt modelId="{E5336428-9088-43BE-8507-DCAB1837030A}">
      <dgm:prSet phldrT="[Text]"/>
      <dgm:spPr/>
      <dgm:t>
        <a:bodyPr/>
        <a:lstStyle/>
        <a:p>
          <a:pPr rtl="1"/>
          <a:r>
            <a:rPr lang="ar-JO" dirty="0" smtClean="0"/>
            <a:t>النقد</a:t>
          </a:r>
          <a:endParaRPr lang="ar-JO" dirty="0"/>
        </a:p>
      </dgm:t>
    </dgm:pt>
    <dgm:pt modelId="{F6570A20-8160-45A9-B5A0-1361DB947F3B}" type="parTrans" cxnId="{4CB74C15-E978-43CB-BCE3-C3BEBB471CD5}">
      <dgm:prSet/>
      <dgm:spPr/>
      <dgm:t>
        <a:bodyPr/>
        <a:lstStyle/>
        <a:p>
          <a:pPr rtl="1"/>
          <a:endParaRPr lang="ar-JO"/>
        </a:p>
      </dgm:t>
    </dgm:pt>
    <dgm:pt modelId="{B652253F-44FD-404B-BB56-22EC82F6D139}" type="sibTrans" cxnId="{4CB74C15-E978-43CB-BCE3-C3BEBB471CD5}">
      <dgm:prSet/>
      <dgm:spPr/>
      <dgm:t>
        <a:bodyPr/>
        <a:lstStyle/>
        <a:p>
          <a:pPr rtl="1"/>
          <a:endParaRPr lang="ar-JO"/>
        </a:p>
      </dgm:t>
    </dgm:pt>
    <dgm:pt modelId="{194857DF-D9DB-44AD-889F-4FED1F78149A}">
      <dgm:prSet phldrT="[Text]"/>
      <dgm:spPr/>
      <dgm:t>
        <a:bodyPr/>
        <a:lstStyle/>
        <a:p>
          <a:pPr rtl="1"/>
          <a:r>
            <a:rPr lang="ar-JO" dirty="0" smtClean="0"/>
            <a:t>التأصيل</a:t>
          </a:r>
          <a:endParaRPr lang="ar-JO" dirty="0"/>
        </a:p>
      </dgm:t>
    </dgm:pt>
    <dgm:pt modelId="{3DB5FCA1-561C-48A0-954C-7360DB70E11B}" type="parTrans" cxnId="{C1B11E26-93BD-40AC-924A-1E1113879CFE}">
      <dgm:prSet/>
      <dgm:spPr/>
      <dgm:t>
        <a:bodyPr/>
        <a:lstStyle/>
        <a:p>
          <a:pPr rtl="1"/>
          <a:endParaRPr lang="ar-JO"/>
        </a:p>
      </dgm:t>
    </dgm:pt>
    <dgm:pt modelId="{BE26165E-6625-4875-939E-30F30822FFA2}" type="sibTrans" cxnId="{C1B11E26-93BD-40AC-924A-1E1113879CFE}">
      <dgm:prSet/>
      <dgm:spPr/>
      <dgm:t>
        <a:bodyPr/>
        <a:lstStyle/>
        <a:p>
          <a:pPr rtl="1"/>
          <a:endParaRPr lang="ar-JO"/>
        </a:p>
      </dgm:t>
    </dgm:pt>
    <dgm:pt modelId="{A0A7A39D-33A1-4635-9365-43FF4B4C1A2B}" type="pres">
      <dgm:prSet presAssocID="{8B8007CC-27EC-45C1-A17B-5B75EDC49B3E}" presName="Name0" presStyleCnt="0">
        <dgm:presLayoutVars>
          <dgm:chMax val="1"/>
          <dgm:dir/>
          <dgm:animLvl val="ctr"/>
          <dgm:resizeHandles val="exact"/>
        </dgm:presLayoutVars>
      </dgm:prSet>
      <dgm:spPr/>
      <dgm:t>
        <a:bodyPr/>
        <a:lstStyle/>
        <a:p>
          <a:pPr rtl="1"/>
          <a:endParaRPr lang="ar-JO"/>
        </a:p>
      </dgm:t>
    </dgm:pt>
    <dgm:pt modelId="{11B9F29B-1B9D-4B8A-BE2D-B325B0056530}" type="pres">
      <dgm:prSet presAssocID="{5F6B207A-55E2-4F4F-A82A-DD3555735947}" presName="centerShape" presStyleLbl="node0" presStyleIdx="0" presStyleCnt="1"/>
      <dgm:spPr/>
      <dgm:t>
        <a:bodyPr/>
        <a:lstStyle/>
        <a:p>
          <a:pPr rtl="1"/>
          <a:endParaRPr lang="ar-JO"/>
        </a:p>
      </dgm:t>
    </dgm:pt>
    <dgm:pt modelId="{741AFC55-B7C1-4B16-A9FF-49E10D8CE05D}" type="pres">
      <dgm:prSet presAssocID="{F88C873D-6F60-4264-BDDC-5DF1B4F85CFC}" presName="parTrans" presStyleLbl="sibTrans2D1" presStyleIdx="0" presStyleCnt="4"/>
      <dgm:spPr/>
      <dgm:t>
        <a:bodyPr/>
        <a:lstStyle/>
        <a:p>
          <a:pPr rtl="1"/>
          <a:endParaRPr lang="ar-JO"/>
        </a:p>
      </dgm:t>
    </dgm:pt>
    <dgm:pt modelId="{036FA403-5C26-4AA5-8AFD-9918BD091E9D}" type="pres">
      <dgm:prSet presAssocID="{F88C873D-6F60-4264-BDDC-5DF1B4F85CFC}" presName="connectorText" presStyleLbl="sibTrans2D1" presStyleIdx="0" presStyleCnt="4"/>
      <dgm:spPr/>
      <dgm:t>
        <a:bodyPr/>
        <a:lstStyle/>
        <a:p>
          <a:pPr rtl="1"/>
          <a:endParaRPr lang="ar-JO"/>
        </a:p>
      </dgm:t>
    </dgm:pt>
    <dgm:pt modelId="{72C45BD9-05C8-4F5F-AFD3-304279538F2C}" type="pres">
      <dgm:prSet presAssocID="{9454A150-23DD-41AD-9105-417E41DA0026}" presName="node" presStyleLbl="node1" presStyleIdx="0" presStyleCnt="4">
        <dgm:presLayoutVars>
          <dgm:bulletEnabled val="1"/>
        </dgm:presLayoutVars>
      </dgm:prSet>
      <dgm:spPr/>
      <dgm:t>
        <a:bodyPr/>
        <a:lstStyle/>
        <a:p>
          <a:pPr rtl="1"/>
          <a:endParaRPr lang="ar-JO"/>
        </a:p>
      </dgm:t>
    </dgm:pt>
    <dgm:pt modelId="{1A98606A-D26C-4513-96D3-D8B7A530753C}" type="pres">
      <dgm:prSet presAssocID="{C4736136-3046-494B-BE08-5AE6648A3837}" presName="parTrans" presStyleLbl="sibTrans2D1" presStyleIdx="1" presStyleCnt="4"/>
      <dgm:spPr/>
      <dgm:t>
        <a:bodyPr/>
        <a:lstStyle/>
        <a:p>
          <a:pPr rtl="1"/>
          <a:endParaRPr lang="ar-JO"/>
        </a:p>
      </dgm:t>
    </dgm:pt>
    <dgm:pt modelId="{AF657757-ED53-48C1-8E43-8A065E42507E}" type="pres">
      <dgm:prSet presAssocID="{C4736136-3046-494B-BE08-5AE6648A3837}" presName="connectorText" presStyleLbl="sibTrans2D1" presStyleIdx="1" presStyleCnt="4"/>
      <dgm:spPr/>
      <dgm:t>
        <a:bodyPr/>
        <a:lstStyle/>
        <a:p>
          <a:pPr rtl="1"/>
          <a:endParaRPr lang="ar-JO"/>
        </a:p>
      </dgm:t>
    </dgm:pt>
    <dgm:pt modelId="{E3CBEEBE-4B6F-48E0-9065-584642E110DB}" type="pres">
      <dgm:prSet presAssocID="{ED91C096-AACF-4315-9594-366F60E457CE}" presName="node" presStyleLbl="node1" presStyleIdx="1" presStyleCnt="4">
        <dgm:presLayoutVars>
          <dgm:bulletEnabled val="1"/>
        </dgm:presLayoutVars>
      </dgm:prSet>
      <dgm:spPr/>
      <dgm:t>
        <a:bodyPr/>
        <a:lstStyle/>
        <a:p>
          <a:pPr rtl="1"/>
          <a:endParaRPr lang="ar-JO"/>
        </a:p>
      </dgm:t>
    </dgm:pt>
    <dgm:pt modelId="{B568F00D-C336-4C33-8966-1B697B08A0E3}" type="pres">
      <dgm:prSet presAssocID="{F6570A20-8160-45A9-B5A0-1361DB947F3B}" presName="parTrans" presStyleLbl="sibTrans2D1" presStyleIdx="2" presStyleCnt="4"/>
      <dgm:spPr/>
      <dgm:t>
        <a:bodyPr/>
        <a:lstStyle/>
        <a:p>
          <a:pPr rtl="1"/>
          <a:endParaRPr lang="ar-JO"/>
        </a:p>
      </dgm:t>
    </dgm:pt>
    <dgm:pt modelId="{F84970EE-6176-43F3-BA03-866EA67EEC29}" type="pres">
      <dgm:prSet presAssocID="{F6570A20-8160-45A9-B5A0-1361DB947F3B}" presName="connectorText" presStyleLbl="sibTrans2D1" presStyleIdx="2" presStyleCnt="4"/>
      <dgm:spPr/>
      <dgm:t>
        <a:bodyPr/>
        <a:lstStyle/>
        <a:p>
          <a:pPr rtl="1"/>
          <a:endParaRPr lang="ar-JO"/>
        </a:p>
      </dgm:t>
    </dgm:pt>
    <dgm:pt modelId="{6EB7E5D9-AFDD-4A93-BB48-E6C6457158A9}" type="pres">
      <dgm:prSet presAssocID="{E5336428-9088-43BE-8507-DCAB1837030A}" presName="node" presStyleLbl="node1" presStyleIdx="2" presStyleCnt="4">
        <dgm:presLayoutVars>
          <dgm:bulletEnabled val="1"/>
        </dgm:presLayoutVars>
      </dgm:prSet>
      <dgm:spPr/>
      <dgm:t>
        <a:bodyPr/>
        <a:lstStyle/>
        <a:p>
          <a:pPr rtl="1"/>
          <a:endParaRPr lang="ar-JO"/>
        </a:p>
      </dgm:t>
    </dgm:pt>
    <dgm:pt modelId="{34CEEA6D-2D5B-47C4-BE70-532986BDC8E8}" type="pres">
      <dgm:prSet presAssocID="{3DB5FCA1-561C-48A0-954C-7360DB70E11B}" presName="parTrans" presStyleLbl="sibTrans2D1" presStyleIdx="3" presStyleCnt="4"/>
      <dgm:spPr/>
      <dgm:t>
        <a:bodyPr/>
        <a:lstStyle/>
        <a:p>
          <a:pPr rtl="1"/>
          <a:endParaRPr lang="ar-JO"/>
        </a:p>
      </dgm:t>
    </dgm:pt>
    <dgm:pt modelId="{C461CCB5-3027-4FDA-AE9A-84D83096BF90}" type="pres">
      <dgm:prSet presAssocID="{3DB5FCA1-561C-48A0-954C-7360DB70E11B}" presName="connectorText" presStyleLbl="sibTrans2D1" presStyleIdx="3" presStyleCnt="4"/>
      <dgm:spPr/>
      <dgm:t>
        <a:bodyPr/>
        <a:lstStyle/>
        <a:p>
          <a:pPr rtl="1"/>
          <a:endParaRPr lang="ar-JO"/>
        </a:p>
      </dgm:t>
    </dgm:pt>
    <dgm:pt modelId="{998B3456-2B26-48D7-A1D3-58E834A52544}" type="pres">
      <dgm:prSet presAssocID="{194857DF-D9DB-44AD-889F-4FED1F78149A}" presName="node" presStyleLbl="node1" presStyleIdx="3" presStyleCnt="4">
        <dgm:presLayoutVars>
          <dgm:bulletEnabled val="1"/>
        </dgm:presLayoutVars>
      </dgm:prSet>
      <dgm:spPr/>
      <dgm:t>
        <a:bodyPr/>
        <a:lstStyle/>
        <a:p>
          <a:pPr rtl="1"/>
          <a:endParaRPr lang="ar-JO"/>
        </a:p>
      </dgm:t>
    </dgm:pt>
  </dgm:ptLst>
  <dgm:cxnLst>
    <dgm:cxn modelId="{C1B11E26-93BD-40AC-924A-1E1113879CFE}" srcId="{5F6B207A-55E2-4F4F-A82A-DD3555735947}" destId="{194857DF-D9DB-44AD-889F-4FED1F78149A}" srcOrd="3" destOrd="0" parTransId="{3DB5FCA1-561C-48A0-954C-7360DB70E11B}" sibTransId="{BE26165E-6625-4875-939E-30F30822FFA2}"/>
    <dgm:cxn modelId="{2C8480A8-1446-4BE5-B4F1-F57E087E94F4}" srcId="{5F6B207A-55E2-4F4F-A82A-DD3555735947}" destId="{9454A150-23DD-41AD-9105-417E41DA0026}" srcOrd="0" destOrd="0" parTransId="{F88C873D-6F60-4264-BDDC-5DF1B4F85CFC}" sibTransId="{39657056-94B5-48B4-A597-F04AC2CABE2D}"/>
    <dgm:cxn modelId="{4D4FDDE8-B76C-461E-AA00-69C825271C4F}" type="presOf" srcId="{F88C873D-6F60-4264-BDDC-5DF1B4F85CFC}" destId="{036FA403-5C26-4AA5-8AFD-9918BD091E9D}" srcOrd="1" destOrd="0" presId="urn:microsoft.com/office/officeart/2005/8/layout/radial5"/>
    <dgm:cxn modelId="{032F1ECC-7AAF-46F1-A591-94A81DDE6877}" type="presOf" srcId="{ED91C096-AACF-4315-9594-366F60E457CE}" destId="{E3CBEEBE-4B6F-48E0-9065-584642E110DB}" srcOrd="0" destOrd="0" presId="urn:microsoft.com/office/officeart/2005/8/layout/radial5"/>
    <dgm:cxn modelId="{9D5F2B18-744C-4463-95C0-91B57B81C92A}" type="presOf" srcId="{3DB5FCA1-561C-48A0-954C-7360DB70E11B}" destId="{C461CCB5-3027-4FDA-AE9A-84D83096BF90}" srcOrd="1" destOrd="0" presId="urn:microsoft.com/office/officeart/2005/8/layout/radial5"/>
    <dgm:cxn modelId="{F64C8AE8-45E0-485A-908C-EC7B57782AF2}" type="presOf" srcId="{C4736136-3046-494B-BE08-5AE6648A3837}" destId="{1A98606A-D26C-4513-96D3-D8B7A530753C}" srcOrd="0" destOrd="0" presId="urn:microsoft.com/office/officeart/2005/8/layout/radial5"/>
    <dgm:cxn modelId="{8C52F631-B12A-4D75-AEFE-B4D911C82005}" type="presOf" srcId="{F6570A20-8160-45A9-B5A0-1361DB947F3B}" destId="{B568F00D-C336-4C33-8966-1B697B08A0E3}" srcOrd="0" destOrd="0" presId="urn:microsoft.com/office/officeart/2005/8/layout/radial5"/>
    <dgm:cxn modelId="{6F46D43A-6850-4B38-8B91-BC0B4AB2C00D}" type="presOf" srcId="{3DB5FCA1-561C-48A0-954C-7360DB70E11B}" destId="{34CEEA6D-2D5B-47C4-BE70-532986BDC8E8}" srcOrd="0" destOrd="0" presId="urn:microsoft.com/office/officeart/2005/8/layout/radial5"/>
    <dgm:cxn modelId="{8E10C7F6-B445-498E-A912-4BB19A7BAACF}" type="presOf" srcId="{5F6B207A-55E2-4F4F-A82A-DD3555735947}" destId="{11B9F29B-1B9D-4B8A-BE2D-B325B0056530}" srcOrd="0" destOrd="0" presId="urn:microsoft.com/office/officeart/2005/8/layout/radial5"/>
    <dgm:cxn modelId="{B0569D1D-D578-457D-8E0C-6D56012F45C7}" type="presOf" srcId="{9454A150-23DD-41AD-9105-417E41DA0026}" destId="{72C45BD9-05C8-4F5F-AFD3-304279538F2C}" srcOrd="0" destOrd="0" presId="urn:microsoft.com/office/officeart/2005/8/layout/radial5"/>
    <dgm:cxn modelId="{14B24F15-BE9F-4184-9F36-B8AC6FD47EDD}" type="presOf" srcId="{C4736136-3046-494B-BE08-5AE6648A3837}" destId="{AF657757-ED53-48C1-8E43-8A065E42507E}" srcOrd="1" destOrd="0" presId="urn:microsoft.com/office/officeart/2005/8/layout/radial5"/>
    <dgm:cxn modelId="{F7DE3ACE-86A5-42FB-B89B-987DB46BA1ED}" type="presOf" srcId="{F88C873D-6F60-4264-BDDC-5DF1B4F85CFC}" destId="{741AFC55-B7C1-4B16-A9FF-49E10D8CE05D}" srcOrd="0" destOrd="0" presId="urn:microsoft.com/office/officeart/2005/8/layout/radial5"/>
    <dgm:cxn modelId="{0B4991A4-4E8A-4BB0-9F88-F2D16CC42D00}" srcId="{8B8007CC-27EC-45C1-A17B-5B75EDC49B3E}" destId="{5F6B207A-55E2-4F4F-A82A-DD3555735947}" srcOrd="0" destOrd="0" parTransId="{52BE87AA-CB70-4798-90EE-06836EA5B7C5}" sibTransId="{95C7176D-9747-4D21-A070-35F9D9954577}"/>
    <dgm:cxn modelId="{FDBF3396-FAFD-450F-859C-7066806AAFCA}" srcId="{5F6B207A-55E2-4F4F-A82A-DD3555735947}" destId="{ED91C096-AACF-4315-9594-366F60E457CE}" srcOrd="1" destOrd="0" parTransId="{C4736136-3046-494B-BE08-5AE6648A3837}" sibTransId="{F5724920-2CF5-4F92-ADDF-35B7231C6906}"/>
    <dgm:cxn modelId="{4CB74C15-E978-43CB-BCE3-C3BEBB471CD5}" srcId="{5F6B207A-55E2-4F4F-A82A-DD3555735947}" destId="{E5336428-9088-43BE-8507-DCAB1837030A}" srcOrd="2" destOrd="0" parTransId="{F6570A20-8160-45A9-B5A0-1361DB947F3B}" sibTransId="{B652253F-44FD-404B-BB56-22EC82F6D139}"/>
    <dgm:cxn modelId="{8F6CC61B-1733-46D4-AA2F-EDA7CEB28940}" type="presOf" srcId="{F6570A20-8160-45A9-B5A0-1361DB947F3B}" destId="{F84970EE-6176-43F3-BA03-866EA67EEC29}" srcOrd="1" destOrd="0" presId="urn:microsoft.com/office/officeart/2005/8/layout/radial5"/>
    <dgm:cxn modelId="{E1D5C302-56D6-4064-BACD-6B8D62E071AD}" type="presOf" srcId="{194857DF-D9DB-44AD-889F-4FED1F78149A}" destId="{998B3456-2B26-48D7-A1D3-58E834A52544}" srcOrd="0" destOrd="0" presId="urn:microsoft.com/office/officeart/2005/8/layout/radial5"/>
    <dgm:cxn modelId="{D1DB1947-7A9A-4D19-A326-33A5A2DE9F30}" type="presOf" srcId="{8B8007CC-27EC-45C1-A17B-5B75EDC49B3E}" destId="{A0A7A39D-33A1-4635-9365-43FF4B4C1A2B}" srcOrd="0" destOrd="0" presId="urn:microsoft.com/office/officeart/2005/8/layout/radial5"/>
    <dgm:cxn modelId="{5277B9A2-09A5-4523-A98B-2CD268E177B6}" type="presOf" srcId="{E5336428-9088-43BE-8507-DCAB1837030A}" destId="{6EB7E5D9-AFDD-4A93-BB48-E6C6457158A9}" srcOrd="0" destOrd="0" presId="urn:microsoft.com/office/officeart/2005/8/layout/radial5"/>
    <dgm:cxn modelId="{964E6B01-D41F-4D7A-BE4F-36A31DC7C946}" type="presParOf" srcId="{A0A7A39D-33A1-4635-9365-43FF4B4C1A2B}" destId="{11B9F29B-1B9D-4B8A-BE2D-B325B0056530}" srcOrd="0" destOrd="0" presId="urn:microsoft.com/office/officeart/2005/8/layout/radial5"/>
    <dgm:cxn modelId="{1B29C592-8D8F-44C2-BFB9-B83C186188E1}" type="presParOf" srcId="{A0A7A39D-33A1-4635-9365-43FF4B4C1A2B}" destId="{741AFC55-B7C1-4B16-A9FF-49E10D8CE05D}" srcOrd="1" destOrd="0" presId="urn:microsoft.com/office/officeart/2005/8/layout/radial5"/>
    <dgm:cxn modelId="{2BBFA5D2-113E-44CD-878A-6000FEF6EA31}" type="presParOf" srcId="{741AFC55-B7C1-4B16-A9FF-49E10D8CE05D}" destId="{036FA403-5C26-4AA5-8AFD-9918BD091E9D}" srcOrd="0" destOrd="0" presId="urn:microsoft.com/office/officeart/2005/8/layout/radial5"/>
    <dgm:cxn modelId="{76DBC9B2-1686-43D3-B679-145820904C4F}" type="presParOf" srcId="{A0A7A39D-33A1-4635-9365-43FF4B4C1A2B}" destId="{72C45BD9-05C8-4F5F-AFD3-304279538F2C}" srcOrd="2" destOrd="0" presId="urn:microsoft.com/office/officeart/2005/8/layout/radial5"/>
    <dgm:cxn modelId="{08922FA6-8A21-47D8-AA06-8FE39098B3A7}" type="presParOf" srcId="{A0A7A39D-33A1-4635-9365-43FF4B4C1A2B}" destId="{1A98606A-D26C-4513-96D3-D8B7A530753C}" srcOrd="3" destOrd="0" presId="urn:microsoft.com/office/officeart/2005/8/layout/radial5"/>
    <dgm:cxn modelId="{7B0B17E7-7A3C-4E01-B39C-AD713BC0D2B2}" type="presParOf" srcId="{1A98606A-D26C-4513-96D3-D8B7A530753C}" destId="{AF657757-ED53-48C1-8E43-8A065E42507E}" srcOrd="0" destOrd="0" presId="urn:microsoft.com/office/officeart/2005/8/layout/radial5"/>
    <dgm:cxn modelId="{AE422A75-8C62-430C-8717-AF83DE678C50}" type="presParOf" srcId="{A0A7A39D-33A1-4635-9365-43FF4B4C1A2B}" destId="{E3CBEEBE-4B6F-48E0-9065-584642E110DB}" srcOrd="4" destOrd="0" presId="urn:microsoft.com/office/officeart/2005/8/layout/radial5"/>
    <dgm:cxn modelId="{886F332E-D80B-418C-88EA-73A0AE5D6EA2}" type="presParOf" srcId="{A0A7A39D-33A1-4635-9365-43FF4B4C1A2B}" destId="{B568F00D-C336-4C33-8966-1B697B08A0E3}" srcOrd="5" destOrd="0" presId="urn:microsoft.com/office/officeart/2005/8/layout/radial5"/>
    <dgm:cxn modelId="{A7AE8033-853B-4A5C-ACF2-F2F8FBC393A6}" type="presParOf" srcId="{B568F00D-C336-4C33-8966-1B697B08A0E3}" destId="{F84970EE-6176-43F3-BA03-866EA67EEC29}" srcOrd="0" destOrd="0" presId="urn:microsoft.com/office/officeart/2005/8/layout/radial5"/>
    <dgm:cxn modelId="{5024864D-53E6-4691-B65A-971BEC28D3E7}" type="presParOf" srcId="{A0A7A39D-33A1-4635-9365-43FF4B4C1A2B}" destId="{6EB7E5D9-AFDD-4A93-BB48-E6C6457158A9}" srcOrd="6" destOrd="0" presId="urn:microsoft.com/office/officeart/2005/8/layout/radial5"/>
    <dgm:cxn modelId="{E91CBACF-BA75-4336-A1B8-B234554B1F94}" type="presParOf" srcId="{A0A7A39D-33A1-4635-9365-43FF4B4C1A2B}" destId="{34CEEA6D-2D5B-47C4-BE70-532986BDC8E8}" srcOrd="7" destOrd="0" presId="urn:microsoft.com/office/officeart/2005/8/layout/radial5"/>
    <dgm:cxn modelId="{47FA9175-E4E3-493A-AEFC-13C6C2CABE6C}" type="presParOf" srcId="{34CEEA6D-2D5B-47C4-BE70-532986BDC8E8}" destId="{C461CCB5-3027-4FDA-AE9A-84D83096BF90}" srcOrd="0" destOrd="0" presId="urn:microsoft.com/office/officeart/2005/8/layout/radial5"/>
    <dgm:cxn modelId="{A812EF6A-AAA7-488D-9144-9E1E6B4F05ED}" type="presParOf" srcId="{A0A7A39D-33A1-4635-9365-43FF4B4C1A2B}" destId="{998B3456-2B26-48D7-A1D3-58E834A52544}"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0F4EDF-39B7-47AE-BB4A-CDF750FD4A39}" type="doc">
      <dgm:prSet loTypeId="urn:microsoft.com/office/officeart/2005/8/layout/hierarchy3" loCatId="list" qsTypeId="urn:microsoft.com/office/officeart/2005/8/quickstyle/3d1" qsCatId="3D" csTypeId="urn:microsoft.com/office/officeart/2005/8/colors/colorful1#3" csCatId="colorful" phldr="1"/>
      <dgm:spPr/>
      <dgm:t>
        <a:bodyPr/>
        <a:lstStyle/>
        <a:p>
          <a:pPr rtl="1"/>
          <a:endParaRPr lang="ar-JO"/>
        </a:p>
      </dgm:t>
    </dgm:pt>
    <dgm:pt modelId="{B4C82E29-5C0E-42B6-9F25-CAD8E0A9EDF3}">
      <dgm:prSet phldrT="[Text]" custT="1"/>
      <dgm:spPr/>
      <dgm:t>
        <a:bodyPr/>
        <a:lstStyle/>
        <a:p>
          <a:pPr rtl="1"/>
          <a:r>
            <a:rPr lang="ar-JO" sz="5400" dirty="0" smtClean="0">
              <a:effectLst>
                <a:outerShdw blurRad="38100" dist="38100" dir="2700000" algn="tl">
                  <a:srgbClr val="000000">
                    <a:alpha val="43137"/>
                  </a:srgbClr>
                </a:outerShdw>
              </a:effectLst>
            </a:rPr>
            <a:t>التحليل:</a:t>
          </a:r>
          <a:endParaRPr lang="ar-JO" sz="5400" dirty="0">
            <a:effectLst>
              <a:outerShdw blurRad="38100" dist="38100" dir="2700000" algn="tl">
                <a:srgbClr val="000000">
                  <a:alpha val="43137"/>
                </a:srgbClr>
              </a:outerShdw>
            </a:effectLst>
          </a:endParaRPr>
        </a:p>
      </dgm:t>
    </dgm:pt>
    <dgm:pt modelId="{878530E7-BC20-422D-8828-77E153E8EBE8}" type="parTrans" cxnId="{DA09E82C-BBF5-459F-B808-089D422FB90D}">
      <dgm:prSet/>
      <dgm:spPr/>
      <dgm:t>
        <a:bodyPr/>
        <a:lstStyle/>
        <a:p>
          <a:pPr rtl="1"/>
          <a:endParaRPr lang="ar-JO"/>
        </a:p>
      </dgm:t>
    </dgm:pt>
    <dgm:pt modelId="{38D4872F-F70D-42FB-815E-C007108316CE}" type="sibTrans" cxnId="{DA09E82C-BBF5-459F-B808-089D422FB90D}">
      <dgm:prSet/>
      <dgm:spPr/>
      <dgm:t>
        <a:bodyPr/>
        <a:lstStyle/>
        <a:p>
          <a:pPr rtl="1"/>
          <a:endParaRPr lang="ar-JO"/>
        </a:p>
      </dgm:t>
    </dgm:pt>
    <dgm:pt modelId="{6A5056A8-EF9D-4457-A01A-143DE7F7A303}">
      <dgm:prSet phldrT="[Text]"/>
      <dgm:spPr/>
      <dgm:t>
        <a:bodyPr/>
        <a:lstStyle/>
        <a:p>
          <a:pPr rtl="1"/>
          <a:r>
            <a:rPr lang="ar-JO" dirty="0" smtClean="0"/>
            <a:t>حيث يقوم الفقهاء بشرح النصوص القانونية التي تصدر ان السلطات المختصة ، حيث غالباً ما تكون هذه النصوص مختصرة فيبين الفقهاء المقصود بها ويوضحون شروط تطبيقها.</a:t>
          </a:r>
          <a:endParaRPr lang="ar-JO" dirty="0"/>
        </a:p>
      </dgm:t>
    </dgm:pt>
    <dgm:pt modelId="{A10BEBA8-8F98-4AD0-B180-741626E79F59}" type="parTrans" cxnId="{FE6CF833-9378-4395-8AEE-55B2D18AA5ED}">
      <dgm:prSet/>
      <dgm:spPr/>
      <dgm:t>
        <a:bodyPr/>
        <a:lstStyle/>
        <a:p>
          <a:pPr rtl="1"/>
          <a:endParaRPr lang="ar-JO"/>
        </a:p>
      </dgm:t>
    </dgm:pt>
    <dgm:pt modelId="{A35931D6-C6C1-4860-9658-718B3153B1AF}" type="sibTrans" cxnId="{FE6CF833-9378-4395-8AEE-55B2D18AA5ED}">
      <dgm:prSet/>
      <dgm:spPr/>
      <dgm:t>
        <a:bodyPr/>
        <a:lstStyle/>
        <a:p>
          <a:pPr rtl="1"/>
          <a:endParaRPr lang="ar-JO"/>
        </a:p>
      </dgm:t>
    </dgm:pt>
    <dgm:pt modelId="{D6D8671D-355E-4379-9AC2-A69FB9DFAB1D}">
      <dgm:prSet phldrT="[Text]"/>
      <dgm:spPr/>
      <dgm:t>
        <a:bodyPr/>
        <a:lstStyle/>
        <a:p>
          <a:pPr rtl="1"/>
          <a:r>
            <a:rPr lang="ar-JO" dirty="0" smtClean="0"/>
            <a:t>كما ويعمل الفقهاء على دراسة و تحليل الاحكام القضائية الصادرة عن المحاكم المختصة وبيان حقيقة المراد منها</a:t>
          </a:r>
          <a:endParaRPr lang="ar-JO" dirty="0"/>
        </a:p>
      </dgm:t>
    </dgm:pt>
    <dgm:pt modelId="{5130F9F8-1A6F-4628-988F-8A37D7635D2A}" type="parTrans" cxnId="{D0DDDA9F-9ED7-42D7-A6EC-A771D1548243}">
      <dgm:prSet/>
      <dgm:spPr/>
      <dgm:t>
        <a:bodyPr/>
        <a:lstStyle/>
        <a:p>
          <a:pPr rtl="1"/>
          <a:endParaRPr lang="ar-JO"/>
        </a:p>
      </dgm:t>
    </dgm:pt>
    <dgm:pt modelId="{D29C1878-E473-4A1A-A6D6-C252953B6A6A}" type="sibTrans" cxnId="{D0DDDA9F-9ED7-42D7-A6EC-A771D1548243}">
      <dgm:prSet/>
      <dgm:spPr/>
      <dgm:t>
        <a:bodyPr/>
        <a:lstStyle/>
        <a:p>
          <a:pPr rtl="1"/>
          <a:endParaRPr lang="ar-JO"/>
        </a:p>
      </dgm:t>
    </dgm:pt>
    <dgm:pt modelId="{B031AD06-90DB-4E36-8A46-A89626962209}" type="pres">
      <dgm:prSet presAssocID="{6D0F4EDF-39B7-47AE-BB4A-CDF750FD4A39}" presName="diagram" presStyleCnt="0">
        <dgm:presLayoutVars>
          <dgm:chPref val="1"/>
          <dgm:dir val="rev"/>
          <dgm:animOne val="branch"/>
          <dgm:animLvl val="lvl"/>
          <dgm:resizeHandles/>
        </dgm:presLayoutVars>
      </dgm:prSet>
      <dgm:spPr/>
      <dgm:t>
        <a:bodyPr/>
        <a:lstStyle/>
        <a:p>
          <a:pPr rtl="1"/>
          <a:endParaRPr lang="ar-JO"/>
        </a:p>
      </dgm:t>
    </dgm:pt>
    <dgm:pt modelId="{46749D16-988A-4A68-8C92-AA71E7C5043C}" type="pres">
      <dgm:prSet presAssocID="{B4C82E29-5C0E-42B6-9F25-CAD8E0A9EDF3}" presName="root" presStyleCnt="0"/>
      <dgm:spPr/>
    </dgm:pt>
    <dgm:pt modelId="{1B4321EB-C3ED-4BF7-B3F6-2AA066D3AB9B}" type="pres">
      <dgm:prSet presAssocID="{B4C82E29-5C0E-42B6-9F25-CAD8E0A9EDF3}" presName="rootComposite" presStyleCnt="0"/>
      <dgm:spPr/>
    </dgm:pt>
    <dgm:pt modelId="{2CC4BB61-59A4-41B3-AA33-FFEE952F0D4F}" type="pres">
      <dgm:prSet presAssocID="{B4C82E29-5C0E-42B6-9F25-CAD8E0A9EDF3}" presName="rootText" presStyleLbl="node1" presStyleIdx="0" presStyleCnt="1"/>
      <dgm:spPr/>
      <dgm:t>
        <a:bodyPr/>
        <a:lstStyle/>
        <a:p>
          <a:pPr rtl="1"/>
          <a:endParaRPr lang="ar-JO"/>
        </a:p>
      </dgm:t>
    </dgm:pt>
    <dgm:pt modelId="{D2B83977-32C3-4F55-B9A2-FDD9B2B62669}" type="pres">
      <dgm:prSet presAssocID="{B4C82E29-5C0E-42B6-9F25-CAD8E0A9EDF3}" presName="rootConnector" presStyleLbl="node1" presStyleIdx="0" presStyleCnt="1"/>
      <dgm:spPr/>
      <dgm:t>
        <a:bodyPr/>
        <a:lstStyle/>
        <a:p>
          <a:pPr rtl="1"/>
          <a:endParaRPr lang="ar-JO"/>
        </a:p>
      </dgm:t>
    </dgm:pt>
    <dgm:pt modelId="{FB4B32EA-C8DA-4F8B-A5F9-DE58D22251F6}" type="pres">
      <dgm:prSet presAssocID="{B4C82E29-5C0E-42B6-9F25-CAD8E0A9EDF3}" presName="childShape" presStyleCnt="0"/>
      <dgm:spPr/>
    </dgm:pt>
    <dgm:pt modelId="{E672ADEF-C630-4B64-AA26-F40C54A6CF5F}" type="pres">
      <dgm:prSet presAssocID="{A10BEBA8-8F98-4AD0-B180-741626E79F59}" presName="Name13" presStyleLbl="parChTrans1D2" presStyleIdx="0" presStyleCnt="2"/>
      <dgm:spPr/>
      <dgm:t>
        <a:bodyPr/>
        <a:lstStyle/>
        <a:p>
          <a:pPr rtl="1"/>
          <a:endParaRPr lang="ar-JO"/>
        </a:p>
      </dgm:t>
    </dgm:pt>
    <dgm:pt modelId="{FEB1AF67-B7B5-43F5-A3D1-82A25150A64D}" type="pres">
      <dgm:prSet presAssocID="{6A5056A8-EF9D-4457-A01A-143DE7F7A303}" presName="childText" presStyleLbl="bgAcc1" presStyleIdx="0" presStyleCnt="2" custScaleX="262179">
        <dgm:presLayoutVars>
          <dgm:bulletEnabled val="1"/>
        </dgm:presLayoutVars>
      </dgm:prSet>
      <dgm:spPr/>
      <dgm:t>
        <a:bodyPr/>
        <a:lstStyle/>
        <a:p>
          <a:pPr rtl="1"/>
          <a:endParaRPr lang="ar-JO"/>
        </a:p>
      </dgm:t>
    </dgm:pt>
    <dgm:pt modelId="{A3D970A2-7B2A-4473-BD20-1DD11EA20F66}" type="pres">
      <dgm:prSet presAssocID="{5130F9F8-1A6F-4628-988F-8A37D7635D2A}" presName="Name13" presStyleLbl="parChTrans1D2" presStyleIdx="1" presStyleCnt="2"/>
      <dgm:spPr/>
      <dgm:t>
        <a:bodyPr/>
        <a:lstStyle/>
        <a:p>
          <a:pPr rtl="1"/>
          <a:endParaRPr lang="ar-JO"/>
        </a:p>
      </dgm:t>
    </dgm:pt>
    <dgm:pt modelId="{9E9A49F8-0D87-4A66-A0DE-9804A59E15ED}" type="pres">
      <dgm:prSet presAssocID="{D6D8671D-355E-4379-9AC2-A69FB9DFAB1D}" presName="childText" presStyleLbl="bgAcc1" presStyleIdx="1" presStyleCnt="2" custScaleX="262179">
        <dgm:presLayoutVars>
          <dgm:bulletEnabled val="1"/>
        </dgm:presLayoutVars>
      </dgm:prSet>
      <dgm:spPr/>
      <dgm:t>
        <a:bodyPr/>
        <a:lstStyle/>
        <a:p>
          <a:pPr rtl="1"/>
          <a:endParaRPr lang="ar-JO"/>
        </a:p>
      </dgm:t>
    </dgm:pt>
  </dgm:ptLst>
  <dgm:cxnLst>
    <dgm:cxn modelId="{5BA50DBE-516B-4828-BDD9-752C5D21DF94}" type="presOf" srcId="{5130F9F8-1A6F-4628-988F-8A37D7635D2A}" destId="{A3D970A2-7B2A-4473-BD20-1DD11EA20F66}" srcOrd="0" destOrd="0" presId="urn:microsoft.com/office/officeart/2005/8/layout/hierarchy3"/>
    <dgm:cxn modelId="{A726E7C7-F312-474E-8C29-CFB8C72A9440}" type="presOf" srcId="{B4C82E29-5C0E-42B6-9F25-CAD8E0A9EDF3}" destId="{D2B83977-32C3-4F55-B9A2-FDD9B2B62669}" srcOrd="1" destOrd="0" presId="urn:microsoft.com/office/officeart/2005/8/layout/hierarchy3"/>
    <dgm:cxn modelId="{BF0CE819-F6F1-4DDA-89FD-6431C93D804B}" type="presOf" srcId="{B4C82E29-5C0E-42B6-9F25-CAD8E0A9EDF3}" destId="{2CC4BB61-59A4-41B3-AA33-FFEE952F0D4F}" srcOrd="0" destOrd="0" presId="urn:microsoft.com/office/officeart/2005/8/layout/hierarchy3"/>
    <dgm:cxn modelId="{D0DDDA9F-9ED7-42D7-A6EC-A771D1548243}" srcId="{B4C82E29-5C0E-42B6-9F25-CAD8E0A9EDF3}" destId="{D6D8671D-355E-4379-9AC2-A69FB9DFAB1D}" srcOrd="1" destOrd="0" parTransId="{5130F9F8-1A6F-4628-988F-8A37D7635D2A}" sibTransId="{D29C1878-E473-4A1A-A6D6-C252953B6A6A}"/>
    <dgm:cxn modelId="{FE6CF833-9378-4395-8AEE-55B2D18AA5ED}" srcId="{B4C82E29-5C0E-42B6-9F25-CAD8E0A9EDF3}" destId="{6A5056A8-EF9D-4457-A01A-143DE7F7A303}" srcOrd="0" destOrd="0" parTransId="{A10BEBA8-8F98-4AD0-B180-741626E79F59}" sibTransId="{A35931D6-C6C1-4860-9658-718B3153B1AF}"/>
    <dgm:cxn modelId="{2EE8CF83-249F-4B47-9671-70DEB5670426}" type="presOf" srcId="{A10BEBA8-8F98-4AD0-B180-741626E79F59}" destId="{E672ADEF-C630-4B64-AA26-F40C54A6CF5F}" srcOrd="0" destOrd="0" presId="urn:microsoft.com/office/officeart/2005/8/layout/hierarchy3"/>
    <dgm:cxn modelId="{B5D1D010-5111-4A99-95FA-F073AFB0096C}" type="presOf" srcId="{D6D8671D-355E-4379-9AC2-A69FB9DFAB1D}" destId="{9E9A49F8-0D87-4A66-A0DE-9804A59E15ED}" srcOrd="0" destOrd="0" presId="urn:microsoft.com/office/officeart/2005/8/layout/hierarchy3"/>
    <dgm:cxn modelId="{0D65B9DC-639A-421B-A810-89380017AA2B}" type="presOf" srcId="{6D0F4EDF-39B7-47AE-BB4A-CDF750FD4A39}" destId="{B031AD06-90DB-4E36-8A46-A89626962209}" srcOrd="0" destOrd="0" presId="urn:microsoft.com/office/officeart/2005/8/layout/hierarchy3"/>
    <dgm:cxn modelId="{DA09E82C-BBF5-459F-B808-089D422FB90D}" srcId="{6D0F4EDF-39B7-47AE-BB4A-CDF750FD4A39}" destId="{B4C82E29-5C0E-42B6-9F25-CAD8E0A9EDF3}" srcOrd="0" destOrd="0" parTransId="{878530E7-BC20-422D-8828-77E153E8EBE8}" sibTransId="{38D4872F-F70D-42FB-815E-C007108316CE}"/>
    <dgm:cxn modelId="{F56E8BCA-28E5-453C-81F5-6400244F2797}" type="presOf" srcId="{6A5056A8-EF9D-4457-A01A-143DE7F7A303}" destId="{FEB1AF67-B7B5-43F5-A3D1-82A25150A64D}" srcOrd="0" destOrd="0" presId="urn:microsoft.com/office/officeart/2005/8/layout/hierarchy3"/>
    <dgm:cxn modelId="{594D21EC-CB31-4D26-8EB5-6EF1789528F9}" type="presParOf" srcId="{B031AD06-90DB-4E36-8A46-A89626962209}" destId="{46749D16-988A-4A68-8C92-AA71E7C5043C}" srcOrd="0" destOrd="0" presId="urn:microsoft.com/office/officeart/2005/8/layout/hierarchy3"/>
    <dgm:cxn modelId="{258B7870-8A5D-404C-843A-3D60616F71DD}" type="presParOf" srcId="{46749D16-988A-4A68-8C92-AA71E7C5043C}" destId="{1B4321EB-C3ED-4BF7-B3F6-2AA066D3AB9B}" srcOrd="0" destOrd="0" presId="urn:microsoft.com/office/officeart/2005/8/layout/hierarchy3"/>
    <dgm:cxn modelId="{70E13344-2D82-4187-94A8-019DD9C739EF}" type="presParOf" srcId="{1B4321EB-C3ED-4BF7-B3F6-2AA066D3AB9B}" destId="{2CC4BB61-59A4-41B3-AA33-FFEE952F0D4F}" srcOrd="0" destOrd="0" presId="urn:microsoft.com/office/officeart/2005/8/layout/hierarchy3"/>
    <dgm:cxn modelId="{E6EC9BF0-12DF-4E44-B2BE-A0A65D3C72A6}" type="presParOf" srcId="{1B4321EB-C3ED-4BF7-B3F6-2AA066D3AB9B}" destId="{D2B83977-32C3-4F55-B9A2-FDD9B2B62669}" srcOrd="1" destOrd="0" presId="urn:microsoft.com/office/officeart/2005/8/layout/hierarchy3"/>
    <dgm:cxn modelId="{4AB45C7D-E760-44C8-8472-F36F5412E5CE}" type="presParOf" srcId="{46749D16-988A-4A68-8C92-AA71E7C5043C}" destId="{FB4B32EA-C8DA-4F8B-A5F9-DE58D22251F6}" srcOrd="1" destOrd="0" presId="urn:microsoft.com/office/officeart/2005/8/layout/hierarchy3"/>
    <dgm:cxn modelId="{64C0350F-683E-4741-857B-02E55A659E98}" type="presParOf" srcId="{FB4B32EA-C8DA-4F8B-A5F9-DE58D22251F6}" destId="{E672ADEF-C630-4B64-AA26-F40C54A6CF5F}" srcOrd="0" destOrd="0" presId="urn:microsoft.com/office/officeart/2005/8/layout/hierarchy3"/>
    <dgm:cxn modelId="{9AFC1D29-E982-4A11-9D84-8FF4796D5A60}" type="presParOf" srcId="{FB4B32EA-C8DA-4F8B-A5F9-DE58D22251F6}" destId="{FEB1AF67-B7B5-43F5-A3D1-82A25150A64D}" srcOrd="1" destOrd="0" presId="urn:microsoft.com/office/officeart/2005/8/layout/hierarchy3"/>
    <dgm:cxn modelId="{8507F09B-C6EC-4F97-9ABA-954DB8ADFC1B}" type="presParOf" srcId="{FB4B32EA-C8DA-4F8B-A5F9-DE58D22251F6}" destId="{A3D970A2-7B2A-4473-BD20-1DD11EA20F66}" srcOrd="2" destOrd="0" presId="urn:microsoft.com/office/officeart/2005/8/layout/hierarchy3"/>
    <dgm:cxn modelId="{C5424F8F-51A4-4832-B2FD-C9026695BDA5}" type="presParOf" srcId="{FB4B32EA-C8DA-4F8B-A5F9-DE58D22251F6}" destId="{9E9A49F8-0D87-4A66-A0DE-9804A59E15ED}"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0F4EDF-39B7-47AE-BB4A-CDF750FD4A39}" type="doc">
      <dgm:prSet loTypeId="urn:microsoft.com/office/officeart/2005/8/layout/hierarchy3" loCatId="list" qsTypeId="urn:microsoft.com/office/officeart/2005/8/quickstyle/3d1" qsCatId="3D" csTypeId="urn:microsoft.com/office/officeart/2005/8/colors/colorful1#4" csCatId="colorful" phldr="1"/>
      <dgm:spPr/>
      <dgm:t>
        <a:bodyPr/>
        <a:lstStyle/>
        <a:p>
          <a:pPr rtl="1"/>
          <a:endParaRPr lang="ar-JO"/>
        </a:p>
      </dgm:t>
    </dgm:pt>
    <dgm:pt modelId="{B4C82E29-5C0E-42B6-9F25-CAD8E0A9EDF3}">
      <dgm:prSet phldrT="[Text]" custT="1"/>
      <dgm:spPr/>
      <dgm:t>
        <a:bodyPr/>
        <a:lstStyle/>
        <a:p>
          <a:pPr rtl="1"/>
          <a:r>
            <a:rPr lang="ar-JO" sz="5400" dirty="0" smtClean="0">
              <a:effectLst>
                <a:outerShdw blurRad="38100" dist="38100" dir="2700000" algn="tl">
                  <a:srgbClr val="000000">
                    <a:alpha val="43137"/>
                  </a:srgbClr>
                </a:outerShdw>
              </a:effectLst>
            </a:rPr>
            <a:t>التأصيل:</a:t>
          </a:r>
          <a:endParaRPr lang="ar-JO" sz="5400" dirty="0">
            <a:effectLst>
              <a:outerShdw blurRad="38100" dist="38100" dir="2700000" algn="tl">
                <a:srgbClr val="000000">
                  <a:alpha val="43137"/>
                </a:srgbClr>
              </a:outerShdw>
            </a:effectLst>
          </a:endParaRPr>
        </a:p>
      </dgm:t>
    </dgm:pt>
    <dgm:pt modelId="{878530E7-BC20-422D-8828-77E153E8EBE8}" type="parTrans" cxnId="{DA09E82C-BBF5-459F-B808-089D422FB90D}">
      <dgm:prSet/>
      <dgm:spPr/>
      <dgm:t>
        <a:bodyPr/>
        <a:lstStyle/>
        <a:p>
          <a:pPr rtl="1"/>
          <a:endParaRPr lang="ar-JO"/>
        </a:p>
      </dgm:t>
    </dgm:pt>
    <dgm:pt modelId="{38D4872F-F70D-42FB-815E-C007108316CE}" type="sibTrans" cxnId="{DA09E82C-BBF5-459F-B808-089D422FB90D}">
      <dgm:prSet/>
      <dgm:spPr/>
      <dgm:t>
        <a:bodyPr/>
        <a:lstStyle/>
        <a:p>
          <a:pPr rtl="1"/>
          <a:endParaRPr lang="ar-JO"/>
        </a:p>
      </dgm:t>
    </dgm:pt>
    <dgm:pt modelId="{6A5056A8-EF9D-4457-A01A-143DE7F7A303}">
      <dgm:prSet phldrT="[Text]"/>
      <dgm:spPr/>
      <dgm:t>
        <a:bodyPr/>
        <a:lstStyle/>
        <a:p>
          <a:pPr algn="just" rtl="1"/>
          <a:r>
            <a:rPr lang="ar-JO" dirty="0" smtClean="0"/>
            <a:t>حيث يقوم الفقهاء بجمع القوانين وتقريبها من بعضها البعض لاستخلاص الاتجاه العام للتشريع.</a:t>
          </a:r>
          <a:endParaRPr lang="ar-JO" dirty="0"/>
        </a:p>
      </dgm:t>
    </dgm:pt>
    <dgm:pt modelId="{A10BEBA8-8F98-4AD0-B180-741626E79F59}" type="parTrans" cxnId="{FE6CF833-9378-4395-8AEE-55B2D18AA5ED}">
      <dgm:prSet/>
      <dgm:spPr/>
      <dgm:t>
        <a:bodyPr/>
        <a:lstStyle/>
        <a:p>
          <a:pPr rtl="1"/>
          <a:endParaRPr lang="ar-JO"/>
        </a:p>
      </dgm:t>
    </dgm:pt>
    <dgm:pt modelId="{A35931D6-C6C1-4860-9658-718B3153B1AF}" type="sibTrans" cxnId="{FE6CF833-9378-4395-8AEE-55B2D18AA5ED}">
      <dgm:prSet/>
      <dgm:spPr/>
      <dgm:t>
        <a:bodyPr/>
        <a:lstStyle/>
        <a:p>
          <a:pPr rtl="1"/>
          <a:endParaRPr lang="ar-JO"/>
        </a:p>
      </dgm:t>
    </dgm:pt>
    <dgm:pt modelId="{D6D8671D-355E-4379-9AC2-A69FB9DFAB1D}">
      <dgm:prSet phldrT="[Text]"/>
      <dgm:spPr/>
      <dgm:t>
        <a:bodyPr/>
        <a:lstStyle/>
        <a:p>
          <a:pPr rtl="1"/>
          <a:r>
            <a:rPr lang="ar-JO" dirty="0" smtClean="0"/>
            <a:t>اما بالنسبة للقضاء فان الفقهاء بعض دراسة وتحليل الاحكام القضائية المتناثرة والصادرة من مختلف المحاكم لاستخلاص الاتجاه العام الذي يسير عليه القضاء في مسئلة معينة ومقارنتها بالاتجاهات السابقة</a:t>
          </a:r>
          <a:endParaRPr lang="ar-JO" dirty="0"/>
        </a:p>
      </dgm:t>
    </dgm:pt>
    <dgm:pt modelId="{5130F9F8-1A6F-4628-988F-8A37D7635D2A}" type="parTrans" cxnId="{D0DDDA9F-9ED7-42D7-A6EC-A771D1548243}">
      <dgm:prSet/>
      <dgm:spPr/>
      <dgm:t>
        <a:bodyPr/>
        <a:lstStyle/>
        <a:p>
          <a:pPr rtl="1"/>
          <a:endParaRPr lang="ar-JO"/>
        </a:p>
      </dgm:t>
    </dgm:pt>
    <dgm:pt modelId="{D29C1878-E473-4A1A-A6D6-C252953B6A6A}" type="sibTrans" cxnId="{D0DDDA9F-9ED7-42D7-A6EC-A771D1548243}">
      <dgm:prSet/>
      <dgm:spPr/>
      <dgm:t>
        <a:bodyPr/>
        <a:lstStyle/>
        <a:p>
          <a:pPr rtl="1"/>
          <a:endParaRPr lang="ar-JO"/>
        </a:p>
      </dgm:t>
    </dgm:pt>
    <dgm:pt modelId="{B031AD06-90DB-4E36-8A46-A89626962209}" type="pres">
      <dgm:prSet presAssocID="{6D0F4EDF-39B7-47AE-BB4A-CDF750FD4A39}" presName="diagram" presStyleCnt="0">
        <dgm:presLayoutVars>
          <dgm:chPref val="1"/>
          <dgm:dir val="rev"/>
          <dgm:animOne val="branch"/>
          <dgm:animLvl val="lvl"/>
          <dgm:resizeHandles/>
        </dgm:presLayoutVars>
      </dgm:prSet>
      <dgm:spPr/>
      <dgm:t>
        <a:bodyPr/>
        <a:lstStyle/>
        <a:p>
          <a:pPr rtl="1"/>
          <a:endParaRPr lang="ar-JO"/>
        </a:p>
      </dgm:t>
    </dgm:pt>
    <dgm:pt modelId="{46749D16-988A-4A68-8C92-AA71E7C5043C}" type="pres">
      <dgm:prSet presAssocID="{B4C82E29-5C0E-42B6-9F25-CAD8E0A9EDF3}" presName="root" presStyleCnt="0"/>
      <dgm:spPr/>
    </dgm:pt>
    <dgm:pt modelId="{1B4321EB-C3ED-4BF7-B3F6-2AA066D3AB9B}" type="pres">
      <dgm:prSet presAssocID="{B4C82E29-5C0E-42B6-9F25-CAD8E0A9EDF3}" presName="rootComposite" presStyleCnt="0"/>
      <dgm:spPr/>
    </dgm:pt>
    <dgm:pt modelId="{2CC4BB61-59A4-41B3-AA33-FFEE952F0D4F}" type="pres">
      <dgm:prSet presAssocID="{B4C82E29-5C0E-42B6-9F25-CAD8E0A9EDF3}" presName="rootText" presStyleLbl="node1" presStyleIdx="0" presStyleCnt="1" custLinFactNeighborX="-1519" custLinFactNeighborY="-138"/>
      <dgm:spPr/>
      <dgm:t>
        <a:bodyPr/>
        <a:lstStyle/>
        <a:p>
          <a:pPr rtl="1"/>
          <a:endParaRPr lang="ar-JO"/>
        </a:p>
      </dgm:t>
    </dgm:pt>
    <dgm:pt modelId="{D2B83977-32C3-4F55-B9A2-FDD9B2B62669}" type="pres">
      <dgm:prSet presAssocID="{B4C82E29-5C0E-42B6-9F25-CAD8E0A9EDF3}" presName="rootConnector" presStyleLbl="node1" presStyleIdx="0" presStyleCnt="1"/>
      <dgm:spPr/>
      <dgm:t>
        <a:bodyPr/>
        <a:lstStyle/>
        <a:p>
          <a:pPr rtl="1"/>
          <a:endParaRPr lang="ar-JO"/>
        </a:p>
      </dgm:t>
    </dgm:pt>
    <dgm:pt modelId="{FB4B32EA-C8DA-4F8B-A5F9-DE58D22251F6}" type="pres">
      <dgm:prSet presAssocID="{B4C82E29-5C0E-42B6-9F25-CAD8E0A9EDF3}" presName="childShape" presStyleCnt="0"/>
      <dgm:spPr/>
    </dgm:pt>
    <dgm:pt modelId="{E672ADEF-C630-4B64-AA26-F40C54A6CF5F}" type="pres">
      <dgm:prSet presAssocID="{A10BEBA8-8F98-4AD0-B180-741626E79F59}" presName="Name13" presStyleLbl="parChTrans1D2" presStyleIdx="0" presStyleCnt="2"/>
      <dgm:spPr/>
      <dgm:t>
        <a:bodyPr/>
        <a:lstStyle/>
        <a:p>
          <a:pPr rtl="1"/>
          <a:endParaRPr lang="ar-JO"/>
        </a:p>
      </dgm:t>
    </dgm:pt>
    <dgm:pt modelId="{FEB1AF67-B7B5-43F5-A3D1-82A25150A64D}" type="pres">
      <dgm:prSet presAssocID="{6A5056A8-EF9D-4457-A01A-143DE7F7A303}" presName="childText" presStyleLbl="bgAcc1" presStyleIdx="0" presStyleCnt="2" custScaleX="327287">
        <dgm:presLayoutVars>
          <dgm:bulletEnabled val="1"/>
        </dgm:presLayoutVars>
      </dgm:prSet>
      <dgm:spPr/>
      <dgm:t>
        <a:bodyPr/>
        <a:lstStyle/>
        <a:p>
          <a:pPr rtl="1"/>
          <a:endParaRPr lang="ar-JO"/>
        </a:p>
      </dgm:t>
    </dgm:pt>
    <dgm:pt modelId="{A3D970A2-7B2A-4473-BD20-1DD11EA20F66}" type="pres">
      <dgm:prSet presAssocID="{5130F9F8-1A6F-4628-988F-8A37D7635D2A}" presName="Name13" presStyleLbl="parChTrans1D2" presStyleIdx="1" presStyleCnt="2"/>
      <dgm:spPr/>
      <dgm:t>
        <a:bodyPr/>
        <a:lstStyle/>
        <a:p>
          <a:pPr rtl="1"/>
          <a:endParaRPr lang="ar-JO"/>
        </a:p>
      </dgm:t>
    </dgm:pt>
    <dgm:pt modelId="{9E9A49F8-0D87-4A66-A0DE-9804A59E15ED}" type="pres">
      <dgm:prSet presAssocID="{D6D8671D-355E-4379-9AC2-A69FB9DFAB1D}" presName="childText" presStyleLbl="bgAcc1" presStyleIdx="1" presStyleCnt="2" custScaleX="336269">
        <dgm:presLayoutVars>
          <dgm:bulletEnabled val="1"/>
        </dgm:presLayoutVars>
      </dgm:prSet>
      <dgm:spPr/>
      <dgm:t>
        <a:bodyPr/>
        <a:lstStyle/>
        <a:p>
          <a:pPr rtl="1"/>
          <a:endParaRPr lang="ar-JO"/>
        </a:p>
      </dgm:t>
    </dgm:pt>
  </dgm:ptLst>
  <dgm:cxnLst>
    <dgm:cxn modelId="{B7D27078-DF0C-442A-A95D-D4C3F709F164}" type="presOf" srcId="{D6D8671D-355E-4379-9AC2-A69FB9DFAB1D}" destId="{9E9A49F8-0D87-4A66-A0DE-9804A59E15ED}" srcOrd="0" destOrd="0" presId="urn:microsoft.com/office/officeart/2005/8/layout/hierarchy3"/>
    <dgm:cxn modelId="{55CF712F-8A4D-4BF5-AD2B-0542CC1578E5}" type="presOf" srcId="{6D0F4EDF-39B7-47AE-BB4A-CDF750FD4A39}" destId="{B031AD06-90DB-4E36-8A46-A89626962209}" srcOrd="0" destOrd="0" presId="urn:microsoft.com/office/officeart/2005/8/layout/hierarchy3"/>
    <dgm:cxn modelId="{FE6CF833-9378-4395-8AEE-55B2D18AA5ED}" srcId="{B4C82E29-5C0E-42B6-9F25-CAD8E0A9EDF3}" destId="{6A5056A8-EF9D-4457-A01A-143DE7F7A303}" srcOrd="0" destOrd="0" parTransId="{A10BEBA8-8F98-4AD0-B180-741626E79F59}" sibTransId="{A35931D6-C6C1-4860-9658-718B3153B1AF}"/>
    <dgm:cxn modelId="{DF8E31A5-33DA-4DB8-B3F0-3F3BF38AD389}" type="presOf" srcId="{A10BEBA8-8F98-4AD0-B180-741626E79F59}" destId="{E672ADEF-C630-4B64-AA26-F40C54A6CF5F}" srcOrd="0" destOrd="0" presId="urn:microsoft.com/office/officeart/2005/8/layout/hierarchy3"/>
    <dgm:cxn modelId="{80EA7C37-65B5-44FC-883A-99F786A35CED}" type="presOf" srcId="{6A5056A8-EF9D-4457-A01A-143DE7F7A303}" destId="{FEB1AF67-B7B5-43F5-A3D1-82A25150A64D}" srcOrd="0" destOrd="0" presId="urn:microsoft.com/office/officeart/2005/8/layout/hierarchy3"/>
    <dgm:cxn modelId="{AAF75C98-3D8C-4875-BDCA-7621EC39B9BA}" type="presOf" srcId="{5130F9F8-1A6F-4628-988F-8A37D7635D2A}" destId="{A3D970A2-7B2A-4473-BD20-1DD11EA20F66}" srcOrd="0" destOrd="0" presId="urn:microsoft.com/office/officeart/2005/8/layout/hierarchy3"/>
    <dgm:cxn modelId="{DA09E82C-BBF5-459F-B808-089D422FB90D}" srcId="{6D0F4EDF-39B7-47AE-BB4A-CDF750FD4A39}" destId="{B4C82E29-5C0E-42B6-9F25-CAD8E0A9EDF3}" srcOrd="0" destOrd="0" parTransId="{878530E7-BC20-422D-8828-77E153E8EBE8}" sibTransId="{38D4872F-F70D-42FB-815E-C007108316CE}"/>
    <dgm:cxn modelId="{4E984D5E-BFCF-4104-9C68-E6C17F148CF3}" type="presOf" srcId="{B4C82E29-5C0E-42B6-9F25-CAD8E0A9EDF3}" destId="{D2B83977-32C3-4F55-B9A2-FDD9B2B62669}" srcOrd="1" destOrd="0" presId="urn:microsoft.com/office/officeart/2005/8/layout/hierarchy3"/>
    <dgm:cxn modelId="{D0DDDA9F-9ED7-42D7-A6EC-A771D1548243}" srcId="{B4C82E29-5C0E-42B6-9F25-CAD8E0A9EDF3}" destId="{D6D8671D-355E-4379-9AC2-A69FB9DFAB1D}" srcOrd="1" destOrd="0" parTransId="{5130F9F8-1A6F-4628-988F-8A37D7635D2A}" sibTransId="{D29C1878-E473-4A1A-A6D6-C252953B6A6A}"/>
    <dgm:cxn modelId="{F7D86A87-FFE1-4CF6-8720-D1C2CE3E8376}" type="presOf" srcId="{B4C82E29-5C0E-42B6-9F25-CAD8E0A9EDF3}" destId="{2CC4BB61-59A4-41B3-AA33-FFEE952F0D4F}" srcOrd="0" destOrd="0" presId="urn:microsoft.com/office/officeart/2005/8/layout/hierarchy3"/>
    <dgm:cxn modelId="{F9715199-FCF8-4E27-9085-203C158BC009}" type="presParOf" srcId="{B031AD06-90DB-4E36-8A46-A89626962209}" destId="{46749D16-988A-4A68-8C92-AA71E7C5043C}" srcOrd="0" destOrd="0" presId="urn:microsoft.com/office/officeart/2005/8/layout/hierarchy3"/>
    <dgm:cxn modelId="{91BD0963-E10B-4EF1-AA5F-5266E4E05F07}" type="presParOf" srcId="{46749D16-988A-4A68-8C92-AA71E7C5043C}" destId="{1B4321EB-C3ED-4BF7-B3F6-2AA066D3AB9B}" srcOrd="0" destOrd="0" presId="urn:microsoft.com/office/officeart/2005/8/layout/hierarchy3"/>
    <dgm:cxn modelId="{11327B88-1EF6-4BE3-9DE3-F78AD3DFF26B}" type="presParOf" srcId="{1B4321EB-C3ED-4BF7-B3F6-2AA066D3AB9B}" destId="{2CC4BB61-59A4-41B3-AA33-FFEE952F0D4F}" srcOrd="0" destOrd="0" presId="urn:microsoft.com/office/officeart/2005/8/layout/hierarchy3"/>
    <dgm:cxn modelId="{74698B15-E820-408E-ADC2-84A96A44CFB5}" type="presParOf" srcId="{1B4321EB-C3ED-4BF7-B3F6-2AA066D3AB9B}" destId="{D2B83977-32C3-4F55-B9A2-FDD9B2B62669}" srcOrd="1" destOrd="0" presId="urn:microsoft.com/office/officeart/2005/8/layout/hierarchy3"/>
    <dgm:cxn modelId="{E1E2DA6C-A0B2-4EBD-9148-B50DEDC2ACAF}" type="presParOf" srcId="{46749D16-988A-4A68-8C92-AA71E7C5043C}" destId="{FB4B32EA-C8DA-4F8B-A5F9-DE58D22251F6}" srcOrd="1" destOrd="0" presId="urn:microsoft.com/office/officeart/2005/8/layout/hierarchy3"/>
    <dgm:cxn modelId="{E3CFAA91-D70D-4F95-856F-933B49A4392B}" type="presParOf" srcId="{FB4B32EA-C8DA-4F8B-A5F9-DE58D22251F6}" destId="{E672ADEF-C630-4B64-AA26-F40C54A6CF5F}" srcOrd="0" destOrd="0" presId="urn:microsoft.com/office/officeart/2005/8/layout/hierarchy3"/>
    <dgm:cxn modelId="{24FE5834-86D2-4F01-ACFF-2598148A55A6}" type="presParOf" srcId="{FB4B32EA-C8DA-4F8B-A5F9-DE58D22251F6}" destId="{FEB1AF67-B7B5-43F5-A3D1-82A25150A64D}" srcOrd="1" destOrd="0" presId="urn:microsoft.com/office/officeart/2005/8/layout/hierarchy3"/>
    <dgm:cxn modelId="{DEA222D1-7675-4BAE-A921-8E709A3791D8}" type="presParOf" srcId="{FB4B32EA-C8DA-4F8B-A5F9-DE58D22251F6}" destId="{A3D970A2-7B2A-4473-BD20-1DD11EA20F66}" srcOrd="2" destOrd="0" presId="urn:microsoft.com/office/officeart/2005/8/layout/hierarchy3"/>
    <dgm:cxn modelId="{D187457A-90A4-4BF7-B0F4-D3DEC588C9DB}" type="presParOf" srcId="{FB4B32EA-C8DA-4F8B-A5F9-DE58D22251F6}" destId="{9E9A49F8-0D87-4A66-A0DE-9804A59E15ED}"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D0F4EDF-39B7-47AE-BB4A-CDF750FD4A39}" type="doc">
      <dgm:prSet loTypeId="urn:microsoft.com/office/officeart/2005/8/layout/hierarchy3" loCatId="list" qsTypeId="urn:microsoft.com/office/officeart/2005/8/quickstyle/3d1" qsCatId="3D" csTypeId="urn:microsoft.com/office/officeart/2005/8/colors/colorful1#5" csCatId="colorful" phldr="1"/>
      <dgm:spPr/>
      <dgm:t>
        <a:bodyPr/>
        <a:lstStyle/>
        <a:p>
          <a:pPr rtl="1"/>
          <a:endParaRPr lang="ar-JO"/>
        </a:p>
      </dgm:t>
    </dgm:pt>
    <dgm:pt modelId="{B4C82E29-5C0E-42B6-9F25-CAD8E0A9EDF3}">
      <dgm:prSet phldrT="[Text]" custT="1"/>
      <dgm:spPr/>
      <dgm:t>
        <a:bodyPr/>
        <a:lstStyle/>
        <a:p>
          <a:pPr rtl="1"/>
          <a:r>
            <a:rPr lang="ar-JO" sz="5400" dirty="0" smtClean="0">
              <a:effectLst>
                <a:outerShdw blurRad="38100" dist="38100" dir="2700000" algn="tl">
                  <a:srgbClr val="000000">
                    <a:alpha val="43137"/>
                  </a:srgbClr>
                </a:outerShdw>
              </a:effectLst>
            </a:rPr>
            <a:t>النقد:</a:t>
          </a:r>
          <a:endParaRPr lang="ar-JO" sz="5400" dirty="0">
            <a:effectLst>
              <a:outerShdw blurRad="38100" dist="38100" dir="2700000" algn="tl">
                <a:srgbClr val="000000">
                  <a:alpha val="43137"/>
                </a:srgbClr>
              </a:outerShdw>
            </a:effectLst>
          </a:endParaRPr>
        </a:p>
      </dgm:t>
    </dgm:pt>
    <dgm:pt modelId="{878530E7-BC20-422D-8828-77E153E8EBE8}" type="parTrans" cxnId="{DA09E82C-BBF5-459F-B808-089D422FB90D}">
      <dgm:prSet/>
      <dgm:spPr/>
      <dgm:t>
        <a:bodyPr/>
        <a:lstStyle/>
        <a:p>
          <a:pPr rtl="1"/>
          <a:endParaRPr lang="ar-JO"/>
        </a:p>
      </dgm:t>
    </dgm:pt>
    <dgm:pt modelId="{38D4872F-F70D-42FB-815E-C007108316CE}" type="sibTrans" cxnId="{DA09E82C-BBF5-459F-B808-089D422FB90D}">
      <dgm:prSet/>
      <dgm:spPr/>
      <dgm:t>
        <a:bodyPr/>
        <a:lstStyle/>
        <a:p>
          <a:pPr rtl="1"/>
          <a:endParaRPr lang="ar-JO"/>
        </a:p>
      </dgm:t>
    </dgm:pt>
    <dgm:pt modelId="{6A5056A8-EF9D-4457-A01A-143DE7F7A303}">
      <dgm:prSet phldrT="[Text]"/>
      <dgm:spPr/>
      <dgm:t>
        <a:bodyPr/>
        <a:lstStyle/>
        <a:p>
          <a:pPr algn="just" rtl="1"/>
          <a:r>
            <a:rPr lang="ar-JO" dirty="0" smtClean="0"/>
            <a:t>بعد تحليل ودراسة التشريع والاحكام القضائية يقوم الفقهاء بوزنها لبيان مقدار التوفيق الذي صادفته من الناحية الفنية والاجتماعية . </a:t>
          </a:r>
        </a:p>
        <a:p>
          <a:pPr algn="just" rtl="1"/>
          <a:r>
            <a:rPr lang="ar-JO" dirty="0" smtClean="0"/>
            <a:t>هذ النقد من شأنه ان يمهد للاصلاح فهو يكشف عن عيوب التشريع وتقصيره ويبرر الماخذ التي يراها على المشلك القضائي.</a:t>
          </a:r>
          <a:endParaRPr lang="ar-JO" dirty="0"/>
        </a:p>
      </dgm:t>
    </dgm:pt>
    <dgm:pt modelId="{A10BEBA8-8F98-4AD0-B180-741626E79F59}" type="parTrans" cxnId="{FE6CF833-9378-4395-8AEE-55B2D18AA5ED}">
      <dgm:prSet/>
      <dgm:spPr/>
      <dgm:t>
        <a:bodyPr/>
        <a:lstStyle/>
        <a:p>
          <a:pPr rtl="1"/>
          <a:endParaRPr lang="ar-JO"/>
        </a:p>
      </dgm:t>
    </dgm:pt>
    <dgm:pt modelId="{A35931D6-C6C1-4860-9658-718B3153B1AF}" type="sibTrans" cxnId="{FE6CF833-9378-4395-8AEE-55B2D18AA5ED}">
      <dgm:prSet/>
      <dgm:spPr/>
      <dgm:t>
        <a:bodyPr/>
        <a:lstStyle/>
        <a:p>
          <a:pPr rtl="1"/>
          <a:endParaRPr lang="ar-JO"/>
        </a:p>
      </dgm:t>
    </dgm:pt>
    <dgm:pt modelId="{B031AD06-90DB-4E36-8A46-A89626962209}" type="pres">
      <dgm:prSet presAssocID="{6D0F4EDF-39B7-47AE-BB4A-CDF750FD4A39}" presName="diagram" presStyleCnt="0">
        <dgm:presLayoutVars>
          <dgm:chPref val="1"/>
          <dgm:dir val="rev"/>
          <dgm:animOne val="branch"/>
          <dgm:animLvl val="lvl"/>
          <dgm:resizeHandles/>
        </dgm:presLayoutVars>
      </dgm:prSet>
      <dgm:spPr/>
      <dgm:t>
        <a:bodyPr/>
        <a:lstStyle/>
        <a:p>
          <a:pPr rtl="1"/>
          <a:endParaRPr lang="ar-JO"/>
        </a:p>
      </dgm:t>
    </dgm:pt>
    <dgm:pt modelId="{46749D16-988A-4A68-8C92-AA71E7C5043C}" type="pres">
      <dgm:prSet presAssocID="{B4C82E29-5C0E-42B6-9F25-CAD8E0A9EDF3}" presName="root" presStyleCnt="0"/>
      <dgm:spPr/>
    </dgm:pt>
    <dgm:pt modelId="{1B4321EB-C3ED-4BF7-B3F6-2AA066D3AB9B}" type="pres">
      <dgm:prSet presAssocID="{B4C82E29-5C0E-42B6-9F25-CAD8E0A9EDF3}" presName="rootComposite" presStyleCnt="0"/>
      <dgm:spPr/>
    </dgm:pt>
    <dgm:pt modelId="{2CC4BB61-59A4-41B3-AA33-FFEE952F0D4F}" type="pres">
      <dgm:prSet presAssocID="{B4C82E29-5C0E-42B6-9F25-CAD8E0A9EDF3}" presName="rootText" presStyleLbl="node1" presStyleIdx="0" presStyleCnt="1"/>
      <dgm:spPr/>
      <dgm:t>
        <a:bodyPr/>
        <a:lstStyle/>
        <a:p>
          <a:pPr rtl="1"/>
          <a:endParaRPr lang="ar-JO"/>
        </a:p>
      </dgm:t>
    </dgm:pt>
    <dgm:pt modelId="{D2B83977-32C3-4F55-B9A2-FDD9B2B62669}" type="pres">
      <dgm:prSet presAssocID="{B4C82E29-5C0E-42B6-9F25-CAD8E0A9EDF3}" presName="rootConnector" presStyleLbl="node1" presStyleIdx="0" presStyleCnt="1"/>
      <dgm:spPr/>
      <dgm:t>
        <a:bodyPr/>
        <a:lstStyle/>
        <a:p>
          <a:pPr rtl="1"/>
          <a:endParaRPr lang="ar-JO"/>
        </a:p>
      </dgm:t>
    </dgm:pt>
    <dgm:pt modelId="{FB4B32EA-C8DA-4F8B-A5F9-DE58D22251F6}" type="pres">
      <dgm:prSet presAssocID="{B4C82E29-5C0E-42B6-9F25-CAD8E0A9EDF3}" presName="childShape" presStyleCnt="0"/>
      <dgm:spPr/>
    </dgm:pt>
    <dgm:pt modelId="{E672ADEF-C630-4B64-AA26-F40C54A6CF5F}" type="pres">
      <dgm:prSet presAssocID="{A10BEBA8-8F98-4AD0-B180-741626E79F59}" presName="Name13" presStyleLbl="parChTrans1D2" presStyleIdx="0" presStyleCnt="1"/>
      <dgm:spPr/>
      <dgm:t>
        <a:bodyPr/>
        <a:lstStyle/>
        <a:p>
          <a:pPr rtl="1"/>
          <a:endParaRPr lang="ar-JO"/>
        </a:p>
      </dgm:t>
    </dgm:pt>
    <dgm:pt modelId="{FEB1AF67-B7B5-43F5-A3D1-82A25150A64D}" type="pres">
      <dgm:prSet presAssocID="{6A5056A8-EF9D-4457-A01A-143DE7F7A303}" presName="childText" presStyleLbl="bgAcc1" presStyleIdx="0" presStyleCnt="1" custScaleX="327287">
        <dgm:presLayoutVars>
          <dgm:bulletEnabled val="1"/>
        </dgm:presLayoutVars>
      </dgm:prSet>
      <dgm:spPr/>
      <dgm:t>
        <a:bodyPr/>
        <a:lstStyle/>
        <a:p>
          <a:pPr rtl="1"/>
          <a:endParaRPr lang="ar-JO"/>
        </a:p>
      </dgm:t>
    </dgm:pt>
  </dgm:ptLst>
  <dgm:cxnLst>
    <dgm:cxn modelId="{05BE64CE-27D1-41E2-AA68-2C26AD416468}" type="presOf" srcId="{B4C82E29-5C0E-42B6-9F25-CAD8E0A9EDF3}" destId="{2CC4BB61-59A4-41B3-AA33-FFEE952F0D4F}" srcOrd="0" destOrd="0" presId="urn:microsoft.com/office/officeart/2005/8/layout/hierarchy3"/>
    <dgm:cxn modelId="{FE6CF833-9378-4395-8AEE-55B2D18AA5ED}" srcId="{B4C82E29-5C0E-42B6-9F25-CAD8E0A9EDF3}" destId="{6A5056A8-EF9D-4457-A01A-143DE7F7A303}" srcOrd="0" destOrd="0" parTransId="{A10BEBA8-8F98-4AD0-B180-741626E79F59}" sibTransId="{A35931D6-C6C1-4860-9658-718B3153B1AF}"/>
    <dgm:cxn modelId="{DA09E82C-BBF5-459F-B808-089D422FB90D}" srcId="{6D0F4EDF-39B7-47AE-BB4A-CDF750FD4A39}" destId="{B4C82E29-5C0E-42B6-9F25-CAD8E0A9EDF3}" srcOrd="0" destOrd="0" parTransId="{878530E7-BC20-422D-8828-77E153E8EBE8}" sibTransId="{38D4872F-F70D-42FB-815E-C007108316CE}"/>
    <dgm:cxn modelId="{B8DD54FF-AD69-4880-8E21-C71453222017}" type="presOf" srcId="{6A5056A8-EF9D-4457-A01A-143DE7F7A303}" destId="{FEB1AF67-B7B5-43F5-A3D1-82A25150A64D}" srcOrd="0" destOrd="0" presId="urn:microsoft.com/office/officeart/2005/8/layout/hierarchy3"/>
    <dgm:cxn modelId="{8BE9D44B-3279-4800-8616-E4C945A9C27F}" type="presOf" srcId="{A10BEBA8-8F98-4AD0-B180-741626E79F59}" destId="{E672ADEF-C630-4B64-AA26-F40C54A6CF5F}" srcOrd="0" destOrd="0" presId="urn:microsoft.com/office/officeart/2005/8/layout/hierarchy3"/>
    <dgm:cxn modelId="{47820C71-C856-4FFD-A630-13E758ACD561}" type="presOf" srcId="{6D0F4EDF-39B7-47AE-BB4A-CDF750FD4A39}" destId="{B031AD06-90DB-4E36-8A46-A89626962209}" srcOrd="0" destOrd="0" presId="urn:microsoft.com/office/officeart/2005/8/layout/hierarchy3"/>
    <dgm:cxn modelId="{D17867EA-F181-41A1-A439-F3730262F757}" type="presOf" srcId="{B4C82E29-5C0E-42B6-9F25-CAD8E0A9EDF3}" destId="{D2B83977-32C3-4F55-B9A2-FDD9B2B62669}" srcOrd="1" destOrd="0" presId="urn:microsoft.com/office/officeart/2005/8/layout/hierarchy3"/>
    <dgm:cxn modelId="{C6026F3A-4A60-4D3D-B149-AD3FF556E08F}" type="presParOf" srcId="{B031AD06-90DB-4E36-8A46-A89626962209}" destId="{46749D16-988A-4A68-8C92-AA71E7C5043C}" srcOrd="0" destOrd="0" presId="urn:microsoft.com/office/officeart/2005/8/layout/hierarchy3"/>
    <dgm:cxn modelId="{2B43782C-90AF-4DB0-A244-04C0B63770D4}" type="presParOf" srcId="{46749D16-988A-4A68-8C92-AA71E7C5043C}" destId="{1B4321EB-C3ED-4BF7-B3F6-2AA066D3AB9B}" srcOrd="0" destOrd="0" presId="urn:microsoft.com/office/officeart/2005/8/layout/hierarchy3"/>
    <dgm:cxn modelId="{5A5A7106-839E-4451-B1A4-F07EFDA4272D}" type="presParOf" srcId="{1B4321EB-C3ED-4BF7-B3F6-2AA066D3AB9B}" destId="{2CC4BB61-59A4-41B3-AA33-FFEE952F0D4F}" srcOrd="0" destOrd="0" presId="urn:microsoft.com/office/officeart/2005/8/layout/hierarchy3"/>
    <dgm:cxn modelId="{742C208B-F234-4A3D-8ADF-2D0AE4AA3CF5}" type="presParOf" srcId="{1B4321EB-C3ED-4BF7-B3F6-2AA066D3AB9B}" destId="{D2B83977-32C3-4F55-B9A2-FDD9B2B62669}" srcOrd="1" destOrd="0" presId="urn:microsoft.com/office/officeart/2005/8/layout/hierarchy3"/>
    <dgm:cxn modelId="{E04964FA-5181-4595-898D-9909F0D2FC36}" type="presParOf" srcId="{46749D16-988A-4A68-8C92-AA71E7C5043C}" destId="{FB4B32EA-C8DA-4F8B-A5F9-DE58D22251F6}" srcOrd="1" destOrd="0" presId="urn:microsoft.com/office/officeart/2005/8/layout/hierarchy3"/>
    <dgm:cxn modelId="{DDAD0636-B932-474B-98C9-96590072E8E8}" type="presParOf" srcId="{FB4B32EA-C8DA-4F8B-A5F9-DE58D22251F6}" destId="{E672ADEF-C630-4B64-AA26-F40C54A6CF5F}" srcOrd="0" destOrd="0" presId="urn:microsoft.com/office/officeart/2005/8/layout/hierarchy3"/>
    <dgm:cxn modelId="{9FACFC83-E456-4B5F-AD91-144BC2808AA6}" type="presParOf" srcId="{FB4B32EA-C8DA-4F8B-A5F9-DE58D22251F6}" destId="{FEB1AF67-B7B5-43F5-A3D1-82A25150A64D}"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D0F4EDF-39B7-47AE-BB4A-CDF750FD4A39}" type="doc">
      <dgm:prSet loTypeId="urn:microsoft.com/office/officeart/2005/8/layout/hierarchy3" loCatId="list" qsTypeId="urn:microsoft.com/office/officeart/2005/8/quickstyle/3d1" qsCatId="3D" csTypeId="urn:microsoft.com/office/officeart/2005/8/colors/colorful1#6" csCatId="colorful" phldr="1"/>
      <dgm:spPr/>
      <dgm:t>
        <a:bodyPr/>
        <a:lstStyle/>
        <a:p>
          <a:pPr rtl="1"/>
          <a:endParaRPr lang="ar-JO"/>
        </a:p>
      </dgm:t>
    </dgm:pt>
    <dgm:pt modelId="{B4C82E29-5C0E-42B6-9F25-CAD8E0A9EDF3}">
      <dgm:prSet phldrT="[Text]" custT="1"/>
      <dgm:spPr/>
      <dgm:t>
        <a:bodyPr/>
        <a:lstStyle/>
        <a:p>
          <a:pPr rtl="1"/>
          <a:r>
            <a:rPr lang="ar-JO" sz="5400" dirty="0" smtClean="0">
              <a:effectLst>
                <a:outerShdw blurRad="38100" dist="38100" dir="2700000" algn="tl">
                  <a:srgbClr val="000000">
                    <a:alpha val="43137"/>
                  </a:srgbClr>
                </a:outerShdw>
              </a:effectLst>
            </a:rPr>
            <a:t>التعميم:</a:t>
          </a:r>
          <a:endParaRPr lang="ar-JO" sz="5400" dirty="0">
            <a:effectLst>
              <a:outerShdw blurRad="38100" dist="38100" dir="2700000" algn="tl">
                <a:srgbClr val="000000">
                  <a:alpha val="43137"/>
                </a:srgbClr>
              </a:outerShdw>
            </a:effectLst>
          </a:endParaRPr>
        </a:p>
      </dgm:t>
    </dgm:pt>
    <dgm:pt modelId="{878530E7-BC20-422D-8828-77E153E8EBE8}" type="parTrans" cxnId="{DA09E82C-BBF5-459F-B808-089D422FB90D}">
      <dgm:prSet/>
      <dgm:spPr/>
      <dgm:t>
        <a:bodyPr/>
        <a:lstStyle/>
        <a:p>
          <a:pPr rtl="1"/>
          <a:endParaRPr lang="ar-JO"/>
        </a:p>
      </dgm:t>
    </dgm:pt>
    <dgm:pt modelId="{38D4872F-F70D-42FB-815E-C007108316CE}" type="sibTrans" cxnId="{DA09E82C-BBF5-459F-B808-089D422FB90D}">
      <dgm:prSet/>
      <dgm:spPr/>
      <dgm:t>
        <a:bodyPr/>
        <a:lstStyle/>
        <a:p>
          <a:pPr rtl="1"/>
          <a:endParaRPr lang="ar-JO"/>
        </a:p>
      </dgm:t>
    </dgm:pt>
    <dgm:pt modelId="{6A5056A8-EF9D-4457-A01A-143DE7F7A303}">
      <dgm:prSet phldrT="[Text]" custT="1"/>
      <dgm:spPr/>
      <dgm:t>
        <a:bodyPr/>
        <a:lstStyle/>
        <a:p>
          <a:pPr algn="just" rtl="1"/>
          <a:r>
            <a:rPr lang="ar-JO" sz="2400" dirty="0" smtClean="0"/>
            <a:t> يقوم الفقه باستخلاص المبادئ العامة من جملة القواعد التفصيلية التي ترد في التشريع او في الاحكام القضائية.</a:t>
          </a:r>
        </a:p>
        <a:p>
          <a:pPr algn="just" rtl="1"/>
          <a:r>
            <a:rPr lang="ar-JO" sz="2400" dirty="0" smtClean="0"/>
            <a:t> الفقه ينتقل من الفروع الى الاصول و من التفصيل الى التعميم</a:t>
          </a:r>
          <a:endParaRPr lang="ar-JO" sz="2400" dirty="0"/>
        </a:p>
      </dgm:t>
    </dgm:pt>
    <dgm:pt modelId="{A10BEBA8-8F98-4AD0-B180-741626E79F59}" type="parTrans" cxnId="{FE6CF833-9378-4395-8AEE-55B2D18AA5ED}">
      <dgm:prSet/>
      <dgm:spPr/>
      <dgm:t>
        <a:bodyPr/>
        <a:lstStyle/>
        <a:p>
          <a:pPr rtl="1"/>
          <a:endParaRPr lang="ar-JO"/>
        </a:p>
      </dgm:t>
    </dgm:pt>
    <dgm:pt modelId="{A35931D6-C6C1-4860-9658-718B3153B1AF}" type="sibTrans" cxnId="{FE6CF833-9378-4395-8AEE-55B2D18AA5ED}">
      <dgm:prSet/>
      <dgm:spPr/>
      <dgm:t>
        <a:bodyPr/>
        <a:lstStyle/>
        <a:p>
          <a:pPr rtl="1"/>
          <a:endParaRPr lang="ar-JO"/>
        </a:p>
      </dgm:t>
    </dgm:pt>
    <dgm:pt modelId="{B031AD06-90DB-4E36-8A46-A89626962209}" type="pres">
      <dgm:prSet presAssocID="{6D0F4EDF-39B7-47AE-BB4A-CDF750FD4A39}" presName="diagram" presStyleCnt="0">
        <dgm:presLayoutVars>
          <dgm:chPref val="1"/>
          <dgm:dir val="rev"/>
          <dgm:animOne val="branch"/>
          <dgm:animLvl val="lvl"/>
          <dgm:resizeHandles/>
        </dgm:presLayoutVars>
      </dgm:prSet>
      <dgm:spPr/>
      <dgm:t>
        <a:bodyPr/>
        <a:lstStyle/>
        <a:p>
          <a:pPr rtl="1"/>
          <a:endParaRPr lang="ar-JO"/>
        </a:p>
      </dgm:t>
    </dgm:pt>
    <dgm:pt modelId="{46749D16-988A-4A68-8C92-AA71E7C5043C}" type="pres">
      <dgm:prSet presAssocID="{B4C82E29-5C0E-42B6-9F25-CAD8E0A9EDF3}" presName="root" presStyleCnt="0"/>
      <dgm:spPr/>
    </dgm:pt>
    <dgm:pt modelId="{1B4321EB-C3ED-4BF7-B3F6-2AA066D3AB9B}" type="pres">
      <dgm:prSet presAssocID="{B4C82E29-5C0E-42B6-9F25-CAD8E0A9EDF3}" presName="rootComposite" presStyleCnt="0"/>
      <dgm:spPr/>
    </dgm:pt>
    <dgm:pt modelId="{2CC4BB61-59A4-41B3-AA33-FFEE952F0D4F}" type="pres">
      <dgm:prSet presAssocID="{B4C82E29-5C0E-42B6-9F25-CAD8E0A9EDF3}" presName="rootText" presStyleLbl="node1" presStyleIdx="0" presStyleCnt="1"/>
      <dgm:spPr/>
      <dgm:t>
        <a:bodyPr/>
        <a:lstStyle/>
        <a:p>
          <a:pPr rtl="1"/>
          <a:endParaRPr lang="ar-JO"/>
        </a:p>
      </dgm:t>
    </dgm:pt>
    <dgm:pt modelId="{D2B83977-32C3-4F55-B9A2-FDD9B2B62669}" type="pres">
      <dgm:prSet presAssocID="{B4C82E29-5C0E-42B6-9F25-CAD8E0A9EDF3}" presName="rootConnector" presStyleLbl="node1" presStyleIdx="0" presStyleCnt="1"/>
      <dgm:spPr/>
      <dgm:t>
        <a:bodyPr/>
        <a:lstStyle/>
        <a:p>
          <a:pPr rtl="1"/>
          <a:endParaRPr lang="ar-JO"/>
        </a:p>
      </dgm:t>
    </dgm:pt>
    <dgm:pt modelId="{FB4B32EA-C8DA-4F8B-A5F9-DE58D22251F6}" type="pres">
      <dgm:prSet presAssocID="{B4C82E29-5C0E-42B6-9F25-CAD8E0A9EDF3}" presName="childShape" presStyleCnt="0"/>
      <dgm:spPr/>
    </dgm:pt>
    <dgm:pt modelId="{E672ADEF-C630-4B64-AA26-F40C54A6CF5F}" type="pres">
      <dgm:prSet presAssocID="{A10BEBA8-8F98-4AD0-B180-741626E79F59}" presName="Name13" presStyleLbl="parChTrans1D2" presStyleIdx="0" presStyleCnt="1"/>
      <dgm:spPr/>
      <dgm:t>
        <a:bodyPr/>
        <a:lstStyle/>
        <a:p>
          <a:pPr rtl="1"/>
          <a:endParaRPr lang="ar-JO"/>
        </a:p>
      </dgm:t>
    </dgm:pt>
    <dgm:pt modelId="{FEB1AF67-B7B5-43F5-A3D1-82A25150A64D}" type="pres">
      <dgm:prSet presAssocID="{6A5056A8-EF9D-4457-A01A-143DE7F7A303}" presName="childText" presStyleLbl="bgAcc1" presStyleIdx="0" presStyleCnt="1" custScaleX="327287">
        <dgm:presLayoutVars>
          <dgm:bulletEnabled val="1"/>
        </dgm:presLayoutVars>
      </dgm:prSet>
      <dgm:spPr/>
      <dgm:t>
        <a:bodyPr/>
        <a:lstStyle/>
        <a:p>
          <a:pPr rtl="1"/>
          <a:endParaRPr lang="ar-JO"/>
        </a:p>
      </dgm:t>
    </dgm:pt>
  </dgm:ptLst>
  <dgm:cxnLst>
    <dgm:cxn modelId="{FE6CF833-9378-4395-8AEE-55B2D18AA5ED}" srcId="{B4C82E29-5C0E-42B6-9F25-CAD8E0A9EDF3}" destId="{6A5056A8-EF9D-4457-A01A-143DE7F7A303}" srcOrd="0" destOrd="0" parTransId="{A10BEBA8-8F98-4AD0-B180-741626E79F59}" sibTransId="{A35931D6-C6C1-4860-9658-718B3153B1AF}"/>
    <dgm:cxn modelId="{90800A81-E3E4-4C59-8688-53968FCF9887}" type="presOf" srcId="{B4C82E29-5C0E-42B6-9F25-CAD8E0A9EDF3}" destId="{D2B83977-32C3-4F55-B9A2-FDD9B2B62669}" srcOrd="1" destOrd="0" presId="urn:microsoft.com/office/officeart/2005/8/layout/hierarchy3"/>
    <dgm:cxn modelId="{0CC41FC2-C1B3-400B-9681-107E45F1BFD3}" type="presOf" srcId="{6A5056A8-EF9D-4457-A01A-143DE7F7A303}" destId="{FEB1AF67-B7B5-43F5-A3D1-82A25150A64D}" srcOrd="0" destOrd="0" presId="urn:microsoft.com/office/officeart/2005/8/layout/hierarchy3"/>
    <dgm:cxn modelId="{DA09E82C-BBF5-459F-B808-089D422FB90D}" srcId="{6D0F4EDF-39B7-47AE-BB4A-CDF750FD4A39}" destId="{B4C82E29-5C0E-42B6-9F25-CAD8E0A9EDF3}" srcOrd="0" destOrd="0" parTransId="{878530E7-BC20-422D-8828-77E153E8EBE8}" sibTransId="{38D4872F-F70D-42FB-815E-C007108316CE}"/>
    <dgm:cxn modelId="{4215FA08-19B1-443C-9A10-845237C0F0E8}" type="presOf" srcId="{A10BEBA8-8F98-4AD0-B180-741626E79F59}" destId="{E672ADEF-C630-4B64-AA26-F40C54A6CF5F}" srcOrd="0" destOrd="0" presId="urn:microsoft.com/office/officeart/2005/8/layout/hierarchy3"/>
    <dgm:cxn modelId="{E08FEAD7-9C8F-4115-B1A3-CCC6BDD2FAEB}" type="presOf" srcId="{B4C82E29-5C0E-42B6-9F25-CAD8E0A9EDF3}" destId="{2CC4BB61-59A4-41B3-AA33-FFEE952F0D4F}" srcOrd="0" destOrd="0" presId="urn:microsoft.com/office/officeart/2005/8/layout/hierarchy3"/>
    <dgm:cxn modelId="{0415C096-2C70-44E3-9545-AE9ACACFAB58}" type="presOf" srcId="{6D0F4EDF-39B7-47AE-BB4A-CDF750FD4A39}" destId="{B031AD06-90DB-4E36-8A46-A89626962209}" srcOrd="0" destOrd="0" presId="urn:microsoft.com/office/officeart/2005/8/layout/hierarchy3"/>
    <dgm:cxn modelId="{DDFDACED-C9C2-40F0-91C7-5ECA361656E8}" type="presParOf" srcId="{B031AD06-90DB-4E36-8A46-A89626962209}" destId="{46749D16-988A-4A68-8C92-AA71E7C5043C}" srcOrd="0" destOrd="0" presId="urn:microsoft.com/office/officeart/2005/8/layout/hierarchy3"/>
    <dgm:cxn modelId="{15E72F52-FE3B-4232-B13C-F81F9EEDEBDC}" type="presParOf" srcId="{46749D16-988A-4A68-8C92-AA71E7C5043C}" destId="{1B4321EB-C3ED-4BF7-B3F6-2AA066D3AB9B}" srcOrd="0" destOrd="0" presId="urn:microsoft.com/office/officeart/2005/8/layout/hierarchy3"/>
    <dgm:cxn modelId="{1E4D221F-49DB-4A0A-89E1-E492395725DB}" type="presParOf" srcId="{1B4321EB-C3ED-4BF7-B3F6-2AA066D3AB9B}" destId="{2CC4BB61-59A4-41B3-AA33-FFEE952F0D4F}" srcOrd="0" destOrd="0" presId="urn:microsoft.com/office/officeart/2005/8/layout/hierarchy3"/>
    <dgm:cxn modelId="{605FCAF4-C9EE-417F-BE7E-CEB849AC7AA7}" type="presParOf" srcId="{1B4321EB-C3ED-4BF7-B3F6-2AA066D3AB9B}" destId="{D2B83977-32C3-4F55-B9A2-FDD9B2B62669}" srcOrd="1" destOrd="0" presId="urn:microsoft.com/office/officeart/2005/8/layout/hierarchy3"/>
    <dgm:cxn modelId="{104C1414-D11E-4341-9676-07A45B629ABD}" type="presParOf" srcId="{46749D16-988A-4A68-8C92-AA71E7C5043C}" destId="{FB4B32EA-C8DA-4F8B-A5F9-DE58D22251F6}" srcOrd="1" destOrd="0" presId="urn:microsoft.com/office/officeart/2005/8/layout/hierarchy3"/>
    <dgm:cxn modelId="{EF935AF3-EF19-42BF-8E14-70A0B9320CE1}" type="presParOf" srcId="{FB4B32EA-C8DA-4F8B-A5F9-DE58D22251F6}" destId="{E672ADEF-C630-4B64-AA26-F40C54A6CF5F}" srcOrd="0" destOrd="0" presId="urn:microsoft.com/office/officeart/2005/8/layout/hierarchy3"/>
    <dgm:cxn modelId="{ACF39488-BC6D-48C0-8FF7-D62299BEFB1A}" type="presParOf" srcId="{FB4B32EA-C8DA-4F8B-A5F9-DE58D22251F6}" destId="{FEB1AF67-B7B5-43F5-A3D1-82A25150A64D}"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A79C8D0-07CB-4D65-A98B-2268344CE2DD}" type="doc">
      <dgm:prSet loTypeId="urn:microsoft.com/office/officeart/2005/8/layout/chevron2" loCatId="list" qsTypeId="urn:microsoft.com/office/officeart/2005/8/quickstyle/simple1" qsCatId="simple" csTypeId="urn:microsoft.com/office/officeart/2005/8/colors/colorful1#7" csCatId="colorful" phldr="1"/>
      <dgm:spPr/>
      <dgm:t>
        <a:bodyPr/>
        <a:lstStyle/>
        <a:p>
          <a:pPr rtl="1"/>
          <a:endParaRPr lang="ar-JO"/>
        </a:p>
      </dgm:t>
    </dgm:pt>
    <dgm:pt modelId="{EFC958A5-1E7F-477D-9210-96C4C85A9FB9}">
      <dgm:prSet phldrT="[Text]" phldr="1"/>
      <dgm:spPr/>
      <dgm:t>
        <a:bodyPr/>
        <a:lstStyle/>
        <a:p>
          <a:pPr rtl="1"/>
          <a:endParaRPr lang="ar-JO" dirty="0"/>
        </a:p>
      </dgm:t>
    </dgm:pt>
    <dgm:pt modelId="{BA7BAA4F-565F-41E2-9115-4ABB15F4ADDB}" type="parTrans" cxnId="{988F4658-318B-43BD-9C5D-5296E98BC3E6}">
      <dgm:prSet/>
      <dgm:spPr/>
      <dgm:t>
        <a:bodyPr/>
        <a:lstStyle/>
        <a:p>
          <a:pPr rtl="1"/>
          <a:endParaRPr lang="ar-JO"/>
        </a:p>
      </dgm:t>
    </dgm:pt>
    <dgm:pt modelId="{E2E716C1-0318-45C8-9C0B-58984C37A59A}" type="sibTrans" cxnId="{988F4658-318B-43BD-9C5D-5296E98BC3E6}">
      <dgm:prSet/>
      <dgm:spPr/>
      <dgm:t>
        <a:bodyPr/>
        <a:lstStyle/>
        <a:p>
          <a:pPr rtl="1"/>
          <a:endParaRPr lang="ar-JO"/>
        </a:p>
      </dgm:t>
    </dgm:pt>
    <dgm:pt modelId="{FFDCACA9-B440-43DF-B6E0-EDE3C8B01D61}">
      <dgm:prSet phldrT="[Text]" phldr="1"/>
      <dgm:spPr/>
      <dgm:t>
        <a:bodyPr/>
        <a:lstStyle/>
        <a:p>
          <a:pPr rtl="1"/>
          <a:endParaRPr lang="ar-JO"/>
        </a:p>
      </dgm:t>
    </dgm:pt>
    <dgm:pt modelId="{5FB5B488-3ED9-45E5-8955-9A58F357FE4D}" type="parTrans" cxnId="{74E362B8-1224-4868-9DBB-2ABA9045CE07}">
      <dgm:prSet/>
      <dgm:spPr/>
      <dgm:t>
        <a:bodyPr/>
        <a:lstStyle/>
        <a:p>
          <a:pPr rtl="1"/>
          <a:endParaRPr lang="ar-JO"/>
        </a:p>
      </dgm:t>
    </dgm:pt>
    <dgm:pt modelId="{B1B7751C-F8A9-4228-8C18-42C024116C08}" type="sibTrans" cxnId="{74E362B8-1224-4868-9DBB-2ABA9045CE07}">
      <dgm:prSet/>
      <dgm:spPr/>
      <dgm:t>
        <a:bodyPr/>
        <a:lstStyle/>
        <a:p>
          <a:pPr rtl="1"/>
          <a:endParaRPr lang="ar-JO"/>
        </a:p>
      </dgm:t>
    </dgm:pt>
    <dgm:pt modelId="{F4571EEE-9CC7-40E2-B3D7-108C7DB30258}">
      <dgm:prSet phldrT="[Text]"/>
      <dgm:spPr/>
      <dgm:t>
        <a:bodyPr/>
        <a:lstStyle/>
        <a:p>
          <a:pPr rtl="1"/>
          <a:r>
            <a:rPr lang="ar-JO" dirty="0" smtClean="0"/>
            <a:t>يقوم الفقهاء بتوجيه القضاء بجميع درجاته  وغالباً ما يستعين القضاة بالشروحات الفقهية.</a:t>
          </a:r>
          <a:endParaRPr lang="ar-JO" dirty="0"/>
        </a:p>
      </dgm:t>
    </dgm:pt>
    <dgm:pt modelId="{1668E9A4-69C5-4F54-8653-10B15F817954}" type="parTrans" cxnId="{8AEECE0C-8210-4666-8091-0FD3E4AB5881}">
      <dgm:prSet/>
      <dgm:spPr/>
      <dgm:t>
        <a:bodyPr/>
        <a:lstStyle/>
        <a:p>
          <a:pPr rtl="1"/>
          <a:endParaRPr lang="ar-JO"/>
        </a:p>
      </dgm:t>
    </dgm:pt>
    <dgm:pt modelId="{F1E953C7-7E44-499E-AD03-A2C25E98145B}" type="sibTrans" cxnId="{8AEECE0C-8210-4666-8091-0FD3E4AB5881}">
      <dgm:prSet/>
      <dgm:spPr/>
      <dgm:t>
        <a:bodyPr/>
        <a:lstStyle/>
        <a:p>
          <a:pPr rtl="1"/>
          <a:endParaRPr lang="ar-JO"/>
        </a:p>
      </dgm:t>
    </dgm:pt>
    <dgm:pt modelId="{9B9896B5-9C3A-4432-962A-10D3B8DFA948}">
      <dgm:prSet phldrT="[Text]" phldr="1"/>
      <dgm:spPr/>
      <dgm:t>
        <a:bodyPr/>
        <a:lstStyle/>
        <a:p>
          <a:pPr rtl="1"/>
          <a:endParaRPr lang="ar-JO"/>
        </a:p>
      </dgm:t>
    </dgm:pt>
    <dgm:pt modelId="{09BA8291-C6B6-4A60-BD53-73DE0F7F1044}" type="parTrans" cxnId="{6EDF7E63-6C84-4C8F-8CFC-BE3B862A7B03}">
      <dgm:prSet/>
      <dgm:spPr/>
      <dgm:t>
        <a:bodyPr/>
        <a:lstStyle/>
        <a:p>
          <a:pPr rtl="1"/>
          <a:endParaRPr lang="ar-JO"/>
        </a:p>
      </dgm:t>
    </dgm:pt>
    <dgm:pt modelId="{A76F4D82-AA58-4B39-8DEB-461C06C22FE8}" type="sibTrans" cxnId="{6EDF7E63-6C84-4C8F-8CFC-BE3B862A7B03}">
      <dgm:prSet/>
      <dgm:spPr/>
      <dgm:t>
        <a:bodyPr/>
        <a:lstStyle/>
        <a:p>
          <a:pPr rtl="1"/>
          <a:endParaRPr lang="ar-JO"/>
        </a:p>
      </dgm:t>
    </dgm:pt>
    <dgm:pt modelId="{4D67BECE-AA30-4DA3-A23B-606FF0D4038E}">
      <dgm:prSet phldrT="[Text]"/>
      <dgm:spPr/>
      <dgm:t>
        <a:bodyPr/>
        <a:lstStyle/>
        <a:p>
          <a:pPr rtl="1"/>
          <a:r>
            <a:rPr lang="ar-JO" dirty="0" smtClean="0"/>
            <a:t>يؤثر الفقهاء على ذات المشرع من خلال تنبيه المشرع الى اوجه القصور وغيرها من عيوب التشريع في النص التشريعي .</a:t>
          </a:r>
          <a:endParaRPr lang="ar-JO" dirty="0"/>
        </a:p>
      </dgm:t>
    </dgm:pt>
    <dgm:pt modelId="{F3325079-42F8-4D3D-8C5D-9EEB27B8B1B9}" type="parTrans" cxnId="{6CDCA757-8C9C-4509-A93B-219160745A61}">
      <dgm:prSet/>
      <dgm:spPr/>
      <dgm:t>
        <a:bodyPr/>
        <a:lstStyle/>
        <a:p>
          <a:pPr rtl="1"/>
          <a:endParaRPr lang="ar-JO"/>
        </a:p>
      </dgm:t>
    </dgm:pt>
    <dgm:pt modelId="{7E14A822-9DD8-4DE1-A401-BEB065C91A16}" type="sibTrans" cxnId="{6CDCA757-8C9C-4509-A93B-219160745A61}">
      <dgm:prSet/>
      <dgm:spPr/>
      <dgm:t>
        <a:bodyPr/>
        <a:lstStyle/>
        <a:p>
          <a:pPr rtl="1"/>
          <a:endParaRPr lang="ar-JO"/>
        </a:p>
      </dgm:t>
    </dgm:pt>
    <dgm:pt modelId="{87E344EE-0C58-4346-AB80-F322088AA500}">
      <dgm:prSet phldrT="[Text]"/>
      <dgm:spPr/>
      <dgm:t>
        <a:bodyPr/>
        <a:lstStyle/>
        <a:p>
          <a:pPr rtl="1"/>
          <a:r>
            <a:rPr lang="ar-JO" dirty="0" smtClean="0"/>
            <a:t>الفقهاء يقومون بتكوين رجال القانون في المستقبل عن طريق تدريس القانون في كليات القانون.</a:t>
          </a:r>
          <a:endParaRPr lang="ar-JO" dirty="0"/>
        </a:p>
      </dgm:t>
    </dgm:pt>
    <dgm:pt modelId="{B14708ED-9891-4B55-BBAC-FAC2F37FB2C9}" type="sibTrans" cxnId="{62DB3691-178D-4C52-9E49-B8B423578453}">
      <dgm:prSet/>
      <dgm:spPr/>
      <dgm:t>
        <a:bodyPr/>
        <a:lstStyle/>
        <a:p>
          <a:pPr rtl="1"/>
          <a:endParaRPr lang="ar-JO"/>
        </a:p>
      </dgm:t>
    </dgm:pt>
    <dgm:pt modelId="{E4982538-0035-4112-AF07-E4C4CE9E2BB9}" type="parTrans" cxnId="{62DB3691-178D-4C52-9E49-B8B423578453}">
      <dgm:prSet/>
      <dgm:spPr/>
      <dgm:t>
        <a:bodyPr/>
        <a:lstStyle/>
        <a:p>
          <a:pPr rtl="1"/>
          <a:endParaRPr lang="ar-JO"/>
        </a:p>
      </dgm:t>
    </dgm:pt>
    <dgm:pt modelId="{694FD590-4E53-4F29-887D-5B15D70A6ABC}" type="pres">
      <dgm:prSet presAssocID="{BA79C8D0-07CB-4D65-A98B-2268344CE2DD}" presName="linearFlow" presStyleCnt="0">
        <dgm:presLayoutVars>
          <dgm:dir val="rev"/>
          <dgm:animLvl val="lvl"/>
          <dgm:resizeHandles val="exact"/>
        </dgm:presLayoutVars>
      </dgm:prSet>
      <dgm:spPr/>
      <dgm:t>
        <a:bodyPr/>
        <a:lstStyle/>
        <a:p>
          <a:pPr rtl="1"/>
          <a:endParaRPr lang="ar-JO"/>
        </a:p>
      </dgm:t>
    </dgm:pt>
    <dgm:pt modelId="{AEB2B9E7-8537-4C55-BAF9-7EC46D97380E}" type="pres">
      <dgm:prSet presAssocID="{EFC958A5-1E7F-477D-9210-96C4C85A9FB9}" presName="composite" presStyleCnt="0"/>
      <dgm:spPr/>
    </dgm:pt>
    <dgm:pt modelId="{73A5E341-1782-4EDE-878B-9A7A6649B5B3}" type="pres">
      <dgm:prSet presAssocID="{EFC958A5-1E7F-477D-9210-96C4C85A9FB9}" presName="parentText" presStyleLbl="alignNode1" presStyleIdx="0" presStyleCnt="3">
        <dgm:presLayoutVars>
          <dgm:chMax val="1"/>
          <dgm:bulletEnabled val="1"/>
        </dgm:presLayoutVars>
      </dgm:prSet>
      <dgm:spPr/>
      <dgm:t>
        <a:bodyPr/>
        <a:lstStyle/>
        <a:p>
          <a:pPr rtl="1"/>
          <a:endParaRPr lang="ar-JO"/>
        </a:p>
      </dgm:t>
    </dgm:pt>
    <dgm:pt modelId="{687141D1-9953-4FEB-A920-12F303ECA488}" type="pres">
      <dgm:prSet presAssocID="{EFC958A5-1E7F-477D-9210-96C4C85A9FB9}" presName="descendantText" presStyleLbl="alignAcc1" presStyleIdx="0" presStyleCnt="3">
        <dgm:presLayoutVars>
          <dgm:bulletEnabled val="1"/>
        </dgm:presLayoutVars>
      </dgm:prSet>
      <dgm:spPr/>
      <dgm:t>
        <a:bodyPr/>
        <a:lstStyle/>
        <a:p>
          <a:pPr rtl="1"/>
          <a:endParaRPr lang="ar-JO"/>
        </a:p>
      </dgm:t>
    </dgm:pt>
    <dgm:pt modelId="{062BE569-A301-4A93-BB2E-04CC3BB21D8A}" type="pres">
      <dgm:prSet presAssocID="{E2E716C1-0318-45C8-9C0B-58984C37A59A}" presName="sp" presStyleCnt="0"/>
      <dgm:spPr/>
    </dgm:pt>
    <dgm:pt modelId="{8F0DAA7D-0BEB-433B-86CD-3B74947E1108}" type="pres">
      <dgm:prSet presAssocID="{FFDCACA9-B440-43DF-B6E0-EDE3C8B01D61}" presName="composite" presStyleCnt="0"/>
      <dgm:spPr/>
    </dgm:pt>
    <dgm:pt modelId="{8FEB5D43-2FFF-4589-B6C7-60BC167E41D1}" type="pres">
      <dgm:prSet presAssocID="{FFDCACA9-B440-43DF-B6E0-EDE3C8B01D61}" presName="parentText" presStyleLbl="alignNode1" presStyleIdx="1" presStyleCnt="3">
        <dgm:presLayoutVars>
          <dgm:chMax val="1"/>
          <dgm:bulletEnabled val="1"/>
        </dgm:presLayoutVars>
      </dgm:prSet>
      <dgm:spPr/>
      <dgm:t>
        <a:bodyPr/>
        <a:lstStyle/>
        <a:p>
          <a:pPr rtl="1"/>
          <a:endParaRPr lang="ar-JO"/>
        </a:p>
      </dgm:t>
    </dgm:pt>
    <dgm:pt modelId="{0B8B8648-93C3-4912-8AA7-404098A18B6D}" type="pres">
      <dgm:prSet presAssocID="{FFDCACA9-B440-43DF-B6E0-EDE3C8B01D61}" presName="descendantText" presStyleLbl="alignAcc1" presStyleIdx="1" presStyleCnt="3">
        <dgm:presLayoutVars>
          <dgm:bulletEnabled val="1"/>
        </dgm:presLayoutVars>
      </dgm:prSet>
      <dgm:spPr/>
      <dgm:t>
        <a:bodyPr/>
        <a:lstStyle/>
        <a:p>
          <a:pPr rtl="1"/>
          <a:endParaRPr lang="ar-JO"/>
        </a:p>
      </dgm:t>
    </dgm:pt>
    <dgm:pt modelId="{D6E53A03-A2B1-4606-A697-369BC61674BF}" type="pres">
      <dgm:prSet presAssocID="{B1B7751C-F8A9-4228-8C18-42C024116C08}" presName="sp" presStyleCnt="0"/>
      <dgm:spPr/>
    </dgm:pt>
    <dgm:pt modelId="{50A241B8-9F79-4AA9-8914-DDA58E3D1D49}" type="pres">
      <dgm:prSet presAssocID="{9B9896B5-9C3A-4432-962A-10D3B8DFA948}" presName="composite" presStyleCnt="0"/>
      <dgm:spPr/>
    </dgm:pt>
    <dgm:pt modelId="{AB66B44B-DE5F-446D-8693-4583BBCD0ED4}" type="pres">
      <dgm:prSet presAssocID="{9B9896B5-9C3A-4432-962A-10D3B8DFA948}" presName="parentText" presStyleLbl="alignNode1" presStyleIdx="2" presStyleCnt="3">
        <dgm:presLayoutVars>
          <dgm:chMax val="1"/>
          <dgm:bulletEnabled val="1"/>
        </dgm:presLayoutVars>
      </dgm:prSet>
      <dgm:spPr/>
      <dgm:t>
        <a:bodyPr/>
        <a:lstStyle/>
        <a:p>
          <a:pPr rtl="1"/>
          <a:endParaRPr lang="ar-JO"/>
        </a:p>
      </dgm:t>
    </dgm:pt>
    <dgm:pt modelId="{5C8C4109-28A3-4047-A9C5-C1F2D8F9C0C7}" type="pres">
      <dgm:prSet presAssocID="{9B9896B5-9C3A-4432-962A-10D3B8DFA948}" presName="descendantText" presStyleLbl="alignAcc1" presStyleIdx="2" presStyleCnt="3">
        <dgm:presLayoutVars>
          <dgm:bulletEnabled val="1"/>
        </dgm:presLayoutVars>
      </dgm:prSet>
      <dgm:spPr/>
      <dgm:t>
        <a:bodyPr/>
        <a:lstStyle/>
        <a:p>
          <a:pPr rtl="1"/>
          <a:endParaRPr lang="ar-JO"/>
        </a:p>
      </dgm:t>
    </dgm:pt>
  </dgm:ptLst>
  <dgm:cxnLst>
    <dgm:cxn modelId="{62DB3691-178D-4C52-9E49-B8B423578453}" srcId="{EFC958A5-1E7F-477D-9210-96C4C85A9FB9}" destId="{87E344EE-0C58-4346-AB80-F322088AA500}" srcOrd="0" destOrd="0" parTransId="{E4982538-0035-4112-AF07-E4C4CE9E2BB9}" sibTransId="{B14708ED-9891-4B55-BBAC-FAC2F37FB2C9}"/>
    <dgm:cxn modelId="{988F4658-318B-43BD-9C5D-5296E98BC3E6}" srcId="{BA79C8D0-07CB-4D65-A98B-2268344CE2DD}" destId="{EFC958A5-1E7F-477D-9210-96C4C85A9FB9}" srcOrd="0" destOrd="0" parTransId="{BA7BAA4F-565F-41E2-9115-4ABB15F4ADDB}" sibTransId="{E2E716C1-0318-45C8-9C0B-58984C37A59A}"/>
    <dgm:cxn modelId="{7B206951-72F6-488B-9252-69C01CA00E87}" type="presOf" srcId="{4D67BECE-AA30-4DA3-A23B-606FF0D4038E}" destId="{5C8C4109-28A3-4047-A9C5-C1F2D8F9C0C7}" srcOrd="0" destOrd="0" presId="urn:microsoft.com/office/officeart/2005/8/layout/chevron2"/>
    <dgm:cxn modelId="{0A0CCE45-5BC7-4791-97A1-DA4D3AB2668A}" type="presOf" srcId="{9B9896B5-9C3A-4432-962A-10D3B8DFA948}" destId="{AB66B44B-DE5F-446D-8693-4583BBCD0ED4}" srcOrd="0" destOrd="0" presId="urn:microsoft.com/office/officeart/2005/8/layout/chevron2"/>
    <dgm:cxn modelId="{74E362B8-1224-4868-9DBB-2ABA9045CE07}" srcId="{BA79C8D0-07CB-4D65-A98B-2268344CE2DD}" destId="{FFDCACA9-B440-43DF-B6E0-EDE3C8B01D61}" srcOrd="1" destOrd="0" parTransId="{5FB5B488-3ED9-45E5-8955-9A58F357FE4D}" sibTransId="{B1B7751C-F8A9-4228-8C18-42C024116C08}"/>
    <dgm:cxn modelId="{4394EE2B-FDFA-4209-8F05-A31FAEC1FCF9}" type="presOf" srcId="{EFC958A5-1E7F-477D-9210-96C4C85A9FB9}" destId="{73A5E341-1782-4EDE-878B-9A7A6649B5B3}" srcOrd="0" destOrd="0" presId="urn:microsoft.com/office/officeart/2005/8/layout/chevron2"/>
    <dgm:cxn modelId="{8AEECE0C-8210-4666-8091-0FD3E4AB5881}" srcId="{FFDCACA9-B440-43DF-B6E0-EDE3C8B01D61}" destId="{F4571EEE-9CC7-40E2-B3D7-108C7DB30258}" srcOrd="0" destOrd="0" parTransId="{1668E9A4-69C5-4F54-8653-10B15F817954}" sibTransId="{F1E953C7-7E44-499E-AD03-A2C25E98145B}"/>
    <dgm:cxn modelId="{6CDCA757-8C9C-4509-A93B-219160745A61}" srcId="{9B9896B5-9C3A-4432-962A-10D3B8DFA948}" destId="{4D67BECE-AA30-4DA3-A23B-606FF0D4038E}" srcOrd="0" destOrd="0" parTransId="{F3325079-42F8-4D3D-8C5D-9EEB27B8B1B9}" sibTransId="{7E14A822-9DD8-4DE1-A401-BEB065C91A16}"/>
    <dgm:cxn modelId="{BD8BDF13-5919-4460-925A-821389E483A2}" type="presOf" srcId="{FFDCACA9-B440-43DF-B6E0-EDE3C8B01D61}" destId="{8FEB5D43-2FFF-4589-B6C7-60BC167E41D1}" srcOrd="0" destOrd="0" presId="urn:microsoft.com/office/officeart/2005/8/layout/chevron2"/>
    <dgm:cxn modelId="{BAF3BD27-1ECA-4142-8B86-BA2CD8D53831}" type="presOf" srcId="{BA79C8D0-07CB-4D65-A98B-2268344CE2DD}" destId="{694FD590-4E53-4F29-887D-5B15D70A6ABC}" srcOrd="0" destOrd="0" presId="urn:microsoft.com/office/officeart/2005/8/layout/chevron2"/>
    <dgm:cxn modelId="{358A709C-4CBB-4E20-8580-FBDD39E0F52F}" type="presOf" srcId="{87E344EE-0C58-4346-AB80-F322088AA500}" destId="{687141D1-9953-4FEB-A920-12F303ECA488}" srcOrd="0" destOrd="0" presId="urn:microsoft.com/office/officeart/2005/8/layout/chevron2"/>
    <dgm:cxn modelId="{B3AD1759-D2CD-4904-95D0-80B26C0BEBC2}" type="presOf" srcId="{F4571EEE-9CC7-40E2-B3D7-108C7DB30258}" destId="{0B8B8648-93C3-4912-8AA7-404098A18B6D}" srcOrd="0" destOrd="0" presId="urn:microsoft.com/office/officeart/2005/8/layout/chevron2"/>
    <dgm:cxn modelId="{6EDF7E63-6C84-4C8F-8CFC-BE3B862A7B03}" srcId="{BA79C8D0-07CB-4D65-A98B-2268344CE2DD}" destId="{9B9896B5-9C3A-4432-962A-10D3B8DFA948}" srcOrd="2" destOrd="0" parTransId="{09BA8291-C6B6-4A60-BD53-73DE0F7F1044}" sibTransId="{A76F4D82-AA58-4B39-8DEB-461C06C22FE8}"/>
    <dgm:cxn modelId="{D7C90B2F-E62D-440B-B9F4-3DA7D51B910B}" type="presParOf" srcId="{694FD590-4E53-4F29-887D-5B15D70A6ABC}" destId="{AEB2B9E7-8537-4C55-BAF9-7EC46D97380E}" srcOrd="0" destOrd="0" presId="urn:microsoft.com/office/officeart/2005/8/layout/chevron2"/>
    <dgm:cxn modelId="{31838F20-1CAE-4B10-BAA7-E7510C2E64DB}" type="presParOf" srcId="{AEB2B9E7-8537-4C55-BAF9-7EC46D97380E}" destId="{73A5E341-1782-4EDE-878B-9A7A6649B5B3}" srcOrd="0" destOrd="0" presId="urn:microsoft.com/office/officeart/2005/8/layout/chevron2"/>
    <dgm:cxn modelId="{A1005561-5774-4C25-953F-09B76B15127E}" type="presParOf" srcId="{AEB2B9E7-8537-4C55-BAF9-7EC46D97380E}" destId="{687141D1-9953-4FEB-A920-12F303ECA488}" srcOrd="1" destOrd="0" presId="urn:microsoft.com/office/officeart/2005/8/layout/chevron2"/>
    <dgm:cxn modelId="{A25B914E-89AB-42DD-84D6-6CC0E4EDBD47}" type="presParOf" srcId="{694FD590-4E53-4F29-887D-5B15D70A6ABC}" destId="{062BE569-A301-4A93-BB2E-04CC3BB21D8A}" srcOrd="1" destOrd="0" presId="urn:microsoft.com/office/officeart/2005/8/layout/chevron2"/>
    <dgm:cxn modelId="{87AD7905-F65F-4532-8664-E8945A5B7E0D}" type="presParOf" srcId="{694FD590-4E53-4F29-887D-5B15D70A6ABC}" destId="{8F0DAA7D-0BEB-433B-86CD-3B74947E1108}" srcOrd="2" destOrd="0" presId="urn:microsoft.com/office/officeart/2005/8/layout/chevron2"/>
    <dgm:cxn modelId="{F72AFC40-4492-4EB5-807A-0EFC1FD7F21E}" type="presParOf" srcId="{8F0DAA7D-0BEB-433B-86CD-3B74947E1108}" destId="{8FEB5D43-2FFF-4589-B6C7-60BC167E41D1}" srcOrd="0" destOrd="0" presId="urn:microsoft.com/office/officeart/2005/8/layout/chevron2"/>
    <dgm:cxn modelId="{1964E7C7-198E-4C8A-B0F3-8E99408A0CD0}" type="presParOf" srcId="{8F0DAA7D-0BEB-433B-86CD-3B74947E1108}" destId="{0B8B8648-93C3-4912-8AA7-404098A18B6D}" srcOrd="1" destOrd="0" presId="urn:microsoft.com/office/officeart/2005/8/layout/chevron2"/>
    <dgm:cxn modelId="{02092132-E393-48C0-90DC-E2530EAEFB95}" type="presParOf" srcId="{694FD590-4E53-4F29-887D-5B15D70A6ABC}" destId="{D6E53A03-A2B1-4606-A697-369BC61674BF}" srcOrd="3" destOrd="0" presId="urn:microsoft.com/office/officeart/2005/8/layout/chevron2"/>
    <dgm:cxn modelId="{771B12EA-467A-43D6-8B96-4FBB2705E088}" type="presParOf" srcId="{694FD590-4E53-4F29-887D-5B15D70A6ABC}" destId="{50A241B8-9F79-4AA9-8914-DDA58E3D1D49}" srcOrd="4" destOrd="0" presId="urn:microsoft.com/office/officeart/2005/8/layout/chevron2"/>
    <dgm:cxn modelId="{D2F14640-39B2-47BC-AB6B-CBB1B848804C}" type="presParOf" srcId="{50A241B8-9F79-4AA9-8914-DDA58E3D1D49}" destId="{AB66B44B-DE5F-446D-8693-4583BBCD0ED4}" srcOrd="0" destOrd="0" presId="urn:microsoft.com/office/officeart/2005/8/layout/chevron2"/>
    <dgm:cxn modelId="{F32BD301-AE14-46E9-BDE7-F75D2CFB6D6B}" type="presParOf" srcId="{50A241B8-9F79-4AA9-8914-DDA58E3D1D49}" destId="{5C8C4109-28A3-4047-A9C5-C1F2D8F9C0C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12E0B1D-D496-4170-A31E-C63CC56A0121}" type="doc">
      <dgm:prSet loTypeId="urn:microsoft.com/office/officeart/2005/8/layout/radial6" loCatId="cycle" qsTypeId="urn:microsoft.com/office/officeart/2005/8/quickstyle/simple5" qsCatId="simple" csTypeId="urn:microsoft.com/office/officeart/2005/8/colors/colorful2" csCatId="colorful" phldr="1"/>
      <dgm:spPr/>
      <dgm:t>
        <a:bodyPr/>
        <a:lstStyle/>
        <a:p>
          <a:pPr rtl="1"/>
          <a:endParaRPr lang="ar-JO"/>
        </a:p>
      </dgm:t>
    </dgm:pt>
    <dgm:pt modelId="{E5B5F301-4524-410D-B77E-70FB0E580B03}">
      <dgm:prSet phldrT="[Text]"/>
      <dgm:spPr/>
      <dgm:t>
        <a:bodyPr/>
        <a:lstStyle/>
        <a:p>
          <a:pPr rtl="1"/>
          <a:r>
            <a:rPr lang="ar-JO" dirty="0" smtClean="0"/>
            <a:t>عيوب النص التشريعي </a:t>
          </a:r>
          <a:endParaRPr lang="ar-JO" dirty="0"/>
        </a:p>
      </dgm:t>
    </dgm:pt>
    <dgm:pt modelId="{46EBB92B-3066-4C71-8344-68302A215DD9}" type="parTrans" cxnId="{0C198144-6EBF-42FD-88B6-BB8BAE2561F1}">
      <dgm:prSet/>
      <dgm:spPr/>
      <dgm:t>
        <a:bodyPr/>
        <a:lstStyle/>
        <a:p>
          <a:pPr rtl="1"/>
          <a:endParaRPr lang="ar-JO"/>
        </a:p>
      </dgm:t>
    </dgm:pt>
    <dgm:pt modelId="{DE09842C-AF91-4EBB-8216-915255F353DA}" type="sibTrans" cxnId="{0C198144-6EBF-42FD-88B6-BB8BAE2561F1}">
      <dgm:prSet/>
      <dgm:spPr/>
      <dgm:t>
        <a:bodyPr/>
        <a:lstStyle/>
        <a:p>
          <a:pPr rtl="1"/>
          <a:endParaRPr lang="ar-JO"/>
        </a:p>
      </dgm:t>
    </dgm:pt>
    <dgm:pt modelId="{3908F75D-F900-48C9-9A56-0E24A2B2D055}">
      <dgm:prSet phldrT="[Text]"/>
      <dgm:spPr/>
      <dgm:t>
        <a:bodyPr/>
        <a:lstStyle/>
        <a:p>
          <a:pPr rtl="1"/>
          <a:r>
            <a:rPr lang="ar-JO" dirty="0" smtClean="0"/>
            <a:t>الغموض</a:t>
          </a:r>
          <a:endParaRPr lang="ar-JO" dirty="0"/>
        </a:p>
      </dgm:t>
    </dgm:pt>
    <dgm:pt modelId="{F33E3667-BD25-40E7-B5FD-ADA5FAF203D4}" type="parTrans" cxnId="{3F3C47CD-2544-4CD8-8E91-158EF69F4FCA}">
      <dgm:prSet/>
      <dgm:spPr/>
      <dgm:t>
        <a:bodyPr/>
        <a:lstStyle/>
        <a:p>
          <a:pPr rtl="1"/>
          <a:endParaRPr lang="ar-JO"/>
        </a:p>
      </dgm:t>
    </dgm:pt>
    <dgm:pt modelId="{31FB641B-2BA7-4EC2-B7E0-367BD15738D2}" type="sibTrans" cxnId="{3F3C47CD-2544-4CD8-8E91-158EF69F4FCA}">
      <dgm:prSet/>
      <dgm:spPr/>
      <dgm:t>
        <a:bodyPr/>
        <a:lstStyle/>
        <a:p>
          <a:pPr rtl="1"/>
          <a:endParaRPr lang="ar-JO"/>
        </a:p>
      </dgm:t>
    </dgm:pt>
    <dgm:pt modelId="{E46859A6-E58A-4E7F-B4D1-3F95166F0C61}">
      <dgm:prSet phldrT="[Text]"/>
      <dgm:spPr/>
      <dgm:t>
        <a:bodyPr/>
        <a:lstStyle/>
        <a:p>
          <a:pPr rtl="1"/>
          <a:r>
            <a:rPr lang="ar-JO" dirty="0" smtClean="0"/>
            <a:t>القصور</a:t>
          </a:r>
          <a:endParaRPr lang="ar-JO" dirty="0"/>
        </a:p>
      </dgm:t>
    </dgm:pt>
    <dgm:pt modelId="{09ACE875-1E76-412D-B22F-FF3361685456}" type="parTrans" cxnId="{16EE11A5-D987-49BB-B5D2-02DC9D251321}">
      <dgm:prSet/>
      <dgm:spPr/>
      <dgm:t>
        <a:bodyPr/>
        <a:lstStyle/>
        <a:p>
          <a:pPr rtl="1"/>
          <a:endParaRPr lang="ar-JO"/>
        </a:p>
      </dgm:t>
    </dgm:pt>
    <dgm:pt modelId="{DA1BD7EE-959B-48C8-9DD1-05C85220AFA1}" type="sibTrans" cxnId="{16EE11A5-D987-49BB-B5D2-02DC9D251321}">
      <dgm:prSet/>
      <dgm:spPr/>
      <dgm:t>
        <a:bodyPr/>
        <a:lstStyle/>
        <a:p>
          <a:pPr rtl="1"/>
          <a:endParaRPr lang="ar-JO"/>
        </a:p>
      </dgm:t>
    </dgm:pt>
    <dgm:pt modelId="{0DBDD128-1F88-4B40-B2AF-BE03E03621BC}">
      <dgm:prSet phldrT="[Text]"/>
      <dgm:spPr/>
      <dgm:t>
        <a:bodyPr/>
        <a:lstStyle/>
        <a:p>
          <a:pPr rtl="1"/>
          <a:r>
            <a:rPr lang="ar-JO" dirty="0" smtClean="0"/>
            <a:t>الغلط المادي</a:t>
          </a:r>
          <a:endParaRPr lang="ar-JO" dirty="0"/>
        </a:p>
      </dgm:t>
    </dgm:pt>
    <dgm:pt modelId="{EBBBC030-92ED-4DAA-81DE-9B2254813F2E}" type="parTrans" cxnId="{479500B3-DD62-4E93-BBEC-9D391B048EE8}">
      <dgm:prSet/>
      <dgm:spPr/>
      <dgm:t>
        <a:bodyPr/>
        <a:lstStyle/>
        <a:p>
          <a:pPr rtl="1"/>
          <a:endParaRPr lang="ar-JO"/>
        </a:p>
      </dgm:t>
    </dgm:pt>
    <dgm:pt modelId="{B59BA5ED-5037-4267-88B0-9214C43127F2}" type="sibTrans" cxnId="{479500B3-DD62-4E93-BBEC-9D391B048EE8}">
      <dgm:prSet/>
      <dgm:spPr/>
      <dgm:t>
        <a:bodyPr/>
        <a:lstStyle/>
        <a:p>
          <a:pPr rtl="1"/>
          <a:endParaRPr lang="ar-JO"/>
        </a:p>
      </dgm:t>
    </dgm:pt>
    <dgm:pt modelId="{3DCA7891-80E2-48A7-86E8-00792D1FD5AE}">
      <dgm:prSet phldrT="[Text]"/>
      <dgm:spPr/>
      <dgm:t>
        <a:bodyPr/>
        <a:lstStyle/>
        <a:p>
          <a:pPr rtl="1"/>
          <a:r>
            <a:rPr lang="ar-JO" dirty="0" smtClean="0"/>
            <a:t>التناقض</a:t>
          </a:r>
          <a:endParaRPr lang="ar-JO" dirty="0"/>
        </a:p>
      </dgm:t>
    </dgm:pt>
    <dgm:pt modelId="{2111D4D4-0C18-440C-A739-09369823D3BC}" type="parTrans" cxnId="{BC7FAEDC-1F1D-4AD6-8268-98D34DF69B21}">
      <dgm:prSet/>
      <dgm:spPr/>
      <dgm:t>
        <a:bodyPr/>
        <a:lstStyle/>
        <a:p>
          <a:pPr rtl="1"/>
          <a:endParaRPr lang="ar-JO"/>
        </a:p>
      </dgm:t>
    </dgm:pt>
    <dgm:pt modelId="{96813780-B075-463A-B976-169CB915F762}" type="sibTrans" cxnId="{BC7FAEDC-1F1D-4AD6-8268-98D34DF69B21}">
      <dgm:prSet/>
      <dgm:spPr/>
      <dgm:t>
        <a:bodyPr/>
        <a:lstStyle/>
        <a:p>
          <a:pPr rtl="1"/>
          <a:endParaRPr lang="ar-JO"/>
        </a:p>
      </dgm:t>
    </dgm:pt>
    <dgm:pt modelId="{87C344BA-1291-4CA2-8E7E-7BE2482018AA}" type="pres">
      <dgm:prSet presAssocID="{212E0B1D-D496-4170-A31E-C63CC56A0121}" presName="Name0" presStyleCnt="0">
        <dgm:presLayoutVars>
          <dgm:chMax val="1"/>
          <dgm:dir/>
          <dgm:animLvl val="ctr"/>
          <dgm:resizeHandles val="exact"/>
        </dgm:presLayoutVars>
      </dgm:prSet>
      <dgm:spPr/>
      <dgm:t>
        <a:bodyPr/>
        <a:lstStyle/>
        <a:p>
          <a:pPr rtl="1"/>
          <a:endParaRPr lang="ar-JO"/>
        </a:p>
      </dgm:t>
    </dgm:pt>
    <dgm:pt modelId="{FBAB5662-C7F7-47BF-AC2D-501DEE930A86}" type="pres">
      <dgm:prSet presAssocID="{E5B5F301-4524-410D-B77E-70FB0E580B03}" presName="centerShape" presStyleLbl="node0" presStyleIdx="0" presStyleCnt="1"/>
      <dgm:spPr/>
      <dgm:t>
        <a:bodyPr/>
        <a:lstStyle/>
        <a:p>
          <a:pPr rtl="1"/>
          <a:endParaRPr lang="ar-JO"/>
        </a:p>
      </dgm:t>
    </dgm:pt>
    <dgm:pt modelId="{98EF8EED-63A8-4FED-9C0C-609E2AA40631}" type="pres">
      <dgm:prSet presAssocID="{3908F75D-F900-48C9-9A56-0E24A2B2D055}" presName="node" presStyleLbl="node1" presStyleIdx="0" presStyleCnt="4">
        <dgm:presLayoutVars>
          <dgm:bulletEnabled val="1"/>
        </dgm:presLayoutVars>
      </dgm:prSet>
      <dgm:spPr/>
      <dgm:t>
        <a:bodyPr/>
        <a:lstStyle/>
        <a:p>
          <a:pPr rtl="1"/>
          <a:endParaRPr lang="ar-JO"/>
        </a:p>
      </dgm:t>
    </dgm:pt>
    <dgm:pt modelId="{2585B48B-F8E2-42D5-B098-9E1DF860FFA8}" type="pres">
      <dgm:prSet presAssocID="{3908F75D-F900-48C9-9A56-0E24A2B2D055}" presName="dummy" presStyleCnt="0"/>
      <dgm:spPr/>
      <dgm:t>
        <a:bodyPr/>
        <a:lstStyle/>
        <a:p>
          <a:endParaRPr lang="en-US"/>
        </a:p>
      </dgm:t>
    </dgm:pt>
    <dgm:pt modelId="{1412EE05-D1B0-4E2A-BE2E-CA44C3454DD9}" type="pres">
      <dgm:prSet presAssocID="{31FB641B-2BA7-4EC2-B7E0-367BD15738D2}" presName="sibTrans" presStyleLbl="sibTrans2D1" presStyleIdx="0" presStyleCnt="4"/>
      <dgm:spPr/>
      <dgm:t>
        <a:bodyPr/>
        <a:lstStyle/>
        <a:p>
          <a:pPr rtl="1"/>
          <a:endParaRPr lang="ar-JO"/>
        </a:p>
      </dgm:t>
    </dgm:pt>
    <dgm:pt modelId="{03B013A2-2ECA-4C16-8559-18001822486B}" type="pres">
      <dgm:prSet presAssocID="{E46859A6-E58A-4E7F-B4D1-3F95166F0C61}" presName="node" presStyleLbl="node1" presStyleIdx="1" presStyleCnt="4">
        <dgm:presLayoutVars>
          <dgm:bulletEnabled val="1"/>
        </dgm:presLayoutVars>
      </dgm:prSet>
      <dgm:spPr/>
      <dgm:t>
        <a:bodyPr/>
        <a:lstStyle/>
        <a:p>
          <a:pPr rtl="1"/>
          <a:endParaRPr lang="ar-JO"/>
        </a:p>
      </dgm:t>
    </dgm:pt>
    <dgm:pt modelId="{4B2B20FC-0D0F-469A-92AE-8E65FBAC76CD}" type="pres">
      <dgm:prSet presAssocID="{E46859A6-E58A-4E7F-B4D1-3F95166F0C61}" presName="dummy" presStyleCnt="0"/>
      <dgm:spPr/>
      <dgm:t>
        <a:bodyPr/>
        <a:lstStyle/>
        <a:p>
          <a:endParaRPr lang="en-US"/>
        </a:p>
      </dgm:t>
    </dgm:pt>
    <dgm:pt modelId="{B422B15C-4599-44B9-ABC0-034DD7FCDF31}" type="pres">
      <dgm:prSet presAssocID="{DA1BD7EE-959B-48C8-9DD1-05C85220AFA1}" presName="sibTrans" presStyleLbl="sibTrans2D1" presStyleIdx="1" presStyleCnt="4"/>
      <dgm:spPr/>
      <dgm:t>
        <a:bodyPr/>
        <a:lstStyle/>
        <a:p>
          <a:pPr rtl="1"/>
          <a:endParaRPr lang="ar-JO"/>
        </a:p>
      </dgm:t>
    </dgm:pt>
    <dgm:pt modelId="{7BCEB669-9124-43DA-993A-62C99275B497}" type="pres">
      <dgm:prSet presAssocID="{0DBDD128-1F88-4B40-B2AF-BE03E03621BC}" presName="node" presStyleLbl="node1" presStyleIdx="2" presStyleCnt="4">
        <dgm:presLayoutVars>
          <dgm:bulletEnabled val="1"/>
        </dgm:presLayoutVars>
      </dgm:prSet>
      <dgm:spPr/>
      <dgm:t>
        <a:bodyPr/>
        <a:lstStyle/>
        <a:p>
          <a:pPr rtl="1"/>
          <a:endParaRPr lang="ar-JO"/>
        </a:p>
      </dgm:t>
    </dgm:pt>
    <dgm:pt modelId="{B1C9EF05-732B-4C79-AEA0-6F0F3A0E110C}" type="pres">
      <dgm:prSet presAssocID="{0DBDD128-1F88-4B40-B2AF-BE03E03621BC}" presName="dummy" presStyleCnt="0"/>
      <dgm:spPr/>
      <dgm:t>
        <a:bodyPr/>
        <a:lstStyle/>
        <a:p>
          <a:endParaRPr lang="en-US"/>
        </a:p>
      </dgm:t>
    </dgm:pt>
    <dgm:pt modelId="{81E7D5CB-9072-4516-842C-76B47E1DDA96}" type="pres">
      <dgm:prSet presAssocID="{B59BA5ED-5037-4267-88B0-9214C43127F2}" presName="sibTrans" presStyleLbl="sibTrans2D1" presStyleIdx="2" presStyleCnt="4"/>
      <dgm:spPr/>
      <dgm:t>
        <a:bodyPr/>
        <a:lstStyle/>
        <a:p>
          <a:pPr rtl="1"/>
          <a:endParaRPr lang="ar-JO"/>
        </a:p>
      </dgm:t>
    </dgm:pt>
    <dgm:pt modelId="{83B6CE50-5B47-402B-9BC3-481CDB3A7B83}" type="pres">
      <dgm:prSet presAssocID="{3DCA7891-80E2-48A7-86E8-00792D1FD5AE}" presName="node" presStyleLbl="node1" presStyleIdx="3" presStyleCnt="4">
        <dgm:presLayoutVars>
          <dgm:bulletEnabled val="1"/>
        </dgm:presLayoutVars>
      </dgm:prSet>
      <dgm:spPr/>
      <dgm:t>
        <a:bodyPr/>
        <a:lstStyle/>
        <a:p>
          <a:pPr rtl="1"/>
          <a:endParaRPr lang="ar-JO"/>
        </a:p>
      </dgm:t>
    </dgm:pt>
    <dgm:pt modelId="{BC8F963E-65F6-4228-AF8E-235C62F50243}" type="pres">
      <dgm:prSet presAssocID="{3DCA7891-80E2-48A7-86E8-00792D1FD5AE}" presName="dummy" presStyleCnt="0"/>
      <dgm:spPr/>
      <dgm:t>
        <a:bodyPr/>
        <a:lstStyle/>
        <a:p>
          <a:endParaRPr lang="en-US"/>
        </a:p>
      </dgm:t>
    </dgm:pt>
    <dgm:pt modelId="{B3A0B3E7-5B6A-4D09-8418-EDE7AB6D6B87}" type="pres">
      <dgm:prSet presAssocID="{96813780-B075-463A-B976-169CB915F762}" presName="sibTrans" presStyleLbl="sibTrans2D1" presStyleIdx="3" presStyleCnt="4"/>
      <dgm:spPr/>
      <dgm:t>
        <a:bodyPr/>
        <a:lstStyle/>
        <a:p>
          <a:pPr rtl="1"/>
          <a:endParaRPr lang="ar-JO"/>
        </a:p>
      </dgm:t>
    </dgm:pt>
  </dgm:ptLst>
  <dgm:cxnLst>
    <dgm:cxn modelId="{8043CAAC-7760-4C36-8E33-36255DC7E02F}" type="presOf" srcId="{3908F75D-F900-48C9-9A56-0E24A2B2D055}" destId="{98EF8EED-63A8-4FED-9C0C-609E2AA40631}" srcOrd="0" destOrd="0" presId="urn:microsoft.com/office/officeart/2005/8/layout/radial6"/>
    <dgm:cxn modelId="{FF92909B-5EFA-410A-AD4F-EBC21F33F54D}" type="presOf" srcId="{E46859A6-E58A-4E7F-B4D1-3F95166F0C61}" destId="{03B013A2-2ECA-4C16-8559-18001822486B}" srcOrd="0" destOrd="0" presId="urn:microsoft.com/office/officeart/2005/8/layout/radial6"/>
    <dgm:cxn modelId="{16EE11A5-D987-49BB-B5D2-02DC9D251321}" srcId="{E5B5F301-4524-410D-B77E-70FB0E580B03}" destId="{E46859A6-E58A-4E7F-B4D1-3F95166F0C61}" srcOrd="1" destOrd="0" parTransId="{09ACE875-1E76-412D-B22F-FF3361685456}" sibTransId="{DA1BD7EE-959B-48C8-9DD1-05C85220AFA1}"/>
    <dgm:cxn modelId="{3F3C47CD-2544-4CD8-8E91-158EF69F4FCA}" srcId="{E5B5F301-4524-410D-B77E-70FB0E580B03}" destId="{3908F75D-F900-48C9-9A56-0E24A2B2D055}" srcOrd="0" destOrd="0" parTransId="{F33E3667-BD25-40E7-B5FD-ADA5FAF203D4}" sibTransId="{31FB641B-2BA7-4EC2-B7E0-367BD15738D2}"/>
    <dgm:cxn modelId="{A43E2CB2-CC79-4DD7-BB4A-7867E81A9D70}" type="presOf" srcId="{DA1BD7EE-959B-48C8-9DD1-05C85220AFA1}" destId="{B422B15C-4599-44B9-ABC0-034DD7FCDF31}" srcOrd="0" destOrd="0" presId="urn:microsoft.com/office/officeart/2005/8/layout/radial6"/>
    <dgm:cxn modelId="{5F807DD5-139C-4008-94DC-3DD6EEE8F853}" type="presOf" srcId="{E5B5F301-4524-410D-B77E-70FB0E580B03}" destId="{FBAB5662-C7F7-47BF-AC2D-501DEE930A86}" srcOrd="0" destOrd="0" presId="urn:microsoft.com/office/officeart/2005/8/layout/radial6"/>
    <dgm:cxn modelId="{4DEF7427-FE49-468A-9FD2-3F61DCAE9419}" type="presOf" srcId="{B59BA5ED-5037-4267-88B0-9214C43127F2}" destId="{81E7D5CB-9072-4516-842C-76B47E1DDA96}" srcOrd="0" destOrd="0" presId="urn:microsoft.com/office/officeart/2005/8/layout/radial6"/>
    <dgm:cxn modelId="{B8888E76-B120-4EF7-B812-6DC568A50A4D}" type="presOf" srcId="{96813780-B075-463A-B976-169CB915F762}" destId="{B3A0B3E7-5B6A-4D09-8418-EDE7AB6D6B87}" srcOrd="0" destOrd="0" presId="urn:microsoft.com/office/officeart/2005/8/layout/radial6"/>
    <dgm:cxn modelId="{0C198144-6EBF-42FD-88B6-BB8BAE2561F1}" srcId="{212E0B1D-D496-4170-A31E-C63CC56A0121}" destId="{E5B5F301-4524-410D-B77E-70FB0E580B03}" srcOrd="0" destOrd="0" parTransId="{46EBB92B-3066-4C71-8344-68302A215DD9}" sibTransId="{DE09842C-AF91-4EBB-8216-915255F353DA}"/>
    <dgm:cxn modelId="{53F4BD62-1369-42D6-B98A-8FD5999285A0}" type="presOf" srcId="{31FB641B-2BA7-4EC2-B7E0-367BD15738D2}" destId="{1412EE05-D1B0-4E2A-BE2E-CA44C3454DD9}" srcOrd="0" destOrd="0" presId="urn:microsoft.com/office/officeart/2005/8/layout/radial6"/>
    <dgm:cxn modelId="{53C30E74-8740-46C4-87F4-B11FA7153E12}" type="presOf" srcId="{0DBDD128-1F88-4B40-B2AF-BE03E03621BC}" destId="{7BCEB669-9124-43DA-993A-62C99275B497}" srcOrd="0" destOrd="0" presId="urn:microsoft.com/office/officeart/2005/8/layout/radial6"/>
    <dgm:cxn modelId="{479500B3-DD62-4E93-BBEC-9D391B048EE8}" srcId="{E5B5F301-4524-410D-B77E-70FB0E580B03}" destId="{0DBDD128-1F88-4B40-B2AF-BE03E03621BC}" srcOrd="2" destOrd="0" parTransId="{EBBBC030-92ED-4DAA-81DE-9B2254813F2E}" sibTransId="{B59BA5ED-5037-4267-88B0-9214C43127F2}"/>
    <dgm:cxn modelId="{BC7FAEDC-1F1D-4AD6-8268-98D34DF69B21}" srcId="{E5B5F301-4524-410D-B77E-70FB0E580B03}" destId="{3DCA7891-80E2-48A7-86E8-00792D1FD5AE}" srcOrd="3" destOrd="0" parTransId="{2111D4D4-0C18-440C-A739-09369823D3BC}" sibTransId="{96813780-B075-463A-B976-169CB915F762}"/>
    <dgm:cxn modelId="{0925761B-BA03-4E7F-8925-864407DDDF77}" type="presOf" srcId="{212E0B1D-D496-4170-A31E-C63CC56A0121}" destId="{87C344BA-1291-4CA2-8E7E-7BE2482018AA}" srcOrd="0" destOrd="0" presId="urn:microsoft.com/office/officeart/2005/8/layout/radial6"/>
    <dgm:cxn modelId="{E484FC4E-F582-4B02-B557-F25079789E53}" type="presOf" srcId="{3DCA7891-80E2-48A7-86E8-00792D1FD5AE}" destId="{83B6CE50-5B47-402B-9BC3-481CDB3A7B83}" srcOrd="0" destOrd="0" presId="urn:microsoft.com/office/officeart/2005/8/layout/radial6"/>
    <dgm:cxn modelId="{37E22C32-9E65-4849-8CB4-547AE204728E}" type="presParOf" srcId="{87C344BA-1291-4CA2-8E7E-7BE2482018AA}" destId="{FBAB5662-C7F7-47BF-AC2D-501DEE930A86}" srcOrd="0" destOrd="0" presId="urn:microsoft.com/office/officeart/2005/8/layout/radial6"/>
    <dgm:cxn modelId="{1B88D3CA-F98A-44A8-9872-46A085A6FAC0}" type="presParOf" srcId="{87C344BA-1291-4CA2-8E7E-7BE2482018AA}" destId="{98EF8EED-63A8-4FED-9C0C-609E2AA40631}" srcOrd="1" destOrd="0" presId="urn:microsoft.com/office/officeart/2005/8/layout/radial6"/>
    <dgm:cxn modelId="{7C161101-A545-42C1-B27E-742375907FF0}" type="presParOf" srcId="{87C344BA-1291-4CA2-8E7E-7BE2482018AA}" destId="{2585B48B-F8E2-42D5-B098-9E1DF860FFA8}" srcOrd="2" destOrd="0" presId="urn:microsoft.com/office/officeart/2005/8/layout/radial6"/>
    <dgm:cxn modelId="{2601EDD5-89C4-4545-8BFE-E6A045A25B60}" type="presParOf" srcId="{87C344BA-1291-4CA2-8E7E-7BE2482018AA}" destId="{1412EE05-D1B0-4E2A-BE2E-CA44C3454DD9}" srcOrd="3" destOrd="0" presId="urn:microsoft.com/office/officeart/2005/8/layout/radial6"/>
    <dgm:cxn modelId="{D142AA9A-950F-41C6-8161-27829D8431D2}" type="presParOf" srcId="{87C344BA-1291-4CA2-8E7E-7BE2482018AA}" destId="{03B013A2-2ECA-4C16-8559-18001822486B}" srcOrd="4" destOrd="0" presId="urn:microsoft.com/office/officeart/2005/8/layout/radial6"/>
    <dgm:cxn modelId="{2061D765-4A70-46DD-8DD0-92ECA9FB6EFC}" type="presParOf" srcId="{87C344BA-1291-4CA2-8E7E-7BE2482018AA}" destId="{4B2B20FC-0D0F-469A-92AE-8E65FBAC76CD}" srcOrd="5" destOrd="0" presId="urn:microsoft.com/office/officeart/2005/8/layout/radial6"/>
    <dgm:cxn modelId="{348C1849-3E98-494B-A596-1945E4A4CE95}" type="presParOf" srcId="{87C344BA-1291-4CA2-8E7E-7BE2482018AA}" destId="{B422B15C-4599-44B9-ABC0-034DD7FCDF31}" srcOrd="6" destOrd="0" presId="urn:microsoft.com/office/officeart/2005/8/layout/radial6"/>
    <dgm:cxn modelId="{A2B99141-11F9-47C3-B428-F8E01AEF74EE}" type="presParOf" srcId="{87C344BA-1291-4CA2-8E7E-7BE2482018AA}" destId="{7BCEB669-9124-43DA-993A-62C99275B497}" srcOrd="7" destOrd="0" presId="urn:microsoft.com/office/officeart/2005/8/layout/radial6"/>
    <dgm:cxn modelId="{56816408-04A2-4096-A49F-F380DBA55980}" type="presParOf" srcId="{87C344BA-1291-4CA2-8E7E-7BE2482018AA}" destId="{B1C9EF05-732B-4C79-AEA0-6F0F3A0E110C}" srcOrd="8" destOrd="0" presId="urn:microsoft.com/office/officeart/2005/8/layout/radial6"/>
    <dgm:cxn modelId="{404B9E1A-5CFF-413B-B52C-A7276159EA17}" type="presParOf" srcId="{87C344BA-1291-4CA2-8E7E-7BE2482018AA}" destId="{81E7D5CB-9072-4516-842C-76B47E1DDA96}" srcOrd="9" destOrd="0" presId="urn:microsoft.com/office/officeart/2005/8/layout/radial6"/>
    <dgm:cxn modelId="{3EB70B21-BB91-4E5E-B571-219B4E69D8F4}" type="presParOf" srcId="{87C344BA-1291-4CA2-8E7E-7BE2482018AA}" destId="{83B6CE50-5B47-402B-9BC3-481CDB3A7B83}" srcOrd="10" destOrd="0" presId="urn:microsoft.com/office/officeart/2005/8/layout/radial6"/>
    <dgm:cxn modelId="{54177E4B-3D44-44D5-9483-ECF39883E5B9}" type="presParOf" srcId="{87C344BA-1291-4CA2-8E7E-7BE2482018AA}" destId="{BC8F963E-65F6-4228-AF8E-235C62F50243}" srcOrd="11" destOrd="0" presId="urn:microsoft.com/office/officeart/2005/8/layout/radial6"/>
    <dgm:cxn modelId="{D6863513-1F69-4C62-95C8-6CDEC88D3EC7}" type="presParOf" srcId="{87C344BA-1291-4CA2-8E7E-7BE2482018AA}" destId="{B3A0B3E7-5B6A-4D09-8418-EDE7AB6D6B87}"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6FBB0DC-55C4-4D9E-AA8F-982FB22FCC2F}" type="doc">
      <dgm:prSet loTypeId="urn:microsoft.com/office/officeart/2005/8/layout/hierarchy3" loCatId="list" qsTypeId="urn:microsoft.com/office/officeart/2005/8/quickstyle/simple1" qsCatId="simple" csTypeId="urn:microsoft.com/office/officeart/2005/8/colors/colorful2" csCatId="colorful" phldr="1"/>
      <dgm:spPr/>
      <dgm:t>
        <a:bodyPr/>
        <a:lstStyle/>
        <a:p>
          <a:pPr rtl="1"/>
          <a:endParaRPr lang="ar-JO"/>
        </a:p>
      </dgm:t>
    </dgm:pt>
    <dgm:pt modelId="{E8BB72F4-4C26-443F-B690-194E4920DAEE}">
      <dgm:prSet phldrT="[Text]"/>
      <dgm:spPr/>
      <dgm:t>
        <a:bodyPr/>
        <a:lstStyle/>
        <a:p>
          <a:pPr rtl="1"/>
          <a:r>
            <a:rPr lang="ar-JO" dirty="0" smtClean="0"/>
            <a:t>الاسباب التي تدعو الى تفسير النص التشريعي</a:t>
          </a:r>
          <a:endParaRPr lang="ar-JO" dirty="0"/>
        </a:p>
      </dgm:t>
    </dgm:pt>
    <dgm:pt modelId="{9AB7886D-3930-47C5-AC30-51F64027B169}" type="parTrans" cxnId="{9E0636E5-A19D-44E3-8A67-83E8D198633D}">
      <dgm:prSet/>
      <dgm:spPr/>
      <dgm:t>
        <a:bodyPr/>
        <a:lstStyle/>
        <a:p>
          <a:pPr rtl="1"/>
          <a:endParaRPr lang="ar-JO"/>
        </a:p>
      </dgm:t>
    </dgm:pt>
    <dgm:pt modelId="{7707B39E-C885-4647-929D-1EA40FD92264}" type="sibTrans" cxnId="{9E0636E5-A19D-44E3-8A67-83E8D198633D}">
      <dgm:prSet/>
      <dgm:spPr/>
      <dgm:t>
        <a:bodyPr/>
        <a:lstStyle/>
        <a:p>
          <a:pPr rtl="1"/>
          <a:endParaRPr lang="ar-JO"/>
        </a:p>
      </dgm:t>
    </dgm:pt>
    <dgm:pt modelId="{7572ED98-A0D0-499B-A4A6-97AFBB9C6BC1}">
      <dgm:prSet phldrT="[Text]" custT="1"/>
      <dgm:spPr/>
      <dgm:t>
        <a:bodyPr/>
        <a:lstStyle/>
        <a:p>
          <a:pPr rtl="1"/>
          <a:r>
            <a:rPr lang="ar-JO" sz="2000" dirty="0" smtClean="0">
              <a:effectLst>
                <a:outerShdw blurRad="38100" dist="38100" dir="2700000" algn="tl">
                  <a:srgbClr val="000000">
                    <a:alpha val="43137"/>
                  </a:srgbClr>
                </a:outerShdw>
              </a:effectLst>
            </a:rPr>
            <a:t>سهو المشرع عن ايراد حكم ما لوقئع جارية في التعامل .</a:t>
          </a:r>
          <a:endParaRPr lang="ar-JO" sz="2000" dirty="0">
            <a:effectLst>
              <a:outerShdw blurRad="38100" dist="38100" dir="2700000" algn="tl">
                <a:srgbClr val="000000">
                  <a:alpha val="43137"/>
                </a:srgbClr>
              </a:outerShdw>
            </a:effectLst>
          </a:endParaRPr>
        </a:p>
      </dgm:t>
    </dgm:pt>
    <dgm:pt modelId="{3C54CBED-C467-47BE-87B2-B1878796F486}" type="parTrans" cxnId="{F824ACEA-41CD-46AF-AB36-EBD830A20EB1}">
      <dgm:prSet/>
      <dgm:spPr/>
      <dgm:t>
        <a:bodyPr/>
        <a:lstStyle/>
        <a:p>
          <a:pPr rtl="1"/>
          <a:endParaRPr lang="ar-JO"/>
        </a:p>
      </dgm:t>
    </dgm:pt>
    <dgm:pt modelId="{0F8F51A0-BD58-4194-AC16-D6CE5EB21333}" type="sibTrans" cxnId="{F824ACEA-41CD-46AF-AB36-EBD830A20EB1}">
      <dgm:prSet/>
      <dgm:spPr/>
      <dgm:t>
        <a:bodyPr/>
        <a:lstStyle/>
        <a:p>
          <a:pPr rtl="1"/>
          <a:endParaRPr lang="ar-JO"/>
        </a:p>
      </dgm:t>
    </dgm:pt>
    <dgm:pt modelId="{61D3AD0C-BF91-4B7E-95B1-C68D3AFC4CC6}">
      <dgm:prSet phldrT="[Text]"/>
      <dgm:spPr/>
      <dgm:t>
        <a:bodyPr/>
        <a:lstStyle/>
        <a:p>
          <a:pPr rtl="1"/>
          <a:r>
            <a:rPr lang="ar-JO" dirty="0" smtClean="0"/>
            <a:t>غموض النصوص القانونية وتناقضها بعضها مع البعض الاخر</a:t>
          </a:r>
          <a:endParaRPr lang="ar-JO" dirty="0"/>
        </a:p>
      </dgm:t>
    </dgm:pt>
    <dgm:pt modelId="{08E439EF-34CD-4301-BEA5-8EBD7C44E29D}" type="parTrans" cxnId="{F69339FA-FE2C-41B9-91FC-3617C55C95D6}">
      <dgm:prSet/>
      <dgm:spPr/>
      <dgm:t>
        <a:bodyPr/>
        <a:lstStyle/>
        <a:p>
          <a:pPr rtl="1"/>
          <a:endParaRPr lang="ar-JO"/>
        </a:p>
      </dgm:t>
    </dgm:pt>
    <dgm:pt modelId="{A8525DCE-5D0D-42DD-B274-DB0639CECF6D}" type="sibTrans" cxnId="{F69339FA-FE2C-41B9-91FC-3617C55C95D6}">
      <dgm:prSet/>
      <dgm:spPr/>
      <dgm:t>
        <a:bodyPr/>
        <a:lstStyle/>
        <a:p>
          <a:pPr rtl="1"/>
          <a:endParaRPr lang="ar-JO"/>
        </a:p>
      </dgm:t>
    </dgm:pt>
    <dgm:pt modelId="{63037E0B-7A80-4E37-8972-96867764D482}">
      <dgm:prSet phldrT="[Text]"/>
      <dgm:spPr/>
      <dgm:t>
        <a:bodyPr/>
        <a:lstStyle/>
        <a:p>
          <a:pPr rtl="1"/>
          <a:r>
            <a:rPr lang="ar-JO" dirty="0" smtClean="0"/>
            <a:t>عدم توقع ما ينشأ من متغيرات بعد نفاذ التشريع فيصبح الحككم الوارد في التشريع مخالفاً لمقتضيات التعامل الجديد</a:t>
          </a:r>
          <a:endParaRPr lang="ar-JO" dirty="0"/>
        </a:p>
      </dgm:t>
    </dgm:pt>
    <dgm:pt modelId="{DB836BCA-D920-4D9C-A4E1-B98054078E18}" type="parTrans" cxnId="{64720CB1-2435-4381-AF7A-12A460A1D58E}">
      <dgm:prSet/>
      <dgm:spPr/>
      <dgm:t>
        <a:bodyPr/>
        <a:lstStyle/>
        <a:p>
          <a:pPr rtl="1"/>
          <a:endParaRPr lang="ar-JO"/>
        </a:p>
      </dgm:t>
    </dgm:pt>
    <dgm:pt modelId="{0749756C-D066-4544-9D76-3CBB0F88748B}" type="sibTrans" cxnId="{64720CB1-2435-4381-AF7A-12A460A1D58E}">
      <dgm:prSet/>
      <dgm:spPr/>
      <dgm:t>
        <a:bodyPr/>
        <a:lstStyle/>
        <a:p>
          <a:pPr rtl="1"/>
          <a:endParaRPr lang="ar-JO"/>
        </a:p>
      </dgm:t>
    </dgm:pt>
    <dgm:pt modelId="{E6138662-0A58-47DA-8B0F-F78D02E61E52}">
      <dgm:prSet phldrT="[Text]"/>
      <dgm:spPr/>
      <dgm:t>
        <a:bodyPr/>
        <a:lstStyle/>
        <a:p>
          <a:pPr rtl="1"/>
          <a:r>
            <a:rPr lang="ar-JO" dirty="0" smtClean="0"/>
            <a:t>وجود غلط مادي غير مقصود في النصوص القانونية.</a:t>
          </a:r>
          <a:endParaRPr lang="ar-JO" dirty="0"/>
        </a:p>
      </dgm:t>
    </dgm:pt>
    <dgm:pt modelId="{BD1CEA94-FD21-4FF5-8801-1EF141899A57}" type="parTrans" cxnId="{FE022A51-3CA6-4C1D-8983-41C2AD80C9DF}">
      <dgm:prSet/>
      <dgm:spPr/>
      <dgm:t>
        <a:bodyPr/>
        <a:lstStyle/>
        <a:p>
          <a:pPr rtl="1"/>
          <a:endParaRPr lang="ar-JO"/>
        </a:p>
      </dgm:t>
    </dgm:pt>
    <dgm:pt modelId="{A18F0C9F-DF18-4C43-AD3F-DF896293499B}" type="sibTrans" cxnId="{FE022A51-3CA6-4C1D-8983-41C2AD80C9DF}">
      <dgm:prSet/>
      <dgm:spPr/>
      <dgm:t>
        <a:bodyPr/>
        <a:lstStyle/>
        <a:p>
          <a:pPr rtl="1"/>
          <a:endParaRPr lang="ar-JO"/>
        </a:p>
      </dgm:t>
    </dgm:pt>
    <dgm:pt modelId="{4865926B-1E59-4191-8495-6D1941901D65}" type="pres">
      <dgm:prSet presAssocID="{C6FBB0DC-55C4-4D9E-AA8F-982FB22FCC2F}" presName="diagram" presStyleCnt="0">
        <dgm:presLayoutVars>
          <dgm:chPref val="1"/>
          <dgm:dir val="rev"/>
          <dgm:animOne val="branch"/>
          <dgm:animLvl val="lvl"/>
          <dgm:resizeHandles/>
        </dgm:presLayoutVars>
      </dgm:prSet>
      <dgm:spPr/>
      <dgm:t>
        <a:bodyPr/>
        <a:lstStyle/>
        <a:p>
          <a:pPr rtl="1"/>
          <a:endParaRPr lang="ar-JO"/>
        </a:p>
      </dgm:t>
    </dgm:pt>
    <dgm:pt modelId="{080BFFB3-A4DD-4D14-8156-AE8E63E5DBE1}" type="pres">
      <dgm:prSet presAssocID="{E8BB72F4-4C26-443F-B690-194E4920DAEE}" presName="root" presStyleCnt="0"/>
      <dgm:spPr/>
    </dgm:pt>
    <dgm:pt modelId="{281BF9DF-5BC3-454A-9B83-758D3C06E26B}" type="pres">
      <dgm:prSet presAssocID="{E8BB72F4-4C26-443F-B690-194E4920DAEE}" presName="rootComposite" presStyleCnt="0"/>
      <dgm:spPr/>
    </dgm:pt>
    <dgm:pt modelId="{1551440C-FD9A-4591-BF2F-B853E5B8D129}" type="pres">
      <dgm:prSet presAssocID="{E8BB72F4-4C26-443F-B690-194E4920DAEE}" presName="rootText" presStyleLbl="node1" presStyleIdx="0" presStyleCnt="1" custScaleX="429776"/>
      <dgm:spPr/>
      <dgm:t>
        <a:bodyPr/>
        <a:lstStyle/>
        <a:p>
          <a:pPr rtl="1"/>
          <a:endParaRPr lang="ar-JO"/>
        </a:p>
      </dgm:t>
    </dgm:pt>
    <dgm:pt modelId="{699D1180-F7AB-4DB3-9139-4FEB4DE0A22E}" type="pres">
      <dgm:prSet presAssocID="{E8BB72F4-4C26-443F-B690-194E4920DAEE}" presName="rootConnector" presStyleLbl="node1" presStyleIdx="0" presStyleCnt="1"/>
      <dgm:spPr/>
      <dgm:t>
        <a:bodyPr/>
        <a:lstStyle/>
        <a:p>
          <a:pPr rtl="1"/>
          <a:endParaRPr lang="ar-JO"/>
        </a:p>
      </dgm:t>
    </dgm:pt>
    <dgm:pt modelId="{8EA280E5-7A59-49F7-AA91-795DBEBDBB97}" type="pres">
      <dgm:prSet presAssocID="{E8BB72F4-4C26-443F-B690-194E4920DAEE}" presName="childShape" presStyleCnt="0"/>
      <dgm:spPr/>
    </dgm:pt>
    <dgm:pt modelId="{7B97F0A6-1870-428A-8D1A-B1559B70B6FC}" type="pres">
      <dgm:prSet presAssocID="{3C54CBED-C467-47BE-87B2-B1878796F486}" presName="Name13" presStyleLbl="parChTrans1D2" presStyleIdx="0" presStyleCnt="4"/>
      <dgm:spPr/>
      <dgm:t>
        <a:bodyPr/>
        <a:lstStyle/>
        <a:p>
          <a:pPr rtl="1"/>
          <a:endParaRPr lang="ar-JO"/>
        </a:p>
      </dgm:t>
    </dgm:pt>
    <dgm:pt modelId="{94670CD7-D381-4976-B119-F404A3A28956}" type="pres">
      <dgm:prSet presAssocID="{7572ED98-A0D0-499B-A4A6-97AFBB9C6BC1}" presName="childText" presStyleLbl="bgAcc1" presStyleIdx="0" presStyleCnt="4" custScaleX="459172">
        <dgm:presLayoutVars>
          <dgm:bulletEnabled val="1"/>
        </dgm:presLayoutVars>
      </dgm:prSet>
      <dgm:spPr/>
      <dgm:t>
        <a:bodyPr/>
        <a:lstStyle/>
        <a:p>
          <a:pPr rtl="1"/>
          <a:endParaRPr lang="ar-JO"/>
        </a:p>
      </dgm:t>
    </dgm:pt>
    <dgm:pt modelId="{92A2CB03-DACC-4CF2-8513-A7756CBAE345}" type="pres">
      <dgm:prSet presAssocID="{DB836BCA-D920-4D9C-A4E1-B98054078E18}" presName="Name13" presStyleLbl="parChTrans1D2" presStyleIdx="1" presStyleCnt="4"/>
      <dgm:spPr/>
      <dgm:t>
        <a:bodyPr/>
        <a:lstStyle/>
        <a:p>
          <a:pPr rtl="1"/>
          <a:endParaRPr lang="ar-JO"/>
        </a:p>
      </dgm:t>
    </dgm:pt>
    <dgm:pt modelId="{328F20EB-5754-4062-8E5C-FF8B40BF08AC}" type="pres">
      <dgm:prSet presAssocID="{63037E0B-7A80-4E37-8972-96867764D482}" presName="childText" presStyleLbl="bgAcc1" presStyleIdx="1" presStyleCnt="4" custScaleX="462165">
        <dgm:presLayoutVars>
          <dgm:bulletEnabled val="1"/>
        </dgm:presLayoutVars>
      </dgm:prSet>
      <dgm:spPr/>
      <dgm:t>
        <a:bodyPr/>
        <a:lstStyle/>
        <a:p>
          <a:pPr rtl="1"/>
          <a:endParaRPr lang="ar-JO"/>
        </a:p>
      </dgm:t>
    </dgm:pt>
    <dgm:pt modelId="{CD49CD4E-E6EC-4329-974D-CA9FDA306734}" type="pres">
      <dgm:prSet presAssocID="{08E439EF-34CD-4301-BEA5-8EBD7C44E29D}" presName="Name13" presStyleLbl="parChTrans1D2" presStyleIdx="2" presStyleCnt="4"/>
      <dgm:spPr/>
      <dgm:t>
        <a:bodyPr/>
        <a:lstStyle/>
        <a:p>
          <a:pPr rtl="1"/>
          <a:endParaRPr lang="ar-JO"/>
        </a:p>
      </dgm:t>
    </dgm:pt>
    <dgm:pt modelId="{ACA58841-F316-4E78-8523-B225F0BC67A6}" type="pres">
      <dgm:prSet presAssocID="{61D3AD0C-BF91-4B7E-95B1-C68D3AFC4CC6}" presName="childText" presStyleLbl="bgAcc1" presStyleIdx="2" presStyleCnt="4" custScaleX="467091">
        <dgm:presLayoutVars>
          <dgm:bulletEnabled val="1"/>
        </dgm:presLayoutVars>
      </dgm:prSet>
      <dgm:spPr/>
      <dgm:t>
        <a:bodyPr/>
        <a:lstStyle/>
        <a:p>
          <a:pPr rtl="1"/>
          <a:endParaRPr lang="ar-JO"/>
        </a:p>
      </dgm:t>
    </dgm:pt>
    <dgm:pt modelId="{4F4E0E71-5FFB-4F43-AC00-4B754660407C}" type="pres">
      <dgm:prSet presAssocID="{BD1CEA94-FD21-4FF5-8801-1EF141899A57}" presName="Name13" presStyleLbl="parChTrans1D2" presStyleIdx="3" presStyleCnt="4"/>
      <dgm:spPr/>
      <dgm:t>
        <a:bodyPr/>
        <a:lstStyle/>
        <a:p>
          <a:pPr rtl="1"/>
          <a:endParaRPr lang="ar-JO"/>
        </a:p>
      </dgm:t>
    </dgm:pt>
    <dgm:pt modelId="{41914BED-00B4-4751-8F6F-16FA59E43C11}" type="pres">
      <dgm:prSet presAssocID="{E6138662-0A58-47DA-8B0F-F78D02E61E52}" presName="childText" presStyleLbl="bgAcc1" presStyleIdx="3" presStyleCnt="4" custScaleX="467091">
        <dgm:presLayoutVars>
          <dgm:bulletEnabled val="1"/>
        </dgm:presLayoutVars>
      </dgm:prSet>
      <dgm:spPr/>
      <dgm:t>
        <a:bodyPr/>
        <a:lstStyle/>
        <a:p>
          <a:pPr rtl="1"/>
          <a:endParaRPr lang="ar-JO"/>
        </a:p>
      </dgm:t>
    </dgm:pt>
  </dgm:ptLst>
  <dgm:cxnLst>
    <dgm:cxn modelId="{00936808-BB46-4FDE-A54A-47D380A45B48}" type="presOf" srcId="{61D3AD0C-BF91-4B7E-95B1-C68D3AFC4CC6}" destId="{ACA58841-F316-4E78-8523-B225F0BC67A6}" srcOrd="0" destOrd="0" presId="urn:microsoft.com/office/officeart/2005/8/layout/hierarchy3"/>
    <dgm:cxn modelId="{F69339FA-FE2C-41B9-91FC-3617C55C95D6}" srcId="{E8BB72F4-4C26-443F-B690-194E4920DAEE}" destId="{61D3AD0C-BF91-4B7E-95B1-C68D3AFC4CC6}" srcOrd="2" destOrd="0" parTransId="{08E439EF-34CD-4301-BEA5-8EBD7C44E29D}" sibTransId="{A8525DCE-5D0D-42DD-B274-DB0639CECF6D}"/>
    <dgm:cxn modelId="{E022077F-BC85-499A-86DC-D83E595E0BC7}" type="presOf" srcId="{DB836BCA-D920-4D9C-A4E1-B98054078E18}" destId="{92A2CB03-DACC-4CF2-8513-A7756CBAE345}" srcOrd="0" destOrd="0" presId="urn:microsoft.com/office/officeart/2005/8/layout/hierarchy3"/>
    <dgm:cxn modelId="{C5224049-77C8-4990-8889-73AE9DC21D8A}" type="presOf" srcId="{C6FBB0DC-55C4-4D9E-AA8F-982FB22FCC2F}" destId="{4865926B-1E59-4191-8495-6D1941901D65}" srcOrd="0" destOrd="0" presId="urn:microsoft.com/office/officeart/2005/8/layout/hierarchy3"/>
    <dgm:cxn modelId="{75FD5DA4-5F76-4D56-99E6-748E637DB2DF}" type="presOf" srcId="{E8BB72F4-4C26-443F-B690-194E4920DAEE}" destId="{1551440C-FD9A-4591-BF2F-B853E5B8D129}" srcOrd="0" destOrd="0" presId="urn:microsoft.com/office/officeart/2005/8/layout/hierarchy3"/>
    <dgm:cxn modelId="{E4506E19-FB39-4DB8-922D-09C374DD7295}" type="presOf" srcId="{63037E0B-7A80-4E37-8972-96867764D482}" destId="{328F20EB-5754-4062-8E5C-FF8B40BF08AC}" srcOrd="0" destOrd="0" presId="urn:microsoft.com/office/officeart/2005/8/layout/hierarchy3"/>
    <dgm:cxn modelId="{3225D003-274A-47C1-BB34-401D142BBC32}" type="presOf" srcId="{BD1CEA94-FD21-4FF5-8801-1EF141899A57}" destId="{4F4E0E71-5FFB-4F43-AC00-4B754660407C}" srcOrd="0" destOrd="0" presId="urn:microsoft.com/office/officeart/2005/8/layout/hierarchy3"/>
    <dgm:cxn modelId="{64720CB1-2435-4381-AF7A-12A460A1D58E}" srcId="{E8BB72F4-4C26-443F-B690-194E4920DAEE}" destId="{63037E0B-7A80-4E37-8972-96867764D482}" srcOrd="1" destOrd="0" parTransId="{DB836BCA-D920-4D9C-A4E1-B98054078E18}" sibTransId="{0749756C-D066-4544-9D76-3CBB0F88748B}"/>
    <dgm:cxn modelId="{4E47A78D-2A1D-4F35-8686-C163BA1A03AC}" type="presOf" srcId="{08E439EF-34CD-4301-BEA5-8EBD7C44E29D}" destId="{CD49CD4E-E6EC-4329-974D-CA9FDA306734}" srcOrd="0" destOrd="0" presId="urn:microsoft.com/office/officeart/2005/8/layout/hierarchy3"/>
    <dgm:cxn modelId="{F824ACEA-41CD-46AF-AB36-EBD830A20EB1}" srcId="{E8BB72F4-4C26-443F-B690-194E4920DAEE}" destId="{7572ED98-A0D0-499B-A4A6-97AFBB9C6BC1}" srcOrd="0" destOrd="0" parTransId="{3C54CBED-C467-47BE-87B2-B1878796F486}" sibTransId="{0F8F51A0-BD58-4194-AC16-D6CE5EB21333}"/>
    <dgm:cxn modelId="{6AF8A65B-6D6C-4807-890D-BF3B7FACE9FB}" type="presOf" srcId="{7572ED98-A0D0-499B-A4A6-97AFBB9C6BC1}" destId="{94670CD7-D381-4976-B119-F404A3A28956}" srcOrd="0" destOrd="0" presId="urn:microsoft.com/office/officeart/2005/8/layout/hierarchy3"/>
    <dgm:cxn modelId="{AEA018E8-49EC-4F2A-A57A-B52C9DA2DC2C}" type="presOf" srcId="{3C54CBED-C467-47BE-87B2-B1878796F486}" destId="{7B97F0A6-1870-428A-8D1A-B1559B70B6FC}" srcOrd="0" destOrd="0" presId="urn:microsoft.com/office/officeart/2005/8/layout/hierarchy3"/>
    <dgm:cxn modelId="{FE022A51-3CA6-4C1D-8983-41C2AD80C9DF}" srcId="{E8BB72F4-4C26-443F-B690-194E4920DAEE}" destId="{E6138662-0A58-47DA-8B0F-F78D02E61E52}" srcOrd="3" destOrd="0" parTransId="{BD1CEA94-FD21-4FF5-8801-1EF141899A57}" sibTransId="{A18F0C9F-DF18-4C43-AD3F-DF896293499B}"/>
    <dgm:cxn modelId="{4185C7D1-A5EC-4565-B08B-F12C6417F1C1}" type="presOf" srcId="{E8BB72F4-4C26-443F-B690-194E4920DAEE}" destId="{699D1180-F7AB-4DB3-9139-4FEB4DE0A22E}" srcOrd="1" destOrd="0" presId="urn:microsoft.com/office/officeart/2005/8/layout/hierarchy3"/>
    <dgm:cxn modelId="{7DF574D0-6F95-4ECB-9019-6E4BF4803838}" type="presOf" srcId="{E6138662-0A58-47DA-8B0F-F78D02E61E52}" destId="{41914BED-00B4-4751-8F6F-16FA59E43C11}" srcOrd="0" destOrd="0" presId="urn:microsoft.com/office/officeart/2005/8/layout/hierarchy3"/>
    <dgm:cxn modelId="{9E0636E5-A19D-44E3-8A67-83E8D198633D}" srcId="{C6FBB0DC-55C4-4D9E-AA8F-982FB22FCC2F}" destId="{E8BB72F4-4C26-443F-B690-194E4920DAEE}" srcOrd="0" destOrd="0" parTransId="{9AB7886D-3930-47C5-AC30-51F64027B169}" sibTransId="{7707B39E-C885-4647-929D-1EA40FD92264}"/>
    <dgm:cxn modelId="{B6C810AE-CF74-4644-B99F-A8A7AF6A9D4B}" type="presParOf" srcId="{4865926B-1E59-4191-8495-6D1941901D65}" destId="{080BFFB3-A4DD-4D14-8156-AE8E63E5DBE1}" srcOrd="0" destOrd="0" presId="urn:microsoft.com/office/officeart/2005/8/layout/hierarchy3"/>
    <dgm:cxn modelId="{EB9C3094-B382-4821-90F0-9ED6AFC94ABA}" type="presParOf" srcId="{080BFFB3-A4DD-4D14-8156-AE8E63E5DBE1}" destId="{281BF9DF-5BC3-454A-9B83-758D3C06E26B}" srcOrd="0" destOrd="0" presId="urn:microsoft.com/office/officeart/2005/8/layout/hierarchy3"/>
    <dgm:cxn modelId="{1207D6BC-2070-4CD3-940F-46252C9BC622}" type="presParOf" srcId="{281BF9DF-5BC3-454A-9B83-758D3C06E26B}" destId="{1551440C-FD9A-4591-BF2F-B853E5B8D129}" srcOrd="0" destOrd="0" presId="urn:microsoft.com/office/officeart/2005/8/layout/hierarchy3"/>
    <dgm:cxn modelId="{4B4C4C72-A880-418D-BE5F-7869E143C1BA}" type="presParOf" srcId="{281BF9DF-5BC3-454A-9B83-758D3C06E26B}" destId="{699D1180-F7AB-4DB3-9139-4FEB4DE0A22E}" srcOrd="1" destOrd="0" presId="urn:microsoft.com/office/officeart/2005/8/layout/hierarchy3"/>
    <dgm:cxn modelId="{328066D7-AD6C-45B1-A6DA-DC642F638312}" type="presParOf" srcId="{080BFFB3-A4DD-4D14-8156-AE8E63E5DBE1}" destId="{8EA280E5-7A59-49F7-AA91-795DBEBDBB97}" srcOrd="1" destOrd="0" presId="urn:microsoft.com/office/officeart/2005/8/layout/hierarchy3"/>
    <dgm:cxn modelId="{E84B83E9-CE2D-426D-86AE-0623E8420253}" type="presParOf" srcId="{8EA280E5-7A59-49F7-AA91-795DBEBDBB97}" destId="{7B97F0A6-1870-428A-8D1A-B1559B70B6FC}" srcOrd="0" destOrd="0" presId="urn:microsoft.com/office/officeart/2005/8/layout/hierarchy3"/>
    <dgm:cxn modelId="{C16A55CE-92A6-44E9-B52F-7FE1775373FF}" type="presParOf" srcId="{8EA280E5-7A59-49F7-AA91-795DBEBDBB97}" destId="{94670CD7-D381-4976-B119-F404A3A28956}" srcOrd="1" destOrd="0" presId="urn:microsoft.com/office/officeart/2005/8/layout/hierarchy3"/>
    <dgm:cxn modelId="{7E1F3D8D-3CA0-4921-AF47-EC7E37149B5F}" type="presParOf" srcId="{8EA280E5-7A59-49F7-AA91-795DBEBDBB97}" destId="{92A2CB03-DACC-4CF2-8513-A7756CBAE345}" srcOrd="2" destOrd="0" presId="urn:microsoft.com/office/officeart/2005/8/layout/hierarchy3"/>
    <dgm:cxn modelId="{6E256B25-29EA-438D-BCEB-5E82D884188D}" type="presParOf" srcId="{8EA280E5-7A59-49F7-AA91-795DBEBDBB97}" destId="{328F20EB-5754-4062-8E5C-FF8B40BF08AC}" srcOrd="3" destOrd="0" presId="urn:microsoft.com/office/officeart/2005/8/layout/hierarchy3"/>
    <dgm:cxn modelId="{9E539EB5-0B29-4E6D-8E6C-499EF5B7BCA5}" type="presParOf" srcId="{8EA280E5-7A59-49F7-AA91-795DBEBDBB97}" destId="{CD49CD4E-E6EC-4329-974D-CA9FDA306734}" srcOrd="4" destOrd="0" presId="urn:microsoft.com/office/officeart/2005/8/layout/hierarchy3"/>
    <dgm:cxn modelId="{8F18F47B-0879-4E3A-B058-BE6774B46BCB}" type="presParOf" srcId="{8EA280E5-7A59-49F7-AA91-795DBEBDBB97}" destId="{ACA58841-F316-4E78-8523-B225F0BC67A6}" srcOrd="5" destOrd="0" presId="urn:microsoft.com/office/officeart/2005/8/layout/hierarchy3"/>
    <dgm:cxn modelId="{B3DCEA30-03EE-4A6F-A814-EDEFE5F7C5AA}" type="presParOf" srcId="{8EA280E5-7A59-49F7-AA91-795DBEBDBB97}" destId="{4F4E0E71-5FFB-4F43-AC00-4B754660407C}" srcOrd="6" destOrd="0" presId="urn:microsoft.com/office/officeart/2005/8/layout/hierarchy3"/>
    <dgm:cxn modelId="{2D91E443-5FEA-4916-B7D4-0EE21E8C1462}" type="presParOf" srcId="{8EA280E5-7A59-49F7-AA91-795DBEBDBB97}" destId="{41914BED-00B4-4751-8F6F-16FA59E43C11}"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BC0142-CFFD-4800-91CC-93403B41022E}">
      <dsp:nvSpPr>
        <dsp:cNvPr id="0" name=""/>
        <dsp:cNvSpPr/>
      </dsp:nvSpPr>
      <dsp:spPr>
        <a:xfrm>
          <a:off x="5376898" y="3624376"/>
          <a:ext cx="91440" cy="675085"/>
        </a:xfrm>
        <a:custGeom>
          <a:avLst/>
          <a:gdLst/>
          <a:ahLst/>
          <a:cxnLst/>
          <a:rect l="0" t="0" r="0" b="0"/>
          <a:pathLst>
            <a:path>
              <a:moveTo>
                <a:pt x="45720" y="0"/>
              </a:moveTo>
              <a:lnTo>
                <a:pt x="45720" y="675085"/>
              </a:lnTo>
            </a:path>
          </a:pathLst>
        </a:custGeom>
        <a:noFill/>
        <a:ln w="55000" cap="flat" cmpd="thickThin"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6AD78B72-5261-43CB-A6F6-13465E379E89}">
      <dsp:nvSpPr>
        <dsp:cNvPr id="0" name=""/>
        <dsp:cNvSpPr/>
      </dsp:nvSpPr>
      <dsp:spPr>
        <a:xfrm>
          <a:off x="4004100" y="1475321"/>
          <a:ext cx="1418518" cy="675085"/>
        </a:xfrm>
        <a:custGeom>
          <a:avLst/>
          <a:gdLst/>
          <a:ahLst/>
          <a:cxnLst/>
          <a:rect l="0" t="0" r="0" b="0"/>
          <a:pathLst>
            <a:path>
              <a:moveTo>
                <a:pt x="0" y="0"/>
              </a:moveTo>
              <a:lnTo>
                <a:pt x="0" y="460051"/>
              </a:lnTo>
              <a:lnTo>
                <a:pt x="1418518" y="460051"/>
              </a:lnTo>
              <a:lnTo>
                <a:pt x="1418518" y="675085"/>
              </a:lnTo>
            </a:path>
          </a:pathLst>
        </a:custGeom>
        <a:noFill/>
        <a:ln w="55000" cap="flat" cmpd="thickThin" algn="ctr">
          <a:solidFill>
            <a:schemeClr val="accent2">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D930277-87AC-4318-95ED-FE796CC60646}">
      <dsp:nvSpPr>
        <dsp:cNvPr id="0" name=""/>
        <dsp:cNvSpPr/>
      </dsp:nvSpPr>
      <dsp:spPr>
        <a:xfrm>
          <a:off x="2539862" y="3624376"/>
          <a:ext cx="91440" cy="675085"/>
        </a:xfrm>
        <a:custGeom>
          <a:avLst/>
          <a:gdLst/>
          <a:ahLst/>
          <a:cxnLst/>
          <a:rect l="0" t="0" r="0" b="0"/>
          <a:pathLst>
            <a:path>
              <a:moveTo>
                <a:pt x="45720" y="0"/>
              </a:moveTo>
              <a:lnTo>
                <a:pt x="45720" y="675085"/>
              </a:lnTo>
            </a:path>
          </a:pathLst>
        </a:custGeom>
        <a:noFill/>
        <a:ln w="55000" cap="flat" cmpd="thickThin"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3C8691C-18C8-4285-A4FF-AA524E06C117}">
      <dsp:nvSpPr>
        <dsp:cNvPr id="0" name=""/>
        <dsp:cNvSpPr/>
      </dsp:nvSpPr>
      <dsp:spPr>
        <a:xfrm>
          <a:off x="2585582" y="1475321"/>
          <a:ext cx="1418518" cy="675085"/>
        </a:xfrm>
        <a:custGeom>
          <a:avLst/>
          <a:gdLst/>
          <a:ahLst/>
          <a:cxnLst/>
          <a:rect l="0" t="0" r="0" b="0"/>
          <a:pathLst>
            <a:path>
              <a:moveTo>
                <a:pt x="1418518" y="0"/>
              </a:moveTo>
              <a:lnTo>
                <a:pt x="1418518" y="460051"/>
              </a:lnTo>
              <a:lnTo>
                <a:pt x="0" y="460051"/>
              </a:lnTo>
              <a:lnTo>
                <a:pt x="0" y="675085"/>
              </a:lnTo>
            </a:path>
          </a:pathLst>
        </a:custGeom>
        <a:noFill/>
        <a:ln w="55000" cap="flat" cmpd="thickThin" algn="ctr">
          <a:solidFill>
            <a:schemeClr val="accent2">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BBF7425C-3D76-4481-B4AE-3F6A76D21C4D}">
      <dsp:nvSpPr>
        <dsp:cNvPr id="0" name=""/>
        <dsp:cNvSpPr/>
      </dsp:nvSpPr>
      <dsp:spPr>
        <a:xfrm>
          <a:off x="2843494" y="1351"/>
          <a:ext cx="2321211" cy="1473969"/>
        </a:xfrm>
        <a:prstGeom prst="roundRect">
          <a:avLst>
            <a:gd name="adj" fmla="val 10000"/>
          </a:avLst>
        </a:prstGeom>
        <a:solidFill>
          <a:schemeClr val="accent1">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19BA1E06-5495-4FA4-A78A-D5801F144115}">
      <dsp:nvSpPr>
        <dsp:cNvPr id="0" name=""/>
        <dsp:cNvSpPr/>
      </dsp:nvSpPr>
      <dsp:spPr>
        <a:xfrm>
          <a:off x="3101406" y="246368"/>
          <a:ext cx="2321211" cy="1473969"/>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JO" sz="2000" b="1" kern="1200" dirty="0" smtClean="0">
              <a:effectLst>
                <a:outerShdw blurRad="38100" dist="38100" dir="2700000" algn="tl">
                  <a:srgbClr val="000000">
                    <a:alpha val="43137"/>
                  </a:srgbClr>
                </a:outerShdw>
              </a:effectLst>
            </a:rPr>
            <a:t>اتجاهات القضاء </a:t>
          </a:r>
          <a:endParaRPr lang="ar-JO" sz="2000" b="1" kern="1200" dirty="0">
            <a:effectLst>
              <a:outerShdw blurRad="38100" dist="38100" dir="2700000" algn="tl">
                <a:srgbClr val="000000">
                  <a:alpha val="43137"/>
                </a:srgbClr>
              </a:outerShdw>
            </a:effectLst>
          </a:endParaRPr>
        </a:p>
      </dsp:txBody>
      <dsp:txXfrm>
        <a:off x="3144577" y="289539"/>
        <a:ext cx="2234869" cy="1387627"/>
      </dsp:txXfrm>
    </dsp:sp>
    <dsp:sp modelId="{8891F562-926F-420F-A7E8-71C909D01D9E}">
      <dsp:nvSpPr>
        <dsp:cNvPr id="0" name=""/>
        <dsp:cNvSpPr/>
      </dsp:nvSpPr>
      <dsp:spPr>
        <a:xfrm>
          <a:off x="1424976" y="2150406"/>
          <a:ext cx="2321211" cy="1473969"/>
        </a:xfrm>
        <a:prstGeom prst="roundRect">
          <a:avLst>
            <a:gd name="adj" fmla="val 10000"/>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56F3059F-1992-4D97-962F-25E625E7E428}">
      <dsp:nvSpPr>
        <dsp:cNvPr id="0" name=""/>
        <dsp:cNvSpPr/>
      </dsp:nvSpPr>
      <dsp:spPr>
        <a:xfrm>
          <a:off x="1682888" y="2395423"/>
          <a:ext cx="2321211" cy="1473969"/>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JO" sz="2000" b="1" kern="1200" dirty="0" smtClean="0">
              <a:effectLst>
                <a:outerShdw blurRad="38100" dist="38100" dir="2700000" algn="tl">
                  <a:srgbClr val="000000">
                    <a:alpha val="43137"/>
                  </a:srgbClr>
                </a:outerShdw>
              </a:effectLst>
            </a:rPr>
            <a:t>الاتجاه اللاتيني</a:t>
          </a:r>
          <a:endParaRPr lang="ar-JO" sz="2000" b="1" kern="1200" dirty="0">
            <a:effectLst>
              <a:outerShdw blurRad="38100" dist="38100" dir="2700000" algn="tl">
                <a:srgbClr val="000000">
                  <a:alpha val="43137"/>
                </a:srgbClr>
              </a:outerShdw>
            </a:effectLst>
          </a:endParaRPr>
        </a:p>
      </dsp:txBody>
      <dsp:txXfrm>
        <a:off x="1726059" y="2438594"/>
        <a:ext cx="2234869" cy="1387627"/>
      </dsp:txXfrm>
    </dsp:sp>
    <dsp:sp modelId="{7036EEF7-933A-4C58-ACF7-E97331F675D0}">
      <dsp:nvSpPr>
        <dsp:cNvPr id="0" name=""/>
        <dsp:cNvSpPr/>
      </dsp:nvSpPr>
      <dsp:spPr>
        <a:xfrm>
          <a:off x="1424976" y="4299462"/>
          <a:ext cx="2321211" cy="1473969"/>
        </a:xfrm>
        <a:prstGeom prst="roundRect">
          <a:avLst>
            <a:gd name="adj" fmla="val 10000"/>
          </a:avLst>
        </a:prstGeom>
        <a:solidFill>
          <a:schemeClr val="accent3">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55DBC412-2B9F-4B59-A550-0C50033DB877}">
      <dsp:nvSpPr>
        <dsp:cNvPr id="0" name=""/>
        <dsp:cNvSpPr/>
      </dsp:nvSpPr>
      <dsp:spPr>
        <a:xfrm>
          <a:off x="1682888" y="4544478"/>
          <a:ext cx="2321211" cy="1473969"/>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JO" sz="2000" b="1" kern="1200" smtClean="0">
              <a:effectLst>
                <a:outerShdw blurRad="38100" dist="38100" dir="2700000" algn="tl">
                  <a:srgbClr val="000000">
                    <a:alpha val="43137"/>
                  </a:srgbClr>
                </a:outerShdw>
              </a:effectLst>
            </a:rPr>
            <a:t>النظام </a:t>
          </a:r>
          <a:r>
            <a:rPr lang="ar-JO" sz="2000" b="1" kern="1200" dirty="0" smtClean="0">
              <a:effectLst>
                <a:outerShdw blurRad="38100" dist="38100" dir="2700000" algn="tl">
                  <a:srgbClr val="000000">
                    <a:alpha val="43137"/>
                  </a:srgbClr>
                </a:outerShdw>
              </a:effectLst>
            </a:rPr>
            <a:t>الفرنسي و الصري والسوري والاردني</a:t>
          </a:r>
          <a:endParaRPr lang="ar-JO" sz="2000" b="1" kern="1200" dirty="0">
            <a:effectLst>
              <a:outerShdw blurRad="38100" dist="38100" dir="2700000" algn="tl">
                <a:srgbClr val="000000">
                  <a:alpha val="43137"/>
                </a:srgbClr>
              </a:outerShdw>
            </a:effectLst>
          </a:endParaRPr>
        </a:p>
      </dsp:txBody>
      <dsp:txXfrm>
        <a:off x="1726059" y="4587649"/>
        <a:ext cx="2234869" cy="1387627"/>
      </dsp:txXfrm>
    </dsp:sp>
    <dsp:sp modelId="{89A2D695-76E5-4FDF-BA52-98B3CD8FA216}">
      <dsp:nvSpPr>
        <dsp:cNvPr id="0" name=""/>
        <dsp:cNvSpPr/>
      </dsp:nvSpPr>
      <dsp:spPr>
        <a:xfrm>
          <a:off x="4262012" y="2150406"/>
          <a:ext cx="2321211" cy="1473969"/>
        </a:xfrm>
        <a:prstGeom prst="roundRect">
          <a:avLst>
            <a:gd name="adj" fmla="val 10000"/>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A6C5B2E9-A090-455F-938A-872D31876EAE}">
      <dsp:nvSpPr>
        <dsp:cNvPr id="0" name=""/>
        <dsp:cNvSpPr/>
      </dsp:nvSpPr>
      <dsp:spPr>
        <a:xfrm>
          <a:off x="4519925" y="2395423"/>
          <a:ext cx="2321211" cy="1473969"/>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JO" sz="2000" b="1" kern="1200" dirty="0" smtClean="0">
              <a:effectLst>
                <a:outerShdw blurRad="38100" dist="38100" dir="2700000" algn="tl">
                  <a:srgbClr val="000000">
                    <a:alpha val="43137"/>
                  </a:srgbClr>
                </a:outerShdw>
              </a:effectLst>
            </a:rPr>
            <a:t>الاتجاه الانجلوسكسوني	</a:t>
          </a:r>
          <a:endParaRPr lang="ar-JO" sz="2000" b="1" kern="1200" dirty="0">
            <a:effectLst>
              <a:outerShdw blurRad="38100" dist="38100" dir="2700000" algn="tl">
                <a:srgbClr val="000000">
                  <a:alpha val="43137"/>
                </a:srgbClr>
              </a:outerShdw>
            </a:effectLst>
          </a:endParaRPr>
        </a:p>
      </dsp:txBody>
      <dsp:txXfrm>
        <a:off x="4563096" y="2438594"/>
        <a:ext cx="2234869" cy="1387627"/>
      </dsp:txXfrm>
    </dsp:sp>
    <dsp:sp modelId="{CD4639DA-A6B2-4ED0-8207-D8D885403C38}">
      <dsp:nvSpPr>
        <dsp:cNvPr id="0" name=""/>
        <dsp:cNvSpPr/>
      </dsp:nvSpPr>
      <dsp:spPr>
        <a:xfrm>
          <a:off x="4262012" y="4299462"/>
          <a:ext cx="2321211" cy="1473969"/>
        </a:xfrm>
        <a:prstGeom prst="roundRect">
          <a:avLst>
            <a:gd name="adj" fmla="val 10000"/>
          </a:avLst>
        </a:prstGeom>
        <a:solidFill>
          <a:schemeClr val="accent3">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0009A244-32A6-48A5-8EC9-5955BE2F8FB4}">
      <dsp:nvSpPr>
        <dsp:cNvPr id="0" name=""/>
        <dsp:cNvSpPr/>
      </dsp:nvSpPr>
      <dsp:spPr>
        <a:xfrm>
          <a:off x="4519925" y="4544478"/>
          <a:ext cx="2321211" cy="1473969"/>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JO" sz="2000" b="1" kern="1200" dirty="0" smtClean="0">
              <a:effectLst>
                <a:outerShdw blurRad="38100" dist="38100" dir="2700000" algn="tl">
                  <a:srgbClr val="000000">
                    <a:alpha val="43137"/>
                  </a:srgbClr>
                </a:outerShdw>
              </a:effectLst>
            </a:rPr>
            <a:t>مثال: النظام في بريطانيا و الولايات المتحدة الامريكية و كندا</a:t>
          </a:r>
          <a:endParaRPr lang="ar-JO" sz="2000" b="1" kern="1200" dirty="0">
            <a:effectLst>
              <a:outerShdw blurRad="38100" dist="38100" dir="2700000" algn="tl">
                <a:srgbClr val="000000">
                  <a:alpha val="43137"/>
                </a:srgbClr>
              </a:outerShdw>
            </a:effectLst>
          </a:endParaRPr>
        </a:p>
      </dsp:txBody>
      <dsp:txXfrm>
        <a:off x="4563096" y="4587649"/>
        <a:ext cx="2234869" cy="138762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442937-1BFE-426F-9B84-5B048056DA1A}">
      <dsp:nvSpPr>
        <dsp:cNvPr id="0" name=""/>
        <dsp:cNvSpPr/>
      </dsp:nvSpPr>
      <dsp:spPr>
        <a:xfrm>
          <a:off x="4114799" y="2147670"/>
          <a:ext cx="2911251" cy="505258"/>
        </a:xfrm>
        <a:custGeom>
          <a:avLst/>
          <a:gdLst/>
          <a:ahLst/>
          <a:cxnLst/>
          <a:rect l="0" t="0" r="0" b="0"/>
          <a:pathLst>
            <a:path>
              <a:moveTo>
                <a:pt x="0" y="0"/>
              </a:moveTo>
              <a:lnTo>
                <a:pt x="0" y="252629"/>
              </a:lnTo>
              <a:lnTo>
                <a:pt x="2911251" y="252629"/>
              </a:lnTo>
              <a:lnTo>
                <a:pt x="2911251" y="505258"/>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4F08325-E0C4-48BE-8BC7-E585C4286A7A}">
      <dsp:nvSpPr>
        <dsp:cNvPr id="0" name=""/>
        <dsp:cNvSpPr/>
      </dsp:nvSpPr>
      <dsp:spPr>
        <a:xfrm>
          <a:off x="4069079" y="2147670"/>
          <a:ext cx="91440" cy="505258"/>
        </a:xfrm>
        <a:custGeom>
          <a:avLst/>
          <a:gdLst/>
          <a:ahLst/>
          <a:cxnLst/>
          <a:rect l="0" t="0" r="0" b="0"/>
          <a:pathLst>
            <a:path>
              <a:moveTo>
                <a:pt x="45720" y="0"/>
              </a:moveTo>
              <a:lnTo>
                <a:pt x="45720" y="505258"/>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F6C0239-F1C3-4183-8ECD-E99C9915C7C9}">
      <dsp:nvSpPr>
        <dsp:cNvPr id="0" name=""/>
        <dsp:cNvSpPr/>
      </dsp:nvSpPr>
      <dsp:spPr>
        <a:xfrm>
          <a:off x="1203548" y="2147670"/>
          <a:ext cx="2911251" cy="505258"/>
        </a:xfrm>
        <a:custGeom>
          <a:avLst/>
          <a:gdLst/>
          <a:ahLst/>
          <a:cxnLst/>
          <a:rect l="0" t="0" r="0" b="0"/>
          <a:pathLst>
            <a:path>
              <a:moveTo>
                <a:pt x="2911251" y="0"/>
              </a:moveTo>
              <a:lnTo>
                <a:pt x="2911251" y="252629"/>
              </a:lnTo>
              <a:lnTo>
                <a:pt x="0" y="252629"/>
              </a:lnTo>
              <a:lnTo>
                <a:pt x="0" y="505258"/>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9F76A97-811E-4CEB-8C74-FF5D88E2D1A6}">
      <dsp:nvSpPr>
        <dsp:cNvPr id="0" name=""/>
        <dsp:cNvSpPr/>
      </dsp:nvSpPr>
      <dsp:spPr>
        <a:xfrm>
          <a:off x="2911803" y="944674"/>
          <a:ext cx="2405992" cy="1202996"/>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035" tIns="26035" rIns="26035" bIns="26035"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JO" sz="4100" b="1" u="none" kern="1200" dirty="0" smtClean="0">
              <a:effectLst>
                <a:outerShdw blurRad="38100" dist="38100" dir="2700000" algn="tl">
                  <a:srgbClr val="000000">
                    <a:alpha val="43137"/>
                  </a:srgbClr>
                </a:outerShdw>
              </a:effectLst>
            </a:rPr>
            <a:t>انواع التفسير</a:t>
          </a:r>
        </a:p>
        <a:p>
          <a:pPr lvl="0" algn="ctr" defTabSz="2000250" rtl="1">
            <a:lnSpc>
              <a:spcPct val="90000"/>
            </a:lnSpc>
            <a:spcBef>
              <a:spcPct val="0"/>
            </a:spcBef>
            <a:spcAft>
              <a:spcPct val="35000"/>
            </a:spcAft>
          </a:pPr>
          <a:endParaRPr lang="ar-JO" sz="4100" b="1" u="none" kern="1200" dirty="0">
            <a:effectLst>
              <a:outerShdw blurRad="38100" dist="38100" dir="2700000" algn="tl">
                <a:srgbClr val="000000">
                  <a:alpha val="43137"/>
                </a:srgbClr>
              </a:outerShdw>
            </a:effectLst>
          </a:endParaRPr>
        </a:p>
      </dsp:txBody>
      <dsp:txXfrm>
        <a:off x="2911803" y="944674"/>
        <a:ext cx="2405992" cy="1202996"/>
      </dsp:txXfrm>
    </dsp:sp>
    <dsp:sp modelId="{FDE413E4-56D6-44A5-A2D7-CD57AE7BD3FF}">
      <dsp:nvSpPr>
        <dsp:cNvPr id="0" name=""/>
        <dsp:cNvSpPr/>
      </dsp:nvSpPr>
      <dsp:spPr>
        <a:xfrm>
          <a:off x="552" y="2652929"/>
          <a:ext cx="2405992" cy="1202996"/>
        </a:xfrm>
        <a:prstGeom prst="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035" tIns="26035" rIns="26035" bIns="26035" numCol="1" spcCol="1270" anchor="ctr" anchorCtr="0">
          <a:noAutofit/>
        </a:bodyPr>
        <a:lstStyle/>
        <a:p>
          <a:pPr lvl="0" algn="ctr" defTabSz="1822450" rtl="1">
            <a:lnSpc>
              <a:spcPct val="90000"/>
            </a:lnSpc>
            <a:spcBef>
              <a:spcPct val="0"/>
            </a:spcBef>
            <a:spcAft>
              <a:spcPct val="35000"/>
            </a:spcAft>
          </a:pPr>
          <a:r>
            <a:rPr lang="ar-JO" sz="4100" b="1" u="none" kern="1200" dirty="0" smtClean="0">
              <a:effectLst>
                <a:outerShdw blurRad="38100" dist="38100" dir="2700000" algn="tl">
                  <a:srgbClr val="000000">
                    <a:alpha val="43137"/>
                  </a:srgbClr>
                </a:outerShdw>
              </a:effectLst>
            </a:rPr>
            <a:t>التفسير الفقهي</a:t>
          </a:r>
          <a:endParaRPr lang="ar-JO" sz="4100" b="1" u="none" kern="1200" dirty="0">
            <a:effectLst>
              <a:outerShdw blurRad="38100" dist="38100" dir="2700000" algn="tl">
                <a:srgbClr val="000000">
                  <a:alpha val="43137"/>
                </a:srgbClr>
              </a:outerShdw>
            </a:effectLst>
          </a:endParaRPr>
        </a:p>
      </dsp:txBody>
      <dsp:txXfrm>
        <a:off x="552" y="2652929"/>
        <a:ext cx="2405992" cy="1202996"/>
      </dsp:txXfrm>
    </dsp:sp>
    <dsp:sp modelId="{6ED75078-8AE6-4ADA-B1B7-10E842B453F1}">
      <dsp:nvSpPr>
        <dsp:cNvPr id="0" name=""/>
        <dsp:cNvSpPr/>
      </dsp:nvSpPr>
      <dsp:spPr>
        <a:xfrm>
          <a:off x="2911803" y="2652929"/>
          <a:ext cx="2405992" cy="1202996"/>
        </a:xfrm>
        <a:prstGeom prst="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035" tIns="26035" rIns="26035" bIns="26035" numCol="1" spcCol="1270" anchor="ctr" anchorCtr="0">
          <a:noAutofit/>
        </a:bodyPr>
        <a:lstStyle/>
        <a:p>
          <a:pPr lvl="0" algn="ctr" defTabSz="1822450" rtl="1">
            <a:lnSpc>
              <a:spcPct val="90000"/>
            </a:lnSpc>
            <a:spcBef>
              <a:spcPct val="0"/>
            </a:spcBef>
            <a:spcAft>
              <a:spcPct val="35000"/>
            </a:spcAft>
          </a:pPr>
          <a:r>
            <a:rPr lang="ar-JO" sz="4100" b="1" u="none" kern="1200" dirty="0" smtClean="0">
              <a:effectLst>
                <a:outerShdw blurRad="38100" dist="38100" dir="2700000" algn="tl">
                  <a:srgbClr val="000000">
                    <a:alpha val="43137"/>
                  </a:srgbClr>
                </a:outerShdw>
              </a:effectLst>
            </a:rPr>
            <a:t>التفسير القضائي</a:t>
          </a:r>
          <a:endParaRPr lang="ar-JO" sz="4100" b="1" u="none" kern="1200" dirty="0">
            <a:effectLst>
              <a:outerShdw blurRad="38100" dist="38100" dir="2700000" algn="tl">
                <a:srgbClr val="000000">
                  <a:alpha val="43137"/>
                </a:srgbClr>
              </a:outerShdw>
            </a:effectLst>
          </a:endParaRPr>
        </a:p>
      </dsp:txBody>
      <dsp:txXfrm>
        <a:off x="2911803" y="2652929"/>
        <a:ext cx="2405992" cy="1202996"/>
      </dsp:txXfrm>
    </dsp:sp>
    <dsp:sp modelId="{437CF48E-168F-45B1-BDB1-D83198D96B64}">
      <dsp:nvSpPr>
        <dsp:cNvPr id="0" name=""/>
        <dsp:cNvSpPr/>
      </dsp:nvSpPr>
      <dsp:spPr>
        <a:xfrm>
          <a:off x="5823054" y="2652929"/>
          <a:ext cx="2405992" cy="1202996"/>
        </a:xfrm>
        <a:prstGeom prst="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035" tIns="26035" rIns="26035" bIns="26035" numCol="1" spcCol="1270" anchor="ctr" anchorCtr="0">
          <a:noAutofit/>
        </a:bodyPr>
        <a:lstStyle/>
        <a:p>
          <a:pPr lvl="0" algn="ctr" defTabSz="1822450" rtl="1">
            <a:lnSpc>
              <a:spcPct val="90000"/>
            </a:lnSpc>
            <a:spcBef>
              <a:spcPct val="0"/>
            </a:spcBef>
            <a:spcAft>
              <a:spcPct val="35000"/>
            </a:spcAft>
          </a:pPr>
          <a:r>
            <a:rPr lang="ar-JO" sz="4100" b="1" u="none" kern="1200" dirty="0" smtClean="0">
              <a:effectLst>
                <a:outerShdw blurRad="38100" dist="38100" dir="2700000" algn="tl">
                  <a:srgbClr val="000000">
                    <a:alpha val="43137"/>
                  </a:srgbClr>
                </a:outerShdw>
              </a:effectLst>
            </a:rPr>
            <a:t>التفسير التشريعي</a:t>
          </a:r>
          <a:endParaRPr lang="ar-JO" sz="4100" b="1" u="none" kern="1200" dirty="0">
            <a:effectLst>
              <a:outerShdw blurRad="38100" dist="38100" dir="2700000" algn="tl">
                <a:srgbClr val="000000">
                  <a:alpha val="43137"/>
                </a:srgbClr>
              </a:outerShdw>
            </a:effectLst>
          </a:endParaRPr>
        </a:p>
      </dsp:txBody>
      <dsp:txXfrm>
        <a:off x="5823054" y="2652929"/>
        <a:ext cx="2405992" cy="120299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E6336F-289A-4CF9-A9B3-D1ECC42C7137}">
      <dsp:nvSpPr>
        <dsp:cNvPr id="0" name=""/>
        <dsp:cNvSpPr/>
      </dsp:nvSpPr>
      <dsp:spPr>
        <a:xfrm>
          <a:off x="1425702" y="2151"/>
          <a:ext cx="5791211" cy="1291902"/>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0965" tIns="67310" rIns="100965" bIns="67310" numCol="1" spcCol="1270" anchor="ctr" anchorCtr="0">
          <a:noAutofit/>
        </a:bodyPr>
        <a:lstStyle/>
        <a:p>
          <a:pPr lvl="0" algn="ctr" defTabSz="2355850" rtl="1">
            <a:lnSpc>
              <a:spcPct val="90000"/>
            </a:lnSpc>
            <a:spcBef>
              <a:spcPct val="0"/>
            </a:spcBef>
            <a:spcAft>
              <a:spcPct val="35000"/>
            </a:spcAft>
          </a:pPr>
          <a:r>
            <a:rPr lang="ar-JO" sz="53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مميزات التفسير التشريعي</a:t>
          </a:r>
          <a:endParaRPr lang="ar-JO" sz="53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1463541" y="39990"/>
        <a:ext cx="5715533" cy="1216224"/>
      </dsp:txXfrm>
    </dsp:sp>
    <dsp:sp modelId="{A1AC7D9E-0CBC-4ACC-BCD5-6C30CBA2E2A2}">
      <dsp:nvSpPr>
        <dsp:cNvPr id="0" name=""/>
        <dsp:cNvSpPr/>
      </dsp:nvSpPr>
      <dsp:spPr>
        <a:xfrm>
          <a:off x="5961644" y="1294054"/>
          <a:ext cx="676148" cy="968926"/>
        </a:xfrm>
        <a:custGeom>
          <a:avLst/>
          <a:gdLst/>
          <a:ahLst/>
          <a:cxnLst/>
          <a:rect l="0" t="0" r="0" b="0"/>
          <a:pathLst>
            <a:path>
              <a:moveTo>
                <a:pt x="676148" y="0"/>
              </a:moveTo>
              <a:lnTo>
                <a:pt x="676148" y="968926"/>
              </a:lnTo>
              <a:lnTo>
                <a:pt x="0" y="968926"/>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9C5BF55-1661-4153-A24A-62876219F791}">
      <dsp:nvSpPr>
        <dsp:cNvPr id="0" name=""/>
        <dsp:cNvSpPr/>
      </dsp:nvSpPr>
      <dsp:spPr>
        <a:xfrm>
          <a:off x="1012686" y="1617029"/>
          <a:ext cx="4948958" cy="129190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justLow" defTabSz="1111250" rtl="1">
            <a:lnSpc>
              <a:spcPct val="90000"/>
            </a:lnSpc>
            <a:spcBef>
              <a:spcPct val="0"/>
            </a:spcBef>
            <a:spcAft>
              <a:spcPct val="35000"/>
            </a:spcAft>
          </a:pPr>
          <a:r>
            <a:rPr lang="ar-JO" sz="25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يمتاز التفسير التشريعي بانه تفسير ملزم للجميع.</a:t>
          </a:r>
          <a:endParaRPr lang="ar-JO" sz="25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1050525" y="1654868"/>
        <a:ext cx="4873280" cy="1216224"/>
      </dsp:txXfrm>
    </dsp:sp>
    <dsp:sp modelId="{5AA1ED51-7DF7-43DB-AC6C-B891E8B26AC5}">
      <dsp:nvSpPr>
        <dsp:cNvPr id="0" name=""/>
        <dsp:cNvSpPr/>
      </dsp:nvSpPr>
      <dsp:spPr>
        <a:xfrm>
          <a:off x="6058671" y="1294054"/>
          <a:ext cx="579121" cy="2583805"/>
        </a:xfrm>
        <a:custGeom>
          <a:avLst/>
          <a:gdLst/>
          <a:ahLst/>
          <a:cxnLst/>
          <a:rect l="0" t="0" r="0" b="0"/>
          <a:pathLst>
            <a:path>
              <a:moveTo>
                <a:pt x="579121" y="0"/>
              </a:moveTo>
              <a:lnTo>
                <a:pt x="579121" y="2583805"/>
              </a:lnTo>
              <a:lnTo>
                <a:pt x="0" y="2583805"/>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190E103-3328-444E-85ED-7EBB14BBA46A}">
      <dsp:nvSpPr>
        <dsp:cNvPr id="0" name=""/>
        <dsp:cNvSpPr/>
      </dsp:nvSpPr>
      <dsp:spPr>
        <a:xfrm>
          <a:off x="1012686" y="3231907"/>
          <a:ext cx="5045985" cy="1291902"/>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justLow" defTabSz="1111250" rtl="1">
            <a:lnSpc>
              <a:spcPct val="90000"/>
            </a:lnSpc>
            <a:spcBef>
              <a:spcPct val="0"/>
            </a:spcBef>
            <a:spcAft>
              <a:spcPct val="35000"/>
            </a:spcAft>
          </a:pPr>
          <a:r>
            <a:rPr lang="ar-JO" sz="25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يستطيع الفقهاء الاجتهاد بارائهم خلافاً للتفسير الذي فسر به المشرع نصاً في القانون.</a:t>
          </a:r>
          <a:endParaRPr lang="ar-JO" sz="25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1050525" y="3269746"/>
        <a:ext cx="4970307" cy="121622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4F59CF-E597-4482-ADFF-F97E3D691270}">
      <dsp:nvSpPr>
        <dsp:cNvPr id="0" name=""/>
        <dsp:cNvSpPr/>
      </dsp:nvSpPr>
      <dsp:spPr>
        <a:xfrm>
          <a:off x="0" y="462999"/>
          <a:ext cx="6858000" cy="730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86D0D4-EC67-48D2-9B4C-2F763CB42AAD}">
      <dsp:nvSpPr>
        <dsp:cNvPr id="0" name=""/>
        <dsp:cNvSpPr/>
      </dsp:nvSpPr>
      <dsp:spPr>
        <a:xfrm>
          <a:off x="299672" y="227690"/>
          <a:ext cx="6013929" cy="8560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1451" tIns="0" rIns="181451" bIns="0" numCol="1" spcCol="1270" anchor="ctr" anchorCtr="0">
          <a:noAutofit/>
        </a:bodyPr>
        <a:lstStyle/>
        <a:p>
          <a:pPr lvl="0" algn="r" defTabSz="1289050" rtl="1">
            <a:lnSpc>
              <a:spcPct val="90000"/>
            </a:lnSpc>
            <a:spcBef>
              <a:spcPct val="0"/>
            </a:spcBef>
            <a:spcAft>
              <a:spcPct val="35000"/>
            </a:spcAft>
          </a:pPr>
          <a:r>
            <a:rPr lang="ar-JO" sz="2900" b="1" kern="1200" dirty="0" smtClean="0">
              <a:effectLst>
                <a:outerShdw blurRad="38100" dist="38100" dir="2700000" algn="tl">
                  <a:srgbClr val="000000">
                    <a:alpha val="43137"/>
                  </a:srgbClr>
                </a:outerShdw>
              </a:effectLst>
            </a:rPr>
            <a:t>لم يتدخل المشرع بنفسه بتفسير النص او كان النص غامضا او ناقصاً او متناقضاَ مع اخر</a:t>
          </a:r>
          <a:endParaRPr lang="ar-JO" sz="2900" b="1" kern="1200" dirty="0">
            <a:effectLst>
              <a:outerShdw blurRad="38100" dist="38100" dir="2700000" algn="tl">
                <a:srgbClr val="000000">
                  <a:alpha val="43137"/>
                </a:srgbClr>
              </a:outerShdw>
            </a:effectLst>
          </a:endParaRPr>
        </a:p>
      </dsp:txBody>
      <dsp:txXfrm>
        <a:off x="341462" y="269480"/>
        <a:ext cx="5930349" cy="77250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419539-3D27-4370-8DEB-B929B4940A63}">
      <dsp:nvSpPr>
        <dsp:cNvPr id="0" name=""/>
        <dsp:cNvSpPr/>
      </dsp:nvSpPr>
      <dsp:spPr>
        <a:xfrm>
          <a:off x="5626286" y="689435"/>
          <a:ext cx="2254558" cy="2782303"/>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justLow" defTabSz="1022350" rtl="1">
            <a:lnSpc>
              <a:spcPct val="90000"/>
            </a:lnSpc>
            <a:spcBef>
              <a:spcPct val="0"/>
            </a:spcBef>
            <a:spcAft>
              <a:spcPct val="15000"/>
            </a:spcAft>
            <a:buChar char="••"/>
          </a:pPr>
          <a:r>
            <a:rPr lang="ar-JO" sz="2300" b="1" kern="1200" dirty="0" smtClean="0">
              <a:effectLst>
                <a:outerShdw blurRad="38100" dist="38100" dir="2700000" algn="tl">
                  <a:srgbClr val="000000">
                    <a:alpha val="43137"/>
                  </a:srgbClr>
                </a:outerShdw>
              </a:effectLst>
            </a:rPr>
            <a:t>ان عملية التفسير مهمة بالنسة للقاضي اذ ان الاخير ملزم بالفصل بالقضية المعروضة امامه وفقاً لاحكام القانون.</a:t>
          </a:r>
          <a:endParaRPr lang="ar-JO" sz="2300" b="1" kern="1200" dirty="0">
            <a:effectLst>
              <a:outerShdw blurRad="38100" dist="38100" dir="2700000" algn="tl">
                <a:srgbClr val="000000">
                  <a:alpha val="43137"/>
                </a:srgbClr>
              </a:outerShdw>
            </a:effectLst>
          </a:endParaRPr>
        </a:p>
      </dsp:txBody>
      <dsp:txXfrm>
        <a:off x="5690315" y="753464"/>
        <a:ext cx="2126500" cy="2058037"/>
      </dsp:txXfrm>
    </dsp:sp>
    <dsp:sp modelId="{B14CFBC6-73DD-40FF-B01E-68FBD95F9C1F}">
      <dsp:nvSpPr>
        <dsp:cNvPr id="0" name=""/>
        <dsp:cNvSpPr/>
      </dsp:nvSpPr>
      <dsp:spPr>
        <a:xfrm>
          <a:off x="4626234" y="3115192"/>
          <a:ext cx="2113321" cy="2113321"/>
        </a:xfrm>
        <a:prstGeom prst="circularArrow">
          <a:avLst>
            <a:gd name="adj1" fmla="val 2644"/>
            <a:gd name="adj2" fmla="val 321472"/>
            <a:gd name="adj3" fmla="val 8126247"/>
            <a:gd name="adj4" fmla="val 1198741"/>
            <a:gd name="adj5" fmla="val 3084"/>
          </a:avLst>
        </a:prstGeom>
        <a:gradFill rotWithShape="0">
          <a:gsLst>
            <a:gs pos="0">
              <a:schemeClr val="accent2">
                <a:tint val="60000"/>
                <a:hueOff val="0"/>
                <a:satOff val="0"/>
                <a:lumOff val="0"/>
                <a:alphaOff val="0"/>
                <a:shade val="15000"/>
                <a:satMod val="180000"/>
              </a:schemeClr>
            </a:gs>
            <a:gs pos="50000">
              <a:schemeClr val="accent2">
                <a:tint val="60000"/>
                <a:hueOff val="0"/>
                <a:satOff val="0"/>
                <a:lumOff val="0"/>
                <a:alphaOff val="0"/>
                <a:shade val="45000"/>
                <a:satMod val="170000"/>
              </a:schemeClr>
            </a:gs>
            <a:gs pos="70000">
              <a:schemeClr val="accent2">
                <a:tint val="60000"/>
                <a:hueOff val="0"/>
                <a:satOff val="0"/>
                <a:lumOff val="0"/>
                <a:alphaOff val="0"/>
                <a:tint val="99000"/>
                <a:shade val="65000"/>
                <a:satMod val="155000"/>
              </a:schemeClr>
            </a:gs>
            <a:gs pos="100000">
              <a:schemeClr val="accent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E1D30F1-A758-4C96-B725-971D5E107740}">
      <dsp:nvSpPr>
        <dsp:cNvPr id="0" name=""/>
        <dsp:cNvSpPr/>
      </dsp:nvSpPr>
      <dsp:spPr>
        <a:xfrm>
          <a:off x="5482237" y="3513311"/>
          <a:ext cx="1989232" cy="791051"/>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9535" tIns="59690" rIns="89535" bIns="59690" numCol="1" spcCol="1270" anchor="ctr" anchorCtr="0">
          <a:noAutofit/>
        </a:bodyPr>
        <a:lstStyle/>
        <a:p>
          <a:pPr lvl="0" algn="ctr" defTabSz="2089150" rtl="1">
            <a:lnSpc>
              <a:spcPct val="90000"/>
            </a:lnSpc>
            <a:spcBef>
              <a:spcPct val="0"/>
            </a:spcBef>
            <a:spcAft>
              <a:spcPct val="35000"/>
            </a:spcAft>
          </a:pPr>
          <a:r>
            <a:rPr lang="ar-JO" sz="4700" b="1" kern="1200" dirty="0" smtClean="0">
              <a:effectLst>
                <a:outerShdw blurRad="38100" dist="38100" dir="2700000" algn="tl">
                  <a:srgbClr val="000000">
                    <a:alpha val="43137"/>
                  </a:srgbClr>
                </a:outerShdw>
              </a:effectLst>
            </a:rPr>
            <a:t>1</a:t>
          </a:r>
          <a:endParaRPr lang="ar-JO" sz="4700" b="1" kern="1200" dirty="0">
            <a:effectLst>
              <a:outerShdw blurRad="38100" dist="38100" dir="2700000" algn="tl">
                <a:srgbClr val="000000">
                  <a:alpha val="43137"/>
                </a:srgbClr>
              </a:outerShdw>
            </a:effectLst>
          </a:endParaRPr>
        </a:p>
      </dsp:txBody>
      <dsp:txXfrm>
        <a:off x="5505406" y="3536480"/>
        <a:ext cx="1942894" cy="744713"/>
      </dsp:txXfrm>
    </dsp:sp>
    <dsp:sp modelId="{8109CB06-5FDF-46EE-AADD-8C663ACCBA38}">
      <dsp:nvSpPr>
        <dsp:cNvPr id="0" name=""/>
        <dsp:cNvSpPr/>
      </dsp:nvSpPr>
      <dsp:spPr>
        <a:xfrm>
          <a:off x="2891432" y="1729767"/>
          <a:ext cx="2237886" cy="3073403"/>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justLow" defTabSz="1066800" rtl="1">
            <a:lnSpc>
              <a:spcPct val="90000"/>
            </a:lnSpc>
            <a:spcBef>
              <a:spcPct val="0"/>
            </a:spcBef>
            <a:spcAft>
              <a:spcPct val="15000"/>
            </a:spcAft>
            <a:buChar char="••"/>
          </a:pPr>
          <a:r>
            <a:rPr lang="ar-JO" sz="2400" b="1" kern="1200" dirty="0" smtClean="0">
              <a:effectLst>
                <a:outerShdw blurRad="38100" dist="38100" dir="2700000" algn="tl">
                  <a:srgbClr val="000000">
                    <a:alpha val="43137"/>
                  </a:srgbClr>
                </a:outerShdw>
              </a:effectLst>
            </a:rPr>
            <a:t>وحيث انه لا يتمكن من تطبيق القانون اذا لم يفهم دلالات الالفاظ ومعانيها واذا لم يستوعب نية المشرع</a:t>
          </a:r>
          <a:endParaRPr lang="ar-JO" sz="2400" b="1" kern="1200" dirty="0">
            <a:effectLst>
              <a:outerShdw blurRad="38100" dist="38100" dir="2700000" algn="tl">
                <a:srgbClr val="000000">
                  <a:alpha val="43137"/>
                </a:srgbClr>
              </a:outerShdw>
            </a:effectLst>
          </a:endParaRPr>
        </a:p>
      </dsp:txBody>
      <dsp:txXfrm>
        <a:off x="2956977" y="2453899"/>
        <a:ext cx="2106796" cy="2283726"/>
      </dsp:txXfrm>
    </dsp:sp>
    <dsp:sp modelId="{6A63F08B-A73C-49C6-B5AF-B1FAE9FCEA40}">
      <dsp:nvSpPr>
        <dsp:cNvPr id="0" name=""/>
        <dsp:cNvSpPr/>
      </dsp:nvSpPr>
      <dsp:spPr>
        <a:xfrm>
          <a:off x="1584059" y="274253"/>
          <a:ext cx="2734147" cy="2734147"/>
        </a:xfrm>
        <a:prstGeom prst="leftCircularArrow">
          <a:avLst>
            <a:gd name="adj1" fmla="val 2043"/>
            <a:gd name="adj2" fmla="val 245059"/>
            <a:gd name="adj3" fmla="val 12422646"/>
            <a:gd name="adj4" fmla="val 19426566"/>
            <a:gd name="adj5" fmla="val 2384"/>
          </a:avLst>
        </a:prstGeom>
        <a:gradFill rotWithShape="0">
          <a:gsLst>
            <a:gs pos="0">
              <a:schemeClr val="accent2">
                <a:tint val="60000"/>
                <a:hueOff val="0"/>
                <a:satOff val="0"/>
                <a:lumOff val="0"/>
                <a:alphaOff val="0"/>
                <a:shade val="15000"/>
                <a:satMod val="180000"/>
              </a:schemeClr>
            </a:gs>
            <a:gs pos="50000">
              <a:schemeClr val="accent2">
                <a:tint val="60000"/>
                <a:hueOff val="0"/>
                <a:satOff val="0"/>
                <a:lumOff val="0"/>
                <a:alphaOff val="0"/>
                <a:shade val="45000"/>
                <a:satMod val="170000"/>
              </a:schemeClr>
            </a:gs>
            <a:gs pos="70000">
              <a:schemeClr val="accent2">
                <a:tint val="60000"/>
                <a:hueOff val="0"/>
                <a:satOff val="0"/>
                <a:lumOff val="0"/>
                <a:alphaOff val="0"/>
                <a:tint val="99000"/>
                <a:shade val="65000"/>
                <a:satMod val="155000"/>
              </a:schemeClr>
            </a:gs>
            <a:gs pos="100000">
              <a:schemeClr val="accent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E9FBF8E-4FEC-49E6-BDDB-18C43780CE2C}">
      <dsp:nvSpPr>
        <dsp:cNvPr id="0" name=""/>
        <dsp:cNvSpPr/>
      </dsp:nvSpPr>
      <dsp:spPr>
        <a:xfrm>
          <a:off x="2891592" y="1244659"/>
          <a:ext cx="1989232" cy="791051"/>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9535" tIns="59690" rIns="89535" bIns="59690" numCol="1" spcCol="1270" anchor="ctr" anchorCtr="0">
          <a:noAutofit/>
        </a:bodyPr>
        <a:lstStyle/>
        <a:p>
          <a:pPr lvl="0" algn="ctr" defTabSz="2089150" rtl="1">
            <a:lnSpc>
              <a:spcPct val="90000"/>
            </a:lnSpc>
            <a:spcBef>
              <a:spcPct val="0"/>
            </a:spcBef>
            <a:spcAft>
              <a:spcPct val="35000"/>
            </a:spcAft>
          </a:pPr>
          <a:r>
            <a:rPr lang="ar-JO" sz="4700" b="1" kern="1200" dirty="0" smtClean="0">
              <a:effectLst>
                <a:outerShdw blurRad="38100" dist="38100" dir="2700000" algn="tl">
                  <a:srgbClr val="000000">
                    <a:alpha val="43137"/>
                  </a:srgbClr>
                </a:outerShdw>
              </a:effectLst>
            </a:rPr>
            <a:t>2</a:t>
          </a:r>
          <a:endParaRPr lang="ar-JO" sz="4700" b="1" kern="1200" dirty="0">
            <a:effectLst>
              <a:outerShdw blurRad="38100" dist="38100" dir="2700000" algn="tl">
                <a:srgbClr val="000000">
                  <a:alpha val="43137"/>
                </a:srgbClr>
              </a:outerShdw>
            </a:effectLst>
          </a:endParaRPr>
        </a:p>
      </dsp:txBody>
      <dsp:txXfrm>
        <a:off x="2914761" y="1267828"/>
        <a:ext cx="1942894" cy="744713"/>
      </dsp:txXfrm>
    </dsp:sp>
    <dsp:sp modelId="{173F885B-6F6B-4AAD-9F40-1BD4441CB02D}">
      <dsp:nvSpPr>
        <dsp:cNvPr id="0" name=""/>
        <dsp:cNvSpPr/>
      </dsp:nvSpPr>
      <dsp:spPr>
        <a:xfrm>
          <a:off x="249126" y="1447795"/>
          <a:ext cx="2237886" cy="2768608"/>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85750" lvl="1" indent="-285750" algn="justLow" defTabSz="1244600" rtl="1">
            <a:lnSpc>
              <a:spcPct val="90000"/>
            </a:lnSpc>
            <a:spcBef>
              <a:spcPct val="0"/>
            </a:spcBef>
            <a:spcAft>
              <a:spcPct val="15000"/>
            </a:spcAft>
            <a:buChar char="••"/>
          </a:pPr>
          <a:r>
            <a:rPr lang="ar-JO" sz="2800" b="1" kern="1200" dirty="0" smtClean="0">
              <a:effectLst>
                <a:outerShdw blurRad="38100" dist="38100" dir="2700000" algn="tl">
                  <a:srgbClr val="000000">
                    <a:alpha val="43137"/>
                  </a:srgbClr>
                </a:outerShdw>
              </a:effectLst>
            </a:rPr>
            <a:t>لذلك نجد ان التفسير القضائي اهم انواع التفاسير واوسعها انتشاراً</a:t>
          </a:r>
          <a:endParaRPr lang="ar-JO" sz="2800" b="1" kern="1200" dirty="0">
            <a:effectLst>
              <a:outerShdw blurRad="38100" dist="38100" dir="2700000" algn="tl">
                <a:srgbClr val="000000">
                  <a:alpha val="43137"/>
                </a:srgbClr>
              </a:outerShdw>
            </a:effectLst>
          </a:endParaRPr>
        </a:p>
      </dsp:txBody>
      <dsp:txXfrm>
        <a:off x="312839" y="1511508"/>
        <a:ext cx="2110460" cy="2047908"/>
      </dsp:txXfrm>
    </dsp:sp>
    <dsp:sp modelId="{FCDD0E32-5B59-4558-966C-D8DC63FD0C38}">
      <dsp:nvSpPr>
        <dsp:cNvPr id="0" name=""/>
        <dsp:cNvSpPr/>
      </dsp:nvSpPr>
      <dsp:spPr>
        <a:xfrm>
          <a:off x="300628" y="4267200"/>
          <a:ext cx="1989232" cy="791051"/>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9535" tIns="59690" rIns="89535" bIns="59690" numCol="1" spcCol="1270" anchor="ctr" anchorCtr="0">
          <a:noAutofit/>
        </a:bodyPr>
        <a:lstStyle/>
        <a:p>
          <a:pPr lvl="0" algn="ctr" defTabSz="2089150" rtl="1">
            <a:lnSpc>
              <a:spcPct val="90000"/>
            </a:lnSpc>
            <a:spcBef>
              <a:spcPct val="0"/>
            </a:spcBef>
            <a:spcAft>
              <a:spcPct val="35000"/>
            </a:spcAft>
          </a:pPr>
          <a:r>
            <a:rPr lang="ar-JO" sz="4700" b="1" kern="1200" dirty="0" smtClean="0">
              <a:effectLst>
                <a:outerShdw blurRad="38100" dist="38100" dir="2700000" algn="tl">
                  <a:srgbClr val="000000">
                    <a:alpha val="43137"/>
                  </a:srgbClr>
                </a:outerShdw>
              </a:effectLst>
            </a:rPr>
            <a:t>3</a:t>
          </a:r>
          <a:endParaRPr lang="ar-JO" sz="4700" b="1" kern="1200" dirty="0">
            <a:effectLst>
              <a:outerShdw blurRad="38100" dist="38100" dir="2700000" algn="tl">
                <a:srgbClr val="000000">
                  <a:alpha val="43137"/>
                </a:srgbClr>
              </a:outerShdw>
            </a:effectLst>
          </a:endParaRPr>
        </a:p>
      </dsp:txBody>
      <dsp:txXfrm>
        <a:off x="323797" y="4290369"/>
        <a:ext cx="1942894" cy="74471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BFB472-4C51-4101-8AF3-44A390B283F7}">
      <dsp:nvSpPr>
        <dsp:cNvPr id="0" name=""/>
        <dsp:cNvSpPr/>
      </dsp:nvSpPr>
      <dsp:spPr>
        <a:xfrm rot="5400000">
          <a:off x="6185844" y="361516"/>
          <a:ext cx="2404417" cy="1683092"/>
        </a:xfrm>
        <a:prstGeom prst="chevron">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justLow" defTabSz="889000" rtl="1">
            <a:lnSpc>
              <a:spcPct val="90000"/>
            </a:lnSpc>
            <a:spcBef>
              <a:spcPct val="0"/>
            </a:spcBef>
            <a:spcAft>
              <a:spcPct val="35000"/>
            </a:spcAft>
          </a:pPr>
          <a:endParaRPr lang="ar-JO" sz="2000" b="1" kern="1200" dirty="0">
            <a:effectLst>
              <a:outerShdw blurRad="38100" dist="38100" dir="2700000" algn="tl">
                <a:srgbClr val="000000">
                  <a:alpha val="43137"/>
                </a:srgbClr>
              </a:outerShdw>
            </a:effectLst>
          </a:endParaRPr>
        </a:p>
      </dsp:txBody>
      <dsp:txXfrm rot="-5400000">
        <a:off x="6546507" y="842399"/>
        <a:ext cx="1683092" cy="721325"/>
      </dsp:txXfrm>
    </dsp:sp>
    <dsp:sp modelId="{3DA09280-2B88-4852-B8DE-122CF7BD5A8F}">
      <dsp:nvSpPr>
        <dsp:cNvPr id="0" name=""/>
        <dsp:cNvSpPr/>
      </dsp:nvSpPr>
      <dsp:spPr>
        <a:xfrm rot="16200000">
          <a:off x="2491817" y="-2490964"/>
          <a:ext cx="1562871" cy="6546507"/>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5240" rIns="170688" bIns="15240" numCol="1" spcCol="1270" anchor="ctr" anchorCtr="0">
          <a:noAutofit/>
        </a:bodyPr>
        <a:lstStyle/>
        <a:p>
          <a:pPr marL="0" marR="0" lvl="1" indent="0" algn="justLow" defTabSz="914400" rtl="1" eaLnBrk="1" fontAlgn="auto" latinLnBrk="0" hangingPunct="1">
            <a:lnSpc>
              <a:spcPct val="100000"/>
            </a:lnSpc>
            <a:spcBef>
              <a:spcPct val="0"/>
            </a:spcBef>
            <a:spcAft>
              <a:spcPts val="0"/>
            </a:spcAft>
            <a:buClrTx/>
            <a:buSzTx/>
            <a:buFontTx/>
            <a:buChar char="••"/>
            <a:tabLst/>
            <a:defRPr/>
          </a:pPr>
          <a:r>
            <a:rPr lang="ar-JO" sz="2400" b="1" kern="1200" dirty="0" smtClean="0">
              <a:effectLst>
                <a:outerShdw blurRad="38100" dist="38100" dir="2700000" algn="tl">
                  <a:srgbClr val="000000">
                    <a:alpha val="43137"/>
                  </a:srgbClr>
                </a:outerShdw>
              </a:effectLst>
            </a:rPr>
            <a:t>يتعين عند تفسير النص القانوني استنباط المعنى المقصود من اللفظ من جهات متعددة وزواياة كثيرة.</a:t>
          </a:r>
        </a:p>
        <a:p>
          <a:pPr marL="285750" lvl="1" indent="0" defTabSz="2889250" rtl="1">
            <a:lnSpc>
              <a:spcPct val="90000"/>
            </a:lnSpc>
            <a:spcBef>
              <a:spcPct val="0"/>
            </a:spcBef>
            <a:spcAft>
              <a:spcPct val="15000"/>
            </a:spcAft>
            <a:buChar char="••"/>
          </a:pPr>
          <a:endParaRPr lang="ar-JO" sz="2400" kern="1200" dirty="0"/>
        </a:p>
      </dsp:txBody>
      <dsp:txXfrm rot="5400000">
        <a:off x="76293" y="77146"/>
        <a:ext cx="6470214" cy="1410285"/>
      </dsp:txXfrm>
    </dsp:sp>
    <dsp:sp modelId="{2A93F7C6-8902-4056-9EE4-0A851B11F369}">
      <dsp:nvSpPr>
        <dsp:cNvPr id="0" name=""/>
        <dsp:cNvSpPr/>
      </dsp:nvSpPr>
      <dsp:spPr>
        <a:xfrm rot="5400000">
          <a:off x="6185844" y="2481354"/>
          <a:ext cx="2404417" cy="1683092"/>
        </a:xfrm>
        <a:prstGeom prst="chevron">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justLow" defTabSz="889000" rtl="1">
            <a:lnSpc>
              <a:spcPct val="90000"/>
            </a:lnSpc>
            <a:spcBef>
              <a:spcPct val="0"/>
            </a:spcBef>
            <a:spcAft>
              <a:spcPct val="35000"/>
            </a:spcAft>
          </a:pPr>
          <a:endParaRPr lang="ar-JO" sz="2000" b="1" kern="1200" dirty="0">
            <a:effectLst>
              <a:outerShdw blurRad="38100" dist="38100" dir="2700000" algn="tl">
                <a:srgbClr val="000000">
                  <a:alpha val="43137"/>
                </a:srgbClr>
              </a:outerShdw>
            </a:effectLst>
          </a:endParaRPr>
        </a:p>
      </dsp:txBody>
      <dsp:txXfrm rot="-5400000">
        <a:off x="6546507" y="2962237"/>
        <a:ext cx="1683092" cy="721325"/>
      </dsp:txXfrm>
    </dsp:sp>
    <dsp:sp modelId="{4F292725-8F84-4279-AC6F-440E2866E617}">
      <dsp:nvSpPr>
        <dsp:cNvPr id="0" name=""/>
        <dsp:cNvSpPr/>
      </dsp:nvSpPr>
      <dsp:spPr>
        <a:xfrm rot="16200000">
          <a:off x="2491817" y="-371126"/>
          <a:ext cx="1562871" cy="6546507"/>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5240" rIns="170688" bIns="15240" numCol="1" spcCol="1270" anchor="ctr" anchorCtr="0">
          <a:noAutofit/>
        </a:bodyPr>
        <a:lstStyle/>
        <a:p>
          <a:pPr marL="0" marR="0" lvl="1" indent="0" algn="justLow" defTabSz="914400" rtl="1" eaLnBrk="1" fontAlgn="auto" latinLnBrk="0" hangingPunct="1">
            <a:lnSpc>
              <a:spcPct val="100000"/>
            </a:lnSpc>
            <a:spcBef>
              <a:spcPct val="0"/>
            </a:spcBef>
            <a:spcAft>
              <a:spcPts val="0"/>
            </a:spcAft>
            <a:buClrTx/>
            <a:buSzTx/>
            <a:buFontTx/>
            <a:buChar char="••"/>
            <a:tabLst/>
            <a:defRPr/>
          </a:pPr>
          <a:r>
            <a:rPr lang="ar-JO" sz="2400" b="1" kern="1200" dirty="0" smtClean="0">
              <a:effectLst>
                <a:outerShdw blurRad="38100" dist="38100" dir="2700000" algn="tl">
                  <a:srgbClr val="000000">
                    <a:alpha val="43137"/>
                  </a:srgbClr>
                </a:outerShdw>
              </a:effectLst>
            </a:rPr>
            <a:t>في كثير من الاحيان لا يمكن استخلاص المعنى من الالفاظ والعبارات المستعملة بل ان المفسر كثيراً ما يلجأ الى روح النص او فحواه او مفهومه ليستنبط المعنى</a:t>
          </a:r>
        </a:p>
        <a:p>
          <a:pPr marL="285750" lvl="1" indent="0" defTabSz="1289050" rtl="1">
            <a:lnSpc>
              <a:spcPct val="90000"/>
            </a:lnSpc>
            <a:spcBef>
              <a:spcPct val="0"/>
            </a:spcBef>
            <a:spcAft>
              <a:spcPct val="15000"/>
            </a:spcAft>
            <a:buChar char="••"/>
          </a:pPr>
          <a:endParaRPr lang="ar-JO" sz="2400" kern="1200" dirty="0"/>
        </a:p>
      </dsp:txBody>
      <dsp:txXfrm rot="5400000">
        <a:off x="76293" y="2196984"/>
        <a:ext cx="6470214" cy="141028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06FB10-DDE0-474D-ACBE-2AF66EEA236B}">
      <dsp:nvSpPr>
        <dsp:cNvPr id="0" name=""/>
        <dsp:cNvSpPr/>
      </dsp:nvSpPr>
      <dsp:spPr>
        <a:xfrm>
          <a:off x="3913435" y="1715515"/>
          <a:ext cx="1317128" cy="1317128"/>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rtl="1">
            <a:lnSpc>
              <a:spcPct val="90000"/>
            </a:lnSpc>
            <a:spcBef>
              <a:spcPct val="0"/>
            </a:spcBef>
            <a:spcAft>
              <a:spcPct val="35000"/>
            </a:spcAft>
          </a:pPr>
          <a:endParaRPr lang="ar-JO" sz="4000" b="1" i="0" kern="1200" dirty="0" smtClean="0">
            <a:effectLst>
              <a:outerShdw blurRad="38100" dist="38100" dir="2700000" algn="tl">
                <a:srgbClr val="000000">
                  <a:alpha val="43137"/>
                </a:srgbClr>
              </a:outerShdw>
            </a:effectLst>
          </a:endParaRPr>
        </a:p>
        <a:p>
          <a:pPr lvl="0" algn="ctr" defTabSz="1778000" rtl="1">
            <a:lnSpc>
              <a:spcPct val="90000"/>
            </a:lnSpc>
            <a:spcBef>
              <a:spcPct val="0"/>
            </a:spcBef>
            <a:spcAft>
              <a:spcPct val="35000"/>
            </a:spcAft>
          </a:pPr>
          <a:r>
            <a:rPr lang="ar-JO" sz="4000" b="1" i="0" kern="1200" dirty="0" smtClean="0">
              <a:effectLst>
                <a:outerShdw blurRad="38100" dist="38100" dir="2700000" algn="tl">
                  <a:srgbClr val="000000">
                    <a:alpha val="43137"/>
                  </a:srgbClr>
                </a:outerShdw>
              </a:effectLst>
            </a:rPr>
            <a:t>العَيْنُ </a:t>
          </a:r>
          <a:endParaRPr lang="ar-JO" sz="4000" b="1" kern="1200" dirty="0">
            <a:effectLst>
              <a:outerShdw blurRad="38100" dist="38100" dir="2700000" algn="tl">
                <a:srgbClr val="000000">
                  <a:alpha val="43137"/>
                </a:srgbClr>
              </a:outerShdw>
            </a:effectLst>
          </a:endParaRPr>
        </a:p>
      </dsp:txBody>
      <dsp:txXfrm>
        <a:off x="4106324" y="1908404"/>
        <a:ext cx="931350" cy="931350"/>
      </dsp:txXfrm>
    </dsp:sp>
    <dsp:sp modelId="{BDF6278D-6A5F-4B6F-AAAF-89267FFF9114}">
      <dsp:nvSpPr>
        <dsp:cNvPr id="0" name=""/>
        <dsp:cNvSpPr/>
      </dsp:nvSpPr>
      <dsp:spPr>
        <a:xfrm rot="16200000">
          <a:off x="4432194" y="1235733"/>
          <a:ext cx="279610" cy="447823"/>
        </a:xfrm>
        <a:prstGeom prst="rightArrow">
          <a:avLst>
            <a:gd name="adj1" fmla="val 60000"/>
            <a:gd name="adj2" fmla="val 5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JO" sz="1800" b="1" kern="1200">
            <a:effectLst>
              <a:outerShdw blurRad="38100" dist="38100" dir="2700000" algn="tl">
                <a:srgbClr val="000000">
                  <a:alpha val="43137"/>
                </a:srgbClr>
              </a:outerShdw>
            </a:effectLst>
          </a:endParaRPr>
        </a:p>
      </dsp:txBody>
      <dsp:txXfrm>
        <a:off x="4474136" y="1367240"/>
        <a:ext cx="195727" cy="268693"/>
      </dsp:txXfrm>
    </dsp:sp>
    <dsp:sp modelId="{230371C6-27B2-4BE8-96B7-8330DE50AF51}">
      <dsp:nvSpPr>
        <dsp:cNvPr id="0" name=""/>
        <dsp:cNvSpPr/>
      </dsp:nvSpPr>
      <dsp:spPr>
        <a:xfrm>
          <a:off x="3979291" y="2532"/>
          <a:ext cx="1185416" cy="1185416"/>
        </a:xfrm>
        <a:prstGeom prst="ellips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JO" sz="1800" b="1" kern="1200" dirty="0" smtClean="0">
              <a:effectLst>
                <a:outerShdw blurRad="38100" dist="38100" dir="2700000" algn="tl">
                  <a:srgbClr val="000000">
                    <a:alpha val="43137"/>
                  </a:srgbClr>
                </a:outerShdw>
              </a:effectLst>
            </a:rPr>
            <a:t>الجاسوس</a:t>
          </a:r>
          <a:endParaRPr lang="ar-JO" sz="1800" b="1" kern="1200" dirty="0">
            <a:effectLst>
              <a:outerShdw blurRad="38100" dist="38100" dir="2700000" algn="tl">
                <a:srgbClr val="000000">
                  <a:alpha val="43137"/>
                </a:srgbClr>
              </a:outerShdw>
            </a:effectLst>
          </a:endParaRPr>
        </a:p>
      </dsp:txBody>
      <dsp:txXfrm>
        <a:off x="4152891" y="176132"/>
        <a:ext cx="838216" cy="838216"/>
      </dsp:txXfrm>
    </dsp:sp>
    <dsp:sp modelId="{E3B7FB6A-EE08-45C5-AA93-0ABE74F3CEE3}">
      <dsp:nvSpPr>
        <dsp:cNvPr id="0" name=""/>
        <dsp:cNvSpPr/>
      </dsp:nvSpPr>
      <dsp:spPr>
        <a:xfrm rot="19285714">
          <a:off x="5147128" y="1580027"/>
          <a:ext cx="279610" cy="447823"/>
        </a:xfrm>
        <a:prstGeom prst="rightArrow">
          <a:avLst>
            <a:gd name="adj1" fmla="val 60000"/>
            <a:gd name="adj2" fmla="val 5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JO" sz="1800" b="1" kern="1200">
            <a:effectLst>
              <a:outerShdw blurRad="38100" dist="38100" dir="2700000" algn="tl">
                <a:srgbClr val="000000">
                  <a:alpha val="43137"/>
                </a:srgbClr>
              </a:outerShdw>
            </a:effectLst>
          </a:endParaRPr>
        </a:p>
      </dsp:txBody>
      <dsp:txXfrm>
        <a:off x="5156278" y="1695742"/>
        <a:ext cx="195727" cy="268693"/>
      </dsp:txXfrm>
    </dsp:sp>
    <dsp:sp modelId="{ED36551B-2F7F-42CA-A8A2-A16BAF24FA19}">
      <dsp:nvSpPr>
        <dsp:cNvPr id="0" name=""/>
        <dsp:cNvSpPr/>
      </dsp:nvSpPr>
      <dsp:spPr>
        <a:xfrm>
          <a:off x="5370045" y="672283"/>
          <a:ext cx="1185416" cy="1185416"/>
        </a:xfrm>
        <a:prstGeom prst="ellipse">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JO" sz="1800" b="1" i="0" kern="1200" dirty="0" smtClean="0">
              <a:effectLst>
                <a:outerShdw blurRad="38100" dist="38100" dir="2700000" algn="tl">
                  <a:srgbClr val="000000">
                    <a:alpha val="43137"/>
                  </a:srgbClr>
                </a:outerShdw>
              </a:effectLst>
            </a:rPr>
            <a:t>طَليعةُ الجيش</a:t>
          </a:r>
          <a:endParaRPr lang="ar-JO" sz="1800" b="1" kern="1200" dirty="0">
            <a:effectLst>
              <a:outerShdw blurRad="38100" dist="38100" dir="2700000" algn="tl">
                <a:srgbClr val="000000">
                  <a:alpha val="43137"/>
                </a:srgbClr>
              </a:outerShdw>
            </a:effectLst>
          </a:endParaRPr>
        </a:p>
      </dsp:txBody>
      <dsp:txXfrm>
        <a:off x="5543645" y="845883"/>
        <a:ext cx="838216" cy="838216"/>
      </dsp:txXfrm>
    </dsp:sp>
    <dsp:sp modelId="{92FC6486-11FD-4422-AA11-FAE47614BBB9}">
      <dsp:nvSpPr>
        <dsp:cNvPr id="0" name=""/>
        <dsp:cNvSpPr/>
      </dsp:nvSpPr>
      <dsp:spPr>
        <a:xfrm rot="771429">
          <a:off x="5323702" y="2353649"/>
          <a:ext cx="279610" cy="447823"/>
        </a:xfrm>
        <a:prstGeom prst="rightArrow">
          <a:avLst>
            <a:gd name="adj1" fmla="val 60000"/>
            <a:gd name="adj2" fmla="val 5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JO" sz="1800" b="1" kern="1200">
            <a:effectLst>
              <a:outerShdw blurRad="38100" dist="38100" dir="2700000" algn="tl">
                <a:srgbClr val="000000">
                  <a:alpha val="43137"/>
                </a:srgbClr>
              </a:outerShdw>
            </a:effectLst>
          </a:endParaRPr>
        </a:p>
      </dsp:txBody>
      <dsp:txXfrm>
        <a:off x="5324754" y="2433881"/>
        <a:ext cx="195727" cy="268693"/>
      </dsp:txXfrm>
    </dsp:sp>
    <dsp:sp modelId="{11CB85F3-0B16-48D4-9FCD-B3D0FFAA956F}">
      <dsp:nvSpPr>
        <dsp:cNvPr id="0" name=""/>
        <dsp:cNvSpPr/>
      </dsp:nvSpPr>
      <dsp:spPr>
        <a:xfrm>
          <a:off x="5713532" y="2177201"/>
          <a:ext cx="1185416" cy="1185416"/>
        </a:xfrm>
        <a:prstGeom prst="ellipse">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JO" sz="1800" b="1" i="0" kern="1200" dirty="0" smtClean="0">
              <a:effectLst>
                <a:outerShdw blurRad="38100" dist="38100" dir="2700000" algn="tl">
                  <a:srgbClr val="000000">
                    <a:alpha val="43137"/>
                  </a:srgbClr>
                </a:outerShdw>
              </a:effectLst>
            </a:rPr>
            <a:t>كبير القوم وشريفُهم</a:t>
          </a:r>
          <a:endParaRPr lang="ar-JO" sz="1800" b="1" kern="1200" dirty="0">
            <a:effectLst>
              <a:outerShdw blurRad="38100" dist="38100" dir="2700000" algn="tl">
                <a:srgbClr val="000000">
                  <a:alpha val="43137"/>
                </a:srgbClr>
              </a:outerShdw>
            </a:effectLst>
          </a:endParaRPr>
        </a:p>
      </dsp:txBody>
      <dsp:txXfrm>
        <a:off x="5887132" y="2350801"/>
        <a:ext cx="838216" cy="838216"/>
      </dsp:txXfrm>
    </dsp:sp>
    <dsp:sp modelId="{8D12ADFE-07BB-40C6-93F1-E2CB0B56800C}">
      <dsp:nvSpPr>
        <dsp:cNvPr id="0" name=""/>
        <dsp:cNvSpPr/>
      </dsp:nvSpPr>
      <dsp:spPr>
        <a:xfrm rot="3857143">
          <a:off x="4828952" y="2974045"/>
          <a:ext cx="279610" cy="447823"/>
        </a:xfrm>
        <a:prstGeom prst="rightArrow">
          <a:avLst>
            <a:gd name="adj1" fmla="val 60000"/>
            <a:gd name="adj2" fmla="val 5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JO" sz="1800" b="1" kern="1200">
            <a:effectLst>
              <a:outerShdw blurRad="38100" dist="38100" dir="2700000" algn="tl">
                <a:srgbClr val="000000">
                  <a:alpha val="43137"/>
                </a:srgbClr>
              </a:outerShdw>
            </a:effectLst>
          </a:endParaRPr>
        </a:p>
      </dsp:txBody>
      <dsp:txXfrm>
        <a:off x="4852696" y="3025822"/>
        <a:ext cx="195727" cy="268693"/>
      </dsp:txXfrm>
    </dsp:sp>
    <dsp:sp modelId="{300AF87E-BAFE-439A-A5B0-6FAD689432DE}">
      <dsp:nvSpPr>
        <dsp:cNvPr id="0" name=""/>
        <dsp:cNvSpPr/>
      </dsp:nvSpPr>
      <dsp:spPr>
        <a:xfrm>
          <a:off x="4751101" y="3384051"/>
          <a:ext cx="1185416" cy="1185416"/>
        </a:xfrm>
        <a:prstGeom prst="ellipse">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JO" sz="1800" b="1" i="0" kern="1200" dirty="0" smtClean="0">
              <a:effectLst>
                <a:outerShdw blurRad="38100" dist="38100" dir="2700000" algn="tl">
                  <a:srgbClr val="000000">
                    <a:alpha val="43137"/>
                  </a:srgbClr>
                </a:outerShdw>
              </a:effectLst>
            </a:rPr>
            <a:t>ذاتُ الشيءِ ونفسُه</a:t>
          </a:r>
          <a:endParaRPr lang="ar-JO" sz="1800" b="1" kern="1200" dirty="0">
            <a:effectLst>
              <a:outerShdw blurRad="38100" dist="38100" dir="2700000" algn="tl">
                <a:srgbClr val="000000">
                  <a:alpha val="43137"/>
                </a:srgbClr>
              </a:outerShdw>
            </a:effectLst>
          </a:endParaRPr>
        </a:p>
      </dsp:txBody>
      <dsp:txXfrm>
        <a:off x="4924701" y="3557651"/>
        <a:ext cx="838216" cy="838216"/>
      </dsp:txXfrm>
    </dsp:sp>
    <dsp:sp modelId="{31383A2B-BDD6-4292-BA0A-E2597D644D9C}">
      <dsp:nvSpPr>
        <dsp:cNvPr id="0" name=""/>
        <dsp:cNvSpPr/>
      </dsp:nvSpPr>
      <dsp:spPr>
        <a:xfrm rot="6942857">
          <a:off x="4035436" y="2974045"/>
          <a:ext cx="279610" cy="447823"/>
        </a:xfrm>
        <a:prstGeom prst="rightArrow">
          <a:avLst>
            <a:gd name="adj1" fmla="val 60000"/>
            <a:gd name="adj2" fmla="val 5000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JO" sz="1800" b="1" kern="1200">
            <a:effectLst>
              <a:outerShdw blurRad="38100" dist="38100" dir="2700000" algn="tl">
                <a:srgbClr val="000000">
                  <a:alpha val="43137"/>
                </a:srgbClr>
              </a:outerShdw>
            </a:effectLst>
          </a:endParaRPr>
        </a:p>
      </dsp:txBody>
      <dsp:txXfrm rot="10800000">
        <a:off x="4095575" y="3025822"/>
        <a:ext cx="195727" cy="268693"/>
      </dsp:txXfrm>
    </dsp:sp>
    <dsp:sp modelId="{D4FBA9DF-8CB6-4171-870B-8E90410185EF}">
      <dsp:nvSpPr>
        <dsp:cNvPr id="0" name=""/>
        <dsp:cNvSpPr/>
      </dsp:nvSpPr>
      <dsp:spPr>
        <a:xfrm>
          <a:off x="3207482" y="3384051"/>
          <a:ext cx="1185416" cy="1185416"/>
        </a:xfrm>
        <a:prstGeom prst="ellipse">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JO" sz="1800" b="1" kern="1200" dirty="0" smtClean="0">
              <a:effectLst>
                <a:outerShdw blurRad="38100" dist="38100" dir="2700000" algn="tl">
                  <a:srgbClr val="000000">
                    <a:alpha val="43137"/>
                  </a:srgbClr>
                </a:outerShdw>
              </a:effectLst>
            </a:rPr>
            <a:t>الينبوع</a:t>
          </a:r>
          <a:endParaRPr lang="ar-JO" sz="1800" b="1" kern="1200" dirty="0">
            <a:effectLst>
              <a:outerShdw blurRad="38100" dist="38100" dir="2700000" algn="tl">
                <a:srgbClr val="000000">
                  <a:alpha val="43137"/>
                </a:srgbClr>
              </a:outerShdw>
            </a:effectLst>
          </a:endParaRPr>
        </a:p>
      </dsp:txBody>
      <dsp:txXfrm>
        <a:off x="3381082" y="3557651"/>
        <a:ext cx="838216" cy="838216"/>
      </dsp:txXfrm>
    </dsp:sp>
    <dsp:sp modelId="{D302973D-719C-4D74-8DB7-77934B9F41CE}">
      <dsp:nvSpPr>
        <dsp:cNvPr id="0" name=""/>
        <dsp:cNvSpPr/>
      </dsp:nvSpPr>
      <dsp:spPr>
        <a:xfrm rot="10028571">
          <a:off x="3540686" y="2353649"/>
          <a:ext cx="279610" cy="447823"/>
        </a:xfrm>
        <a:prstGeom prst="rightArrow">
          <a:avLst>
            <a:gd name="adj1" fmla="val 60000"/>
            <a:gd name="adj2" fmla="val 5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JO" sz="1800" b="1" kern="1200">
            <a:effectLst>
              <a:outerShdw blurRad="38100" dist="38100" dir="2700000" algn="tl">
                <a:srgbClr val="000000">
                  <a:alpha val="43137"/>
                </a:srgbClr>
              </a:outerShdw>
            </a:effectLst>
          </a:endParaRPr>
        </a:p>
      </dsp:txBody>
      <dsp:txXfrm rot="10800000">
        <a:off x="3623517" y="2433881"/>
        <a:ext cx="195727" cy="268693"/>
      </dsp:txXfrm>
    </dsp:sp>
    <dsp:sp modelId="{B0439604-357F-4409-98F0-AFF9477DAFFC}">
      <dsp:nvSpPr>
        <dsp:cNvPr id="0" name=""/>
        <dsp:cNvSpPr/>
      </dsp:nvSpPr>
      <dsp:spPr>
        <a:xfrm>
          <a:off x="2245051" y="2177201"/>
          <a:ext cx="1185416" cy="1185416"/>
        </a:xfrm>
        <a:prstGeom prst="ellips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JO" sz="1800" b="1" i="0" kern="1200" smtClean="0">
              <a:effectLst>
                <a:outerShdw blurRad="38100" dist="38100" dir="2700000" algn="tl">
                  <a:srgbClr val="000000">
                    <a:alpha val="43137"/>
                  </a:srgbClr>
                </a:outerShdw>
              </a:effectLst>
            </a:rPr>
            <a:t>ما ضُرِبَ نَقْدًا من الدَّنانير </a:t>
          </a:r>
          <a:endParaRPr lang="ar-JO" sz="1800" b="1" kern="1200">
            <a:effectLst>
              <a:outerShdw blurRad="38100" dist="38100" dir="2700000" algn="tl">
                <a:srgbClr val="000000">
                  <a:alpha val="43137"/>
                </a:srgbClr>
              </a:outerShdw>
            </a:effectLst>
          </a:endParaRPr>
        </a:p>
      </dsp:txBody>
      <dsp:txXfrm>
        <a:off x="2418651" y="2350801"/>
        <a:ext cx="838216" cy="838216"/>
      </dsp:txXfrm>
    </dsp:sp>
    <dsp:sp modelId="{C631B1FA-F628-4B15-A66D-CE151B04872B}">
      <dsp:nvSpPr>
        <dsp:cNvPr id="0" name=""/>
        <dsp:cNvSpPr/>
      </dsp:nvSpPr>
      <dsp:spPr>
        <a:xfrm rot="13114286">
          <a:off x="3717260" y="1580027"/>
          <a:ext cx="279610" cy="447823"/>
        </a:xfrm>
        <a:prstGeom prst="rightArrow">
          <a:avLst>
            <a:gd name="adj1" fmla="val 60000"/>
            <a:gd name="adj2" fmla="val 5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JO" sz="1800" b="1" kern="1200">
            <a:effectLst>
              <a:outerShdw blurRad="38100" dist="38100" dir="2700000" algn="tl">
                <a:srgbClr val="000000">
                  <a:alpha val="43137"/>
                </a:srgbClr>
              </a:outerShdw>
            </a:effectLst>
          </a:endParaRPr>
        </a:p>
      </dsp:txBody>
      <dsp:txXfrm rot="10800000">
        <a:off x="3791993" y="1695742"/>
        <a:ext cx="195727" cy="268693"/>
      </dsp:txXfrm>
    </dsp:sp>
    <dsp:sp modelId="{A5375DEC-0ED1-465F-BD43-1845EA589B13}">
      <dsp:nvSpPr>
        <dsp:cNvPr id="0" name=""/>
        <dsp:cNvSpPr/>
      </dsp:nvSpPr>
      <dsp:spPr>
        <a:xfrm>
          <a:off x="2588538" y="672283"/>
          <a:ext cx="1185416" cy="1185416"/>
        </a:xfrm>
        <a:prstGeom prst="ellipse">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JO" sz="1800" b="1" i="0" kern="1200" smtClean="0">
              <a:effectLst>
                <a:outerShdw blurRad="38100" dist="38100" dir="2700000" algn="tl">
                  <a:srgbClr val="000000">
                    <a:alpha val="43137"/>
                  </a:srgbClr>
                </a:outerShdw>
              </a:effectLst>
            </a:rPr>
            <a:t>عضو الإبصار للإنسان وغيره من الحيوان</a:t>
          </a:r>
          <a:endParaRPr lang="ar-JO" sz="1800" b="1" kern="1200">
            <a:effectLst>
              <a:outerShdw blurRad="38100" dist="38100" dir="2700000" algn="tl">
                <a:srgbClr val="000000">
                  <a:alpha val="43137"/>
                </a:srgbClr>
              </a:outerShdw>
            </a:effectLst>
          </a:endParaRPr>
        </a:p>
      </dsp:txBody>
      <dsp:txXfrm>
        <a:off x="2762138" y="845883"/>
        <a:ext cx="838216" cy="83821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60655E-C8F6-4F61-9C5F-7DB3EEA0D76B}">
      <dsp:nvSpPr>
        <dsp:cNvPr id="0" name=""/>
        <dsp:cNvSpPr/>
      </dsp:nvSpPr>
      <dsp:spPr>
        <a:xfrm rot="16200000">
          <a:off x="2171226" y="-2053262"/>
          <a:ext cx="924490" cy="5266944"/>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r" defTabSz="844550" rtl="1">
            <a:lnSpc>
              <a:spcPct val="90000"/>
            </a:lnSpc>
            <a:spcBef>
              <a:spcPct val="0"/>
            </a:spcBef>
            <a:spcAft>
              <a:spcPct val="15000"/>
            </a:spcAft>
            <a:buChar char="••"/>
          </a:pPr>
          <a:r>
            <a:rPr lang="ar-JO" sz="1900" b="1" kern="1200" dirty="0" smtClean="0">
              <a:effectLst>
                <a:outerShdw blurRad="38100" dist="38100" dir="2700000" algn="tl">
                  <a:srgbClr val="000000">
                    <a:alpha val="43137"/>
                  </a:srgbClr>
                </a:outerShdw>
              </a:effectLst>
            </a:rPr>
            <a:t>هو الحاق ما لا نص فيه بحكم المنصوص عليه لاشتراكهما في علة الحكم.</a:t>
          </a:r>
          <a:endParaRPr lang="ar-JO" sz="1900" b="1" kern="1200" dirty="0">
            <a:effectLst>
              <a:outerShdw blurRad="38100" dist="38100" dir="2700000" algn="tl">
                <a:srgbClr val="000000">
                  <a:alpha val="43137"/>
                </a:srgbClr>
              </a:outerShdw>
            </a:effectLst>
          </a:endParaRPr>
        </a:p>
      </dsp:txBody>
      <dsp:txXfrm rot="5400000">
        <a:off x="45129" y="163095"/>
        <a:ext cx="5221814" cy="834230"/>
      </dsp:txXfrm>
    </dsp:sp>
    <dsp:sp modelId="{488CE250-2320-4079-8548-619C6F5D9D01}">
      <dsp:nvSpPr>
        <dsp:cNvPr id="0" name=""/>
        <dsp:cNvSpPr/>
      </dsp:nvSpPr>
      <dsp:spPr>
        <a:xfrm>
          <a:off x="5266944" y="2402"/>
          <a:ext cx="2962656" cy="1155613"/>
        </a:xfrm>
        <a:prstGeom prst="round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rPr>
            <a:t>القياس</a:t>
          </a:r>
        </a:p>
      </dsp:txBody>
      <dsp:txXfrm>
        <a:off x="5323356" y="58814"/>
        <a:ext cx="2849832" cy="1042789"/>
      </dsp:txXfrm>
    </dsp:sp>
    <dsp:sp modelId="{7B535460-8584-4CB6-B1F4-C807F5F6415B}">
      <dsp:nvSpPr>
        <dsp:cNvPr id="0" name=""/>
        <dsp:cNvSpPr/>
      </dsp:nvSpPr>
      <dsp:spPr>
        <a:xfrm rot="16200000">
          <a:off x="2171226" y="-839868"/>
          <a:ext cx="924490" cy="5266944"/>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r" defTabSz="844550" rtl="1">
            <a:lnSpc>
              <a:spcPct val="90000"/>
            </a:lnSpc>
            <a:spcBef>
              <a:spcPct val="0"/>
            </a:spcBef>
            <a:spcAft>
              <a:spcPct val="15000"/>
            </a:spcAft>
            <a:buChar char="••"/>
          </a:pPr>
          <a:r>
            <a:rPr lang="ar-JO" sz="1900" b="1" kern="1200" dirty="0" smtClean="0">
              <a:effectLst>
                <a:outerShdw blurRad="38100" dist="38100" dir="2700000" algn="tl">
                  <a:srgbClr val="000000">
                    <a:alpha val="43137"/>
                  </a:srgbClr>
                </a:outerShdw>
              </a:effectLst>
            </a:rPr>
            <a:t>يتعين على القاضي النظر الى مغزى النص القانوني والغايات والاهداف التي قصد المشرع الى تحقيقها ابتداءً</a:t>
          </a:r>
          <a:endParaRPr lang="ar-JO" sz="1900" b="1" kern="1200" dirty="0">
            <a:effectLst>
              <a:outerShdw blurRad="38100" dist="38100" dir="2700000" algn="tl">
                <a:srgbClr val="000000">
                  <a:alpha val="43137"/>
                </a:srgbClr>
              </a:outerShdw>
            </a:effectLst>
          </a:endParaRPr>
        </a:p>
      </dsp:txBody>
      <dsp:txXfrm rot="5400000">
        <a:off x="45129" y="1376489"/>
        <a:ext cx="5221814" cy="834230"/>
      </dsp:txXfrm>
    </dsp:sp>
    <dsp:sp modelId="{1C2F6870-F491-45C4-8FC8-ABECD67D5752}">
      <dsp:nvSpPr>
        <dsp:cNvPr id="0" name=""/>
        <dsp:cNvSpPr/>
      </dsp:nvSpPr>
      <dsp:spPr>
        <a:xfrm>
          <a:off x="5257779" y="1219205"/>
          <a:ext cx="2962656" cy="1155613"/>
        </a:xfrm>
        <a:prstGeom prst="roundRect">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rPr>
            <a:t>نية المشرع</a:t>
          </a:r>
        </a:p>
      </dsp:txBody>
      <dsp:txXfrm>
        <a:off x="5314191" y="1275617"/>
        <a:ext cx="2849832" cy="1042789"/>
      </dsp:txXfrm>
    </dsp:sp>
    <dsp:sp modelId="{AED6F398-2206-403A-B8E7-3DA1246E7603}">
      <dsp:nvSpPr>
        <dsp:cNvPr id="0" name=""/>
        <dsp:cNvSpPr/>
      </dsp:nvSpPr>
      <dsp:spPr>
        <a:xfrm rot="16200000">
          <a:off x="2171226" y="373524"/>
          <a:ext cx="924490" cy="5266944"/>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r" defTabSz="844550" rtl="1">
            <a:lnSpc>
              <a:spcPct val="90000"/>
            </a:lnSpc>
            <a:spcBef>
              <a:spcPct val="0"/>
            </a:spcBef>
            <a:spcAft>
              <a:spcPct val="15000"/>
            </a:spcAft>
            <a:buChar char="••"/>
          </a:pPr>
          <a:r>
            <a:rPr lang="ar-JO" sz="1900" b="1" kern="1200" dirty="0" smtClean="0">
              <a:effectLst>
                <a:outerShdw blurRad="38100" dist="38100" dir="2700000" algn="tl">
                  <a:srgbClr val="000000">
                    <a:alpha val="43137"/>
                  </a:srgbClr>
                </a:outerShdw>
              </a:effectLst>
            </a:rPr>
            <a:t>توضح النقاش الذي جرى بصدد وضع القانون وكيفية الانتهاء من صياغة النص</a:t>
          </a:r>
          <a:endParaRPr lang="ar-JO" sz="1900" b="1" kern="1200" dirty="0">
            <a:effectLst>
              <a:outerShdw blurRad="38100" dist="38100" dir="2700000" algn="tl">
                <a:srgbClr val="000000">
                  <a:alpha val="43137"/>
                </a:srgbClr>
              </a:outerShdw>
            </a:effectLst>
          </a:endParaRPr>
        </a:p>
      </dsp:txBody>
      <dsp:txXfrm rot="5400000">
        <a:off x="45129" y="2589881"/>
        <a:ext cx="5221814" cy="834230"/>
      </dsp:txXfrm>
    </dsp:sp>
    <dsp:sp modelId="{189DE772-1E18-4124-8D29-B8A0EDBB66D9}">
      <dsp:nvSpPr>
        <dsp:cNvPr id="0" name=""/>
        <dsp:cNvSpPr/>
      </dsp:nvSpPr>
      <dsp:spPr>
        <a:xfrm>
          <a:off x="5266944" y="2429190"/>
          <a:ext cx="2962656" cy="1155613"/>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rPr>
            <a:t>الاعمال التحضيرية</a:t>
          </a:r>
        </a:p>
      </dsp:txBody>
      <dsp:txXfrm>
        <a:off x="5323356" y="2485602"/>
        <a:ext cx="2849832" cy="1042789"/>
      </dsp:txXfrm>
    </dsp:sp>
    <dsp:sp modelId="{FBEB8C63-B2BD-46DE-A29E-5C611E8B8D81}">
      <dsp:nvSpPr>
        <dsp:cNvPr id="0" name=""/>
        <dsp:cNvSpPr/>
      </dsp:nvSpPr>
      <dsp:spPr>
        <a:xfrm rot="16200000">
          <a:off x="2171226" y="1586918"/>
          <a:ext cx="924490" cy="5266944"/>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r" defTabSz="844550" rtl="1">
            <a:lnSpc>
              <a:spcPct val="90000"/>
            </a:lnSpc>
            <a:spcBef>
              <a:spcPct val="0"/>
            </a:spcBef>
            <a:spcAft>
              <a:spcPct val="15000"/>
            </a:spcAft>
            <a:buChar char="••"/>
          </a:pPr>
          <a:r>
            <a:rPr lang="ar-JO" sz="1900" b="1" kern="1200" dirty="0" smtClean="0">
              <a:effectLst>
                <a:outerShdw blurRad="38100" dist="38100" dir="2700000" algn="tl">
                  <a:srgbClr val="000000">
                    <a:alpha val="43137"/>
                  </a:srgbClr>
                </a:outerShdw>
              </a:effectLst>
            </a:rPr>
            <a:t>وهو المنطلق العام الذي يتمثل بالروح التي تسيطر على القانون والتي تقوم على الاوضاع السياسية والاقتصادية والاجتماعية السائدة في المجتمع. </a:t>
          </a:r>
          <a:endParaRPr lang="ar-JO" sz="1900" b="1" kern="1200" dirty="0">
            <a:effectLst>
              <a:outerShdw blurRad="38100" dist="38100" dir="2700000" algn="tl">
                <a:srgbClr val="000000">
                  <a:alpha val="43137"/>
                </a:srgbClr>
              </a:outerShdw>
            </a:effectLst>
          </a:endParaRPr>
        </a:p>
      </dsp:txBody>
      <dsp:txXfrm rot="5400000">
        <a:off x="45129" y="3803275"/>
        <a:ext cx="5221814" cy="834230"/>
      </dsp:txXfrm>
    </dsp:sp>
    <dsp:sp modelId="{D9EE4174-0682-448C-B1EB-FFE49BE671F1}">
      <dsp:nvSpPr>
        <dsp:cNvPr id="0" name=""/>
        <dsp:cNvSpPr/>
      </dsp:nvSpPr>
      <dsp:spPr>
        <a:xfrm>
          <a:off x="5266944" y="3642584"/>
          <a:ext cx="2962656" cy="1155613"/>
        </a:xfrm>
        <a:prstGeom prst="roundRect">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rPr>
            <a:t>روح التشريع</a:t>
          </a:r>
        </a:p>
      </dsp:txBody>
      <dsp:txXfrm>
        <a:off x="5323356" y="3698996"/>
        <a:ext cx="2849832" cy="10427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B9F29B-1B9D-4B8A-BE2D-B325B0056530}">
      <dsp:nvSpPr>
        <dsp:cNvPr id="0" name=""/>
        <dsp:cNvSpPr/>
      </dsp:nvSpPr>
      <dsp:spPr>
        <a:xfrm>
          <a:off x="3395513" y="2017563"/>
          <a:ext cx="1438572" cy="1438572"/>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rtl="1">
            <a:lnSpc>
              <a:spcPct val="90000"/>
            </a:lnSpc>
            <a:spcBef>
              <a:spcPct val="0"/>
            </a:spcBef>
            <a:spcAft>
              <a:spcPct val="35000"/>
            </a:spcAft>
          </a:pPr>
          <a:r>
            <a:rPr lang="ar-JO" sz="3500" kern="1200" dirty="0" smtClean="0"/>
            <a:t>اعمال الفقهاء</a:t>
          </a:r>
          <a:endParaRPr lang="ar-JO" sz="3500" kern="1200" dirty="0"/>
        </a:p>
      </dsp:txBody>
      <dsp:txXfrm>
        <a:off x="3606187" y="2228237"/>
        <a:ext cx="1017224" cy="1017224"/>
      </dsp:txXfrm>
    </dsp:sp>
    <dsp:sp modelId="{741AFC55-B7C1-4B16-A9FF-49E10D8CE05D}">
      <dsp:nvSpPr>
        <dsp:cNvPr id="0" name=""/>
        <dsp:cNvSpPr/>
      </dsp:nvSpPr>
      <dsp:spPr>
        <a:xfrm rot="16200000">
          <a:off x="3962362" y="1494017"/>
          <a:ext cx="304874" cy="489114"/>
        </a:xfrm>
        <a:prstGeom prst="rightArrow">
          <a:avLst>
            <a:gd name="adj1" fmla="val 60000"/>
            <a:gd name="adj2" fmla="val 5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JO" sz="2200" kern="1200"/>
        </a:p>
      </dsp:txBody>
      <dsp:txXfrm>
        <a:off x="4008093" y="1637571"/>
        <a:ext cx="213412" cy="293468"/>
      </dsp:txXfrm>
    </dsp:sp>
    <dsp:sp modelId="{72C45BD9-05C8-4F5F-AFD3-304279538F2C}">
      <dsp:nvSpPr>
        <dsp:cNvPr id="0" name=""/>
        <dsp:cNvSpPr/>
      </dsp:nvSpPr>
      <dsp:spPr>
        <a:xfrm>
          <a:off x="3395513" y="3756"/>
          <a:ext cx="1438572" cy="1438572"/>
        </a:xfrm>
        <a:prstGeom prst="ellips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rtl="1">
            <a:lnSpc>
              <a:spcPct val="90000"/>
            </a:lnSpc>
            <a:spcBef>
              <a:spcPct val="0"/>
            </a:spcBef>
            <a:spcAft>
              <a:spcPct val="35000"/>
            </a:spcAft>
          </a:pPr>
          <a:r>
            <a:rPr lang="ar-JO" sz="2900" kern="1200" dirty="0" smtClean="0"/>
            <a:t>التحليل</a:t>
          </a:r>
          <a:endParaRPr lang="ar-JO" sz="2900" kern="1200" dirty="0"/>
        </a:p>
      </dsp:txBody>
      <dsp:txXfrm>
        <a:off x="3606187" y="214430"/>
        <a:ext cx="1017224" cy="1017224"/>
      </dsp:txXfrm>
    </dsp:sp>
    <dsp:sp modelId="{1A98606A-D26C-4513-96D3-D8B7A530753C}">
      <dsp:nvSpPr>
        <dsp:cNvPr id="0" name=""/>
        <dsp:cNvSpPr/>
      </dsp:nvSpPr>
      <dsp:spPr>
        <a:xfrm>
          <a:off x="4960638" y="2492292"/>
          <a:ext cx="304874" cy="489114"/>
        </a:xfrm>
        <a:prstGeom prst="rightArrow">
          <a:avLst>
            <a:gd name="adj1" fmla="val 60000"/>
            <a:gd name="adj2" fmla="val 50000"/>
          </a:avLst>
        </a:prstGeom>
        <a:gradFill rotWithShape="0">
          <a:gsLst>
            <a:gs pos="0">
              <a:schemeClr val="accent2">
                <a:hueOff val="-6721062"/>
                <a:satOff val="2923"/>
                <a:lumOff val="850"/>
                <a:alphaOff val="0"/>
                <a:shade val="15000"/>
                <a:satMod val="180000"/>
              </a:schemeClr>
            </a:gs>
            <a:gs pos="50000">
              <a:schemeClr val="accent2">
                <a:hueOff val="-6721062"/>
                <a:satOff val="2923"/>
                <a:lumOff val="850"/>
                <a:alphaOff val="0"/>
                <a:shade val="45000"/>
                <a:satMod val="170000"/>
              </a:schemeClr>
            </a:gs>
            <a:gs pos="70000">
              <a:schemeClr val="accent2">
                <a:hueOff val="-6721062"/>
                <a:satOff val="2923"/>
                <a:lumOff val="850"/>
                <a:alphaOff val="0"/>
                <a:tint val="99000"/>
                <a:shade val="65000"/>
                <a:satMod val="155000"/>
              </a:schemeClr>
            </a:gs>
            <a:gs pos="100000">
              <a:schemeClr val="accent2">
                <a:hueOff val="-6721062"/>
                <a:satOff val="2923"/>
                <a:lumOff val="85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6721062"/>
              <a:satOff val="2923"/>
              <a:lumOff val="85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JO" sz="2200" kern="1200"/>
        </a:p>
      </dsp:txBody>
      <dsp:txXfrm>
        <a:off x="4960638" y="2590115"/>
        <a:ext cx="213412" cy="293468"/>
      </dsp:txXfrm>
    </dsp:sp>
    <dsp:sp modelId="{E3CBEEBE-4B6F-48E0-9065-584642E110DB}">
      <dsp:nvSpPr>
        <dsp:cNvPr id="0" name=""/>
        <dsp:cNvSpPr/>
      </dsp:nvSpPr>
      <dsp:spPr>
        <a:xfrm>
          <a:off x="5409321" y="2017563"/>
          <a:ext cx="1438572" cy="1438572"/>
        </a:xfrm>
        <a:prstGeom prst="ellipse">
          <a:avLst/>
        </a:prstGeom>
        <a:gradFill rotWithShape="0">
          <a:gsLst>
            <a:gs pos="0">
              <a:schemeClr val="accent2">
                <a:hueOff val="-6721062"/>
                <a:satOff val="2923"/>
                <a:lumOff val="850"/>
                <a:alphaOff val="0"/>
                <a:shade val="15000"/>
                <a:satMod val="180000"/>
              </a:schemeClr>
            </a:gs>
            <a:gs pos="50000">
              <a:schemeClr val="accent2">
                <a:hueOff val="-6721062"/>
                <a:satOff val="2923"/>
                <a:lumOff val="850"/>
                <a:alphaOff val="0"/>
                <a:shade val="45000"/>
                <a:satMod val="170000"/>
              </a:schemeClr>
            </a:gs>
            <a:gs pos="70000">
              <a:schemeClr val="accent2">
                <a:hueOff val="-6721062"/>
                <a:satOff val="2923"/>
                <a:lumOff val="850"/>
                <a:alphaOff val="0"/>
                <a:tint val="99000"/>
                <a:shade val="65000"/>
                <a:satMod val="155000"/>
              </a:schemeClr>
            </a:gs>
            <a:gs pos="100000">
              <a:schemeClr val="accent2">
                <a:hueOff val="-6721062"/>
                <a:satOff val="2923"/>
                <a:lumOff val="85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6721062"/>
              <a:satOff val="2923"/>
              <a:lumOff val="85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rtl="1">
            <a:lnSpc>
              <a:spcPct val="90000"/>
            </a:lnSpc>
            <a:spcBef>
              <a:spcPct val="0"/>
            </a:spcBef>
            <a:spcAft>
              <a:spcPct val="35000"/>
            </a:spcAft>
          </a:pPr>
          <a:r>
            <a:rPr lang="ar-JO" sz="2900" kern="1200" smtClean="0"/>
            <a:t>التعميم</a:t>
          </a:r>
          <a:endParaRPr lang="ar-JO" sz="2900" kern="1200" dirty="0"/>
        </a:p>
      </dsp:txBody>
      <dsp:txXfrm>
        <a:off x="5619995" y="2228237"/>
        <a:ext cx="1017224" cy="1017224"/>
      </dsp:txXfrm>
    </dsp:sp>
    <dsp:sp modelId="{B568F00D-C336-4C33-8966-1B697B08A0E3}">
      <dsp:nvSpPr>
        <dsp:cNvPr id="0" name=""/>
        <dsp:cNvSpPr/>
      </dsp:nvSpPr>
      <dsp:spPr>
        <a:xfrm rot="5400000">
          <a:off x="3962362" y="3490567"/>
          <a:ext cx="304874" cy="489114"/>
        </a:xfrm>
        <a:prstGeom prst="rightArrow">
          <a:avLst>
            <a:gd name="adj1" fmla="val 60000"/>
            <a:gd name="adj2" fmla="val 50000"/>
          </a:avLst>
        </a:prstGeom>
        <a:gradFill rotWithShape="0">
          <a:gsLst>
            <a:gs pos="0">
              <a:schemeClr val="accent2">
                <a:hueOff val="-13442124"/>
                <a:satOff val="5846"/>
                <a:lumOff val="1700"/>
                <a:alphaOff val="0"/>
                <a:shade val="15000"/>
                <a:satMod val="180000"/>
              </a:schemeClr>
            </a:gs>
            <a:gs pos="50000">
              <a:schemeClr val="accent2">
                <a:hueOff val="-13442124"/>
                <a:satOff val="5846"/>
                <a:lumOff val="1700"/>
                <a:alphaOff val="0"/>
                <a:shade val="45000"/>
                <a:satMod val="170000"/>
              </a:schemeClr>
            </a:gs>
            <a:gs pos="70000">
              <a:schemeClr val="accent2">
                <a:hueOff val="-13442124"/>
                <a:satOff val="5846"/>
                <a:lumOff val="1700"/>
                <a:alphaOff val="0"/>
                <a:tint val="99000"/>
                <a:shade val="65000"/>
                <a:satMod val="155000"/>
              </a:schemeClr>
            </a:gs>
            <a:gs pos="100000">
              <a:schemeClr val="accent2">
                <a:hueOff val="-13442124"/>
                <a:satOff val="5846"/>
                <a:lumOff val="170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13442124"/>
              <a:satOff val="5846"/>
              <a:lumOff val="170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JO" sz="2200" kern="1200"/>
        </a:p>
      </dsp:txBody>
      <dsp:txXfrm>
        <a:off x="4008093" y="3542659"/>
        <a:ext cx="213412" cy="293468"/>
      </dsp:txXfrm>
    </dsp:sp>
    <dsp:sp modelId="{6EB7E5D9-AFDD-4A93-BB48-E6C6457158A9}">
      <dsp:nvSpPr>
        <dsp:cNvPr id="0" name=""/>
        <dsp:cNvSpPr/>
      </dsp:nvSpPr>
      <dsp:spPr>
        <a:xfrm>
          <a:off x="3395513" y="4031371"/>
          <a:ext cx="1438572" cy="1438572"/>
        </a:xfrm>
        <a:prstGeom prst="ellipse">
          <a:avLst/>
        </a:prstGeom>
        <a:gradFill rotWithShape="0">
          <a:gsLst>
            <a:gs pos="0">
              <a:schemeClr val="accent2">
                <a:hueOff val="-13442124"/>
                <a:satOff val="5846"/>
                <a:lumOff val="1700"/>
                <a:alphaOff val="0"/>
                <a:shade val="15000"/>
                <a:satMod val="180000"/>
              </a:schemeClr>
            </a:gs>
            <a:gs pos="50000">
              <a:schemeClr val="accent2">
                <a:hueOff val="-13442124"/>
                <a:satOff val="5846"/>
                <a:lumOff val="1700"/>
                <a:alphaOff val="0"/>
                <a:shade val="45000"/>
                <a:satMod val="170000"/>
              </a:schemeClr>
            </a:gs>
            <a:gs pos="70000">
              <a:schemeClr val="accent2">
                <a:hueOff val="-13442124"/>
                <a:satOff val="5846"/>
                <a:lumOff val="1700"/>
                <a:alphaOff val="0"/>
                <a:tint val="99000"/>
                <a:shade val="65000"/>
                <a:satMod val="155000"/>
              </a:schemeClr>
            </a:gs>
            <a:gs pos="100000">
              <a:schemeClr val="accent2">
                <a:hueOff val="-13442124"/>
                <a:satOff val="5846"/>
                <a:lumOff val="170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13442124"/>
              <a:satOff val="5846"/>
              <a:lumOff val="170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rtl="1">
            <a:lnSpc>
              <a:spcPct val="90000"/>
            </a:lnSpc>
            <a:spcBef>
              <a:spcPct val="0"/>
            </a:spcBef>
            <a:spcAft>
              <a:spcPct val="35000"/>
            </a:spcAft>
          </a:pPr>
          <a:r>
            <a:rPr lang="ar-JO" sz="2900" kern="1200" dirty="0" smtClean="0"/>
            <a:t>النقد</a:t>
          </a:r>
          <a:endParaRPr lang="ar-JO" sz="2900" kern="1200" dirty="0"/>
        </a:p>
      </dsp:txBody>
      <dsp:txXfrm>
        <a:off x="3606187" y="4242045"/>
        <a:ext cx="1017224" cy="1017224"/>
      </dsp:txXfrm>
    </dsp:sp>
    <dsp:sp modelId="{34CEEA6D-2D5B-47C4-BE70-532986BDC8E8}">
      <dsp:nvSpPr>
        <dsp:cNvPr id="0" name=""/>
        <dsp:cNvSpPr/>
      </dsp:nvSpPr>
      <dsp:spPr>
        <a:xfrm rot="10800000">
          <a:off x="2964087" y="2492292"/>
          <a:ext cx="304874" cy="489114"/>
        </a:xfrm>
        <a:prstGeom prst="rightArrow">
          <a:avLst>
            <a:gd name="adj1" fmla="val 60000"/>
            <a:gd name="adj2" fmla="val 50000"/>
          </a:avLst>
        </a:prstGeom>
        <a:gradFill rotWithShape="0">
          <a:gsLst>
            <a:gs pos="0">
              <a:schemeClr val="accent2">
                <a:hueOff val="-20163186"/>
                <a:satOff val="8769"/>
                <a:lumOff val="2550"/>
                <a:alphaOff val="0"/>
                <a:shade val="15000"/>
                <a:satMod val="180000"/>
              </a:schemeClr>
            </a:gs>
            <a:gs pos="50000">
              <a:schemeClr val="accent2">
                <a:hueOff val="-20163186"/>
                <a:satOff val="8769"/>
                <a:lumOff val="2550"/>
                <a:alphaOff val="0"/>
                <a:shade val="45000"/>
                <a:satMod val="170000"/>
              </a:schemeClr>
            </a:gs>
            <a:gs pos="70000">
              <a:schemeClr val="accent2">
                <a:hueOff val="-20163186"/>
                <a:satOff val="8769"/>
                <a:lumOff val="2550"/>
                <a:alphaOff val="0"/>
                <a:tint val="99000"/>
                <a:shade val="65000"/>
                <a:satMod val="155000"/>
              </a:schemeClr>
            </a:gs>
            <a:gs pos="100000">
              <a:schemeClr val="accent2">
                <a:hueOff val="-20163186"/>
                <a:satOff val="8769"/>
                <a:lumOff val="255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20163186"/>
              <a:satOff val="8769"/>
              <a:lumOff val="255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JO" sz="2200" kern="1200"/>
        </a:p>
      </dsp:txBody>
      <dsp:txXfrm rot="10800000">
        <a:off x="3055549" y="2590115"/>
        <a:ext cx="213412" cy="293468"/>
      </dsp:txXfrm>
    </dsp:sp>
    <dsp:sp modelId="{998B3456-2B26-48D7-A1D3-58E834A52544}">
      <dsp:nvSpPr>
        <dsp:cNvPr id="0" name=""/>
        <dsp:cNvSpPr/>
      </dsp:nvSpPr>
      <dsp:spPr>
        <a:xfrm>
          <a:off x="1381706" y="2017563"/>
          <a:ext cx="1438572" cy="1438572"/>
        </a:xfrm>
        <a:prstGeom prst="ellipse">
          <a:avLst/>
        </a:prstGeom>
        <a:gradFill rotWithShape="0">
          <a:gsLst>
            <a:gs pos="0">
              <a:schemeClr val="accent2">
                <a:hueOff val="-20163186"/>
                <a:satOff val="8769"/>
                <a:lumOff val="2550"/>
                <a:alphaOff val="0"/>
                <a:shade val="15000"/>
                <a:satMod val="180000"/>
              </a:schemeClr>
            </a:gs>
            <a:gs pos="50000">
              <a:schemeClr val="accent2">
                <a:hueOff val="-20163186"/>
                <a:satOff val="8769"/>
                <a:lumOff val="2550"/>
                <a:alphaOff val="0"/>
                <a:shade val="45000"/>
                <a:satMod val="170000"/>
              </a:schemeClr>
            </a:gs>
            <a:gs pos="70000">
              <a:schemeClr val="accent2">
                <a:hueOff val="-20163186"/>
                <a:satOff val="8769"/>
                <a:lumOff val="2550"/>
                <a:alphaOff val="0"/>
                <a:tint val="99000"/>
                <a:shade val="65000"/>
                <a:satMod val="155000"/>
              </a:schemeClr>
            </a:gs>
            <a:gs pos="100000">
              <a:schemeClr val="accent2">
                <a:hueOff val="-20163186"/>
                <a:satOff val="8769"/>
                <a:lumOff val="255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20163186"/>
              <a:satOff val="8769"/>
              <a:lumOff val="255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rtl="1">
            <a:lnSpc>
              <a:spcPct val="90000"/>
            </a:lnSpc>
            <a:spcBef>
              <a:spcPct val="0"/>
            </a:spcBef>
            <a:spcAft>
              <a:spcPct val="35000"/>
            </a:spcAft>
          </a:pPr>
          <a:r>
            <a:rPr lang="ar-JO" sz="2900" kern="1200" dirty="0" smtClean="0"/>
            <a:t>التأصيل</a:t>
          </a:r>
          <a:endParaRPr lang="ar-JO" sz="2900" kern="1200" dirty="0"/>
        </a:p>
      </dsp:txBody>
      <dsp:txXfrm>
        <a:off x="1592380" y="2228237"/>
        <a:ext cx="1017224" cy="10172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C4BB61-59A4-41B3-AA33-FFEE952F0D4F}">
      <dsp:nvSpPr>
        <dsp:cNvPr id="0" name=""/>
        <dsp:cNvSpPr/>
      </dsp:nvSpPr>
      <dsp:spPr>
        <a:xfrm>
          <a:off x="4475135" y="31216"/>
          <a:ext cx="3447752" cy="1723876"/>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2870" tIns="68580" rIns="102870" bIns="68580" numCol="1" spcCol="1270" anchor="ctr" anchorCtr="0">
          <a:noAutofit/>
        </a:bodyPr>
        <a:lstStyle/>
        <a:p>
          <a:pPr lvl="0" algn="ctr" defTabSz="2400300" rtl="1">
            <a:lnSpc>
              <a:spcPct val="90000"/>
            </a:lnSpc>
            <a:spcBef>
              <a:spcPct val="0"/>
            </a:spcBef>
            <a:spcAft>
              <a:spcPct val="35000"/>
            </a:spcAft>
          </a:pPr>
          <a:r>
            <a:rPr lang="ar-JO" sz="5400" kern="1200" dirty="0" smtClean="0">
              <a:effectLst>
                <a:outerShdw blurRad="38100" dist="38100" dir="2700000" algn="tl">
                  <a:srgbClr val="000000">
                    <a:alpha val="43137"/>
                  </a:srgbClr>
                </a:outerShdw>
              </a:effectLst>
            </a:rPr>
            <a:t>التحليل:</a:t>
          </a:r>
          <a:endParaRPr lang="ar-JO" sz="5400" kern="1200" dirty="0">
            <a:effectLst>
              <a:outerShdw blurRad="38100" dist="38100" dir="2700000" algn="tl">
                <a:srgbClr val="000000">
                  <a:alpha val="43137"/>
                </a:srgbClr>
              </a:outerShdw>
            </a:effectLst>
          </a:endParaRPr>
        </a:p>
      </dsp:txBody>
      <dsp:txXfrm>
        <a:off x="4525626" y="81707"/>
        <a:ext cx="3346770" cy="1622894"/>
      </dsp:txXfrm>
    </dsp:sp>
    <dsp:sp modelId="{E672ADEF-C630-4B64-AA26-F40C54A6CF5F}">
      <dsp:nvSpPr>
        <dsp:cNvPr id="0" name=""/>
        <dsp:cNvSpPr/>
      </dsp:nvSpPr>
      <dsp:spPr>
        <a:xfrm>
          <a:off x="7233337" y="1755092"/>
          <a:ext cx="344775" cy="1292907"/>
        </a:xfrm>
        <a:custGeom>
          <a:avLst/>
          <a:gdLst/>
          <a:ahLst/>
          <a:cxnLst/>
          <a:rect l="0" t="0" r="0" b="0"/>
          <a:pathLst>
            <a:path>
              <a:moveTo>
                <a:pt x="344775" y="0"/>
              </a:moveTo>
              <a:lnTo>
                <a:pt x="344775" y="1292907"/>
              </a:lnTo>
              <a:lnTo>
                <a:pt x="0" y="1292907"/>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EB1AF67-B7B5-43F5-A3D1-82A25150A64D}">
      <dsp:nvSpPr>
        <dsp:cNvPr id="0" name=""/>
        <dsp:cNvSpPr/>
      </dsp:nvSpPr>
      <dsp:spPr>
        <a:xfrm>
          <a:off x="1911" y="2186061"/>
          <a:ext cx="7231426" cy="1723876"/>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5245" tIns="36830" rIns="55245" bIns="36830" numCol="1" spcCol="1270" anchor="ctr" anchorCtr="0">
          <a:noAutofit/>
        </a:bodyPr>
        <a:lstStyle/>
        <a:p>
          <a:pPr lvl="0" algn="ctr" defTabSz="1289050" rtl="1">
            <a:lnSpc>
              <a:spcPct val="90000"/>
            </a:lnSpc>
            <a:spcBef>
              <a:spcPct val="0"/>
            </a:spcBef>
            <a:spcAft>
              <a:spcPct val="35000"/>
            </a:spcAft>
          </a:pPr>
          <a:r>
            <a:rPr lang="ar-JO" sz="2900" kern="1200" dirty="0" smtClean="0"/>
            <a:t>حيث يقوم الفقهاء بشرح النصوص القانونية التي تصدر ان السلطات المختصة ، حيث غالباً ما تكون هذه النصوص مختصرة فيبين الفقهاء المقصود بها ويوضحون شروط تطبيقها.</a:t>
          </a:r>
          <a:endParaRPr lang="ar-JO" sz="2900" kern="1200" dirty="0"/>
        </a:p>
      </dsp:txBody>
      <dsp:txXfrm>
        <a:off x="52402" y="2236552"/>
        <a:ext cx="7130444" cy="1622894"/>
      </dsp:txXfrm>
    </dsp:sp>
    <dsp:sp modelId="{A3D970A2-7B2A-4473-BD20-1DD11EA20F66}">
      <dsp:nvSpPr>
        <dsp:cNvPr id="0" name=""/>
        <dsp:cNvSpPr/>
      </dsp:nvSpPr>
      <dsp:spPr>
        <a:xfrm>
          <a:off x="7233337" y="1755092"/>
          <a:ext cx="344775" cy="3447752"/>
        </a:xfrm>
        <a:custGeom>
          <a:avLst/>
          <a:gdLst/>
          <a:ahLst/>
          <a:cxnLst/>
          <a:rect l="0" t="0" r="0" b="0"/>
          <a:pathLst>
            <a:path>
              <a:moveTo>
                <a:pt x="344775" y="0"/>
              </a:moveTo>
              <a:lnTo>
                <a:pt x="344775" y="3447752"/>
              </a:lnTo>
              <a:lnTo>
                <a:pt x="0" y="3447752"/>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E9A49F8-0D87-4A66-A0DE-9804A59E15ED}">
      <dsp:nvSpPr>
        <dsp:cNvPr id="0" name=""/>
        <dsp:cNvSpPr/>
      </dsp:nvSpPr>
      <dsp:spPr>
        <a:xfrm>
          <a:off x="1911" y="4340907"/>
          <a:ext cx="7231426" cy="1723876"/>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5245" tIns="36830" rIns="55245" bIns="36830" numCol="1" spcCol="1270" anchor="ctr" anchorCtr="0">
          <a:noAutofit/>
        </a:bodyPr>
        <a:lstStyle/>
        <a:p>
          <a:pPr lvl="0" algn="ctr" defTabSz="1289050" rtl="1">
            <a:lnSpc>
              <a:spcPct val="90000"/>
            </a:lnSpc>
            <a:spcBef>
              <a:spcPct val="0"/>
            </a:spcBef>
            <a:spcAft>
              <a:spcPct val="35000"/>
            </a:spcAft>
          </a:pPr>
          <a:r>
            <a:rPr lang="ar-JO" sz="2900" kern="1200" dirty="0" smtClean="0"/>
            <a:t>كما ويعمل الفقهاء على دراسة و تحليل الاحكام القضائية الصادرة عن المحاكم المختصة وبيان حقيقة المراد منها</a:t>
          </a:r>
          <a:endParaRPr lang="ar-JO" sz="2900" kern="1200" dirty="0"/>
        </a:p>
      </dsp:txBody>
      <dsp:txXfrm>
        <a:off x="52402" y="4391398"/>
        <a:ext cx="7130444" cy="16228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C4BB61-59A4-41B3-AA33-FFEE952F0D4F}">
      <dsp:nvSpPr>
        <dsp:cNvPr id="0" name=""/>
        <dsp:cNvSpPr/>
      </dsp:nvSpPr>
      <dsp:spPr>
        <a:xfrm>
          <a:off x="4695309" y="985927"/>
          <a:ext cx="2502544" cy="1251272"/>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2870" tIns="68580" rIns="102870" bIns="68580" numCol="1" spcCol="1270" anchor="ctr" anchorCtr="0">
          <a:noAutofit/>
        </a:bodyPr>
        <a:lstStyle/>
        <a:p>
          <a:pPr lvl="0" algn="ctr" defTabSz="2400300" rtl="1">
            <a:lnSpc>
              <a:spcPct val="90000"/>
            </a:lnSpc>
            <a:spcBef>
              <a:spcPct val="0"/>
            </a:spcBef>
            <a:spcAft>
              <a:spcPct val="35000"/>
            </a:spcAft>
          </a:pPr>
          <a:r>
            <a:rPr lang="ar-JO" sz="5400" kern="1200" dirty="0" smtClean="0">
              <a:effectLst>
                <a:outerShdw blurRad="38100" dist="38100" dir="2700000" algn="tl">
                  <a:srgbClr val="000000">
                    <a:alpha val="43137"/>
                  </a:srgbClr>
                </a:outerShdw>
              </a:effectLst>
            </a:rPr>
            <a:t>التأصيل:</a:t>
          </a:r>
          <a:endParaRPr lang="ar-JO" sz="5400" kern="1200" dirty="0">
            <a:effectLst>
              <a:outerShdw blurRad="38100" dist="38100" dir="2700000" algn="tl">
                <a:srgbClr val="000000">
                  <a:alpha val="43137"/>
                </a:srgbClr>
              </a:outerShdw>
            </a:effectLst>
          </a:endParaRPr>
        </a:p>
      </dsp:txBody>
      <dsp:txXfrm>
        <a:off x="4731958" y="1022576"/>
        <a:ext cx="2429246" cy="1177974"/>
      </dsp:txXfrm>
    </dsp:sp>
    <dsp:sp modelId="{E672ADEF-C630-4B64-AA26-F40C54A6CF5F}">
      <dsp:nvSpPr>
        <dsp:cNvPr id="0" name=""/>
        <dsp:cNvSpPr/>
      </dsp:nvSpPr>
      <dsp:spPr>
        <a:xfrm>
          <a:off x="6555535" y="2237199"/>
          <a:ext cx="392063" cy="940181"/>
        </a:xfrm>
        <a:custGeom>
          <a:avLst/>
          <a:gdLst/>
          <a:ahLst/>
          <a:cxnLst/>
          <a:rect l="0" t="0" r="0" b="0"/>
          <a:pathLst>
            <a:path>
              <a:moveTo>
                <a:pt x="392063" y="0"/>
              </a:moveTo>
              <a:lnTo>
                <a:pt x="392063" y="940181"/>
              </a:lnTo>
              <a:lnTo>
                <a:pt x="0" y="940181"/>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EB1AF67-B7B5-43F5-A3D1-82A25150A64D}">
      <dsp:nvSpPr>
        <dsp:cNvPr id="0" name=""/>
        <dsp:cNvSpPr/>
      </dsp:nvSpPr>
      <dsp:spPr>
        <a:xfrm>
          <a:off x="3132" y="2551744"/>
          <a:ext cx="6552403" cy="125127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30480" rIns="45720" bIns="30480" numCol="1" spcCol="1270" anchor="ctr" anchorCtr="0">
          <a:noAutofit/>
        </a:bodyPr>
        <a:lstStyle/>
        <a:p>
          <a:pPr lvl="0" algn="just" defTabSz="1066800" rtl="1">
            <a:lnSpc>
              <a:spcPct val="90000"/>
            </a:lnSpc>
            <a:spcBef>
              <a:spcPct val="0"/>
            </a:spcBef>
            <a:spcAft>
              <a:spcPct val="35000"/>
            </a:spcAft>
          </a:pPr>
          <a:r>
            <a:rPr lang="ar-JO" sz="2400" kern="1200" dirty="0" smtClean="0"/>
            <a:t>حيث يقوم الفقهاء بجمع القوانين وتقريبها من بعضها البعض لاستخلاص الاتجاه العام للتشريع.</a:t>
          </a:r>
          <a:endParaRPr lang="ar-JO" sz="2400" kern="1200" dirty="0"/>
        </a:p>
      </dsp:txBody>
      <dsp:txXfrm>
        <a:off x="39781" y="2588393"/>
        <a:ext cx="6479105" cy="1177974"/>
      </dsp:txXfrm>
    </dsp:sp>
    <dsp:sp modelId="{A3D970A2-7B2A-4473-BD20-1DD11EA20F66}">
      <dsp:nvSpPr>
        <dsp:cNvPr id="0" name=""/>
        <dsp:cNvSpPr/>
      </dsp:nvSpPr>
      <dsp:spPr>
        <a:xfrm>
          <a:off x="6735358" y="2237199"/>
          <a:ext cx="212240" cy="2504271"/>
        </a:xfrm>
        <a:custGeom>
          <a:avLst/>
          <a:gdLst/>
          <a:ahLst/>
          <a:cxnLst/>
          <a:rect l="0" t="0" r="0" b="0"/>
          <a:pathLst>
            <a:path>
              <a:moveTo>
                <a:pt x="212240" y="0"/>
              </a:moveTo>
              <a:lnTo>
                <a:pt x="212240" y="2504271"/>
              </a:lnTo>
              <a:lnTo>
                <a:pt x="0" y="2504271"/>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E9A49F8-0D87-4A66-A0DE-9804A59E15ED}">
      <dsp:nvSpPr>
        <dsp:cNvPr id="0" name=""/>
        <dsp:cNvSpPr/>
      </dsp:nvSpPr>
      <dsp:spPr>
        <a:xfrm>
          <a:off x="3132" y="4115835"/>
          <a:ext cx="6732226" cy="1251272"/>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30480" rIns="45720" bIns="30480" numCol="1" spcCol="1270" anchor="ctr" anchorCtr="0">
          <a:noAutofit/>
        </a:bodyPr>
        <a:lstStyle/>
        <a:p>
          <a:pPr lvl="0" algn="ctr" defTabSz="1066800" rtl="1">
            <a:lnSpc>
              <a:spcPct val="90000"/>
            </a:lnSpc>
            <a:spcBef>
              <a:spcPct val="0"/>
            </a:spcBef>
            <a:spcAft>
              <a:spcPct val="35000"/>
            </a:spcAft>
          </a:pPr>
          <a:r>
            <a:rPr lang="ar-JO" sz="2400" kern="1200" dirty="0" smtClean="0"/>
            <a:t>اما بالنسبة للقضاء فان الفقهاء بعض دراسة وتحليل الاحكام القضائية المتناثرة والصادرة من مختلف المحاكم لاستخلاص الاتجاه العام الذي يسير عليه القضاء في مسئلة معينة ومقارنتها بالاتجاهات السابقة</a:t>
          </a:r>
          <a:endParaRPr lang="ar-JO" sz="2400" kern="1200" dirty="0"/>
        </a:p>
      </dsp:txBody>
      <dsp:txXfrm>
        <a:off x="39781" y="4152484"/>
        <a:ext cx="6658928" cy="11779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C4BB61-59A4-41B3-AA33-FFEE952F0D4F}">
      <dsp:nvSpPr>
        <dsp:cNvPr id="0" name=""/>
        <dsp:cNvSpPr/>
      </dsp:nvSpPr>
      <dsp:spPr>
        <a:xfrm>
          <a:off x="4669442" y="1672791"/>
          <a:ext cx="2566168" cy="1283084"/>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2870" tIns="68580" rIns="102870" bIns="68580" numCol="1" spcCol="1270" anchor="ctr" anchorCtr="0">
          <a:noAutofit/>
        </a:bodyPr>
        <a:lstStyle/>
        <a:p>
          <a:pPr lvl="0" algn="ctr" defTabSz="2400300" rtl="1">
            <a:lnSpc>
              <a:spcPct val="90000"/>
            </a:lnSpc>
            <a:spcBef>
              <a:spcPct val="0"/>
            </a:spcBef>
            <a:spcAft>
              <a:spcPct val="35000"/>
            </a:spcAft>
          </a:pPr>
          <a:r>
            <a:rPr lang="ar-JO" sz="5400" kern="1200" dirty="0" smtClean="0">
              <a:effectLst>
                <a:outerShdw blurRad="38100" dist="38100" dir="2700000" algn="tl">
                  <a:srgbClr val="000000">
                    <a:alpha val="43137"/>
                  </a:srgbClr>
                </a:outerShdw>
              </a:effectLst>
            </a:rPr>
            <a:t>النقد:</a:t>
          </a:r>
          <a:endParaRPr lang="ar-JO" sz="5400" kern="1200" dirty="0">
            <a:effectLst>
              <a:outerShdw blurRad="38100" dist="38100" dir="2700000" algn="tl">
                <a:srgbClr val="000000">
                  <a:alpha val="43137"/>
                </a:srgbClr>
              </a:outerShdw>
            </a:effectLst>
          </a:endParaRPr>
        </a:p>
      </dsp:txBody>
      <dsp:txXfrm>
        <a:off x="4707022" y="1710371"/>
        <a:ext cx="2491008" cy="1207924"/>
      </dsp:txXfrm>
    </dsp:sp>
    <dsp:sp modelId="{E672ADEF-C630-4B64-AA26-F40C54A6CF5F}">
      <dsp:nvSpPr>
        <dsp:cNvPr id="0" name=""/>
        <dsp:cNvSpPr/>
      </dsp:nvSpPr>
      <dsp:spPr>
        <a:xfrm>
          <a:off x="6722378" y="2955876"/>
          <a:ext cx="256616" cy="962313"/>
        </a:xfrm>
        <a:custGeom>
          <a:avLst/>
          <a:gdLst/>
          <a:ahLst/>
          <a:cxnLst/>
          <a:rect l="0" t="0" r="0" b="0"/>
          <a:pathLst>
            <a:path>
              <a:moveTo>
                <a:pt x="256616" y="0"/>
              </a:moveTo>
              <a:lnTo>
                <a:pt x="256616" y="962313"/>
              </a:lnTo>
              <a:lnTo>
                <a:pt x="0" y="962313"/>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EB1AF67-B7B5-43F5-A3D1-82A25150A64D}">
      <dsp:nvSpPr>
        <dsp:cNvPr id="0" name=""/>
        <dsp:cNvSpPr/>
      </dsp:nvSpPr>
      <dsp:spPr>
        <a:xfrm>
          <a:off x="3388" y="3276647"/>
          <a:ext cx="6718989" cy="128308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8100" tIns="25400" rIns="38100" bIns="25400" numCol="1" spcCol="1270" anchor="ctr" anchorCtr="0">
          <a:noAutofit/>
        </a:bodyPr>
        <a:lstStyle/>
        <a:p>
          <a:pPr lvl="0" algn="just" defTabSz="889000" rtl="1">
            <a:lnSpc>
              <a:spcPct val="90000"/>
            </a:lnSpc>
            <a:spcBef>
              <a:spcPct val="0"/>
            </a:spcBef>
            <a:spcAft>
              <a:spcPct val="35000"/>
            </a:spcAft>
          </a:pPr>
          <a:r>
            <a:rPr lang="ar-JO" sz="2000" kern="1200" dirty="0" smtClean="0"/>
            <a:t>بعد تحليل ودراسة التشريع والاحكام القضائية يقوم الفقهاء بوزنها لبيان مقدار التوفيق الذي صادفته من الناحية الفنية والاجتماعية . </a:t>
          </a:r>
        </a:p>
        <a:p>
          <a:pPr lvl="0" algn="just" defTabSz="889000" rtl="1">
            <a:lnSpc>
              <a:spcPct val="90000"/>
            </a:lnSpc>
            <a:spcBef>
              <a:spcPct val="0"/>
            </a:spcBef>
            <a:spcAft>
              <a:spcPct val="35000"/>
            </a:spcAft>
          </a:pPr>
          <a:r>
            <a:rPr lang="ar-JO" sz="2000" kern="1200" dirty="0" smtClean="0"/>
            <a:t>هذ النقد من شأنه ان يمهد للاصلاح فهو يكشف عن عيوب التشريع وتقصيره ويبرر الماخذ التي يراها على المشلك القضائي.</a:t>
          </a:r>
          <a:endParaRPr lang="ar-JO" sz="2000" kern="1200" dirty="0"/>
        </a:p>
      </dsp:txBody>
      <dsp:txXfrm>
        <a:off x="40968" y="3314227"/>
        <a:ext cx="6643829" cy="120792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C4BB61-59A4-41B3-AA33-FFEE952F0D4F}">
      <dsp:nvSpPr>
        <dsp:cNvPr id="0" name=""/>
        <dsp:cNvSpPr/>
      </dsp:nvSpPr>
      <dsp:spPr>
        <a:xfrm>
          <a:off x="5308419" y="751364"/>
          <a:ext cx="2917328" cy="1458664"/>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2870" tIns="68580" rIns="102870" bIns="68580" numCol="1" spcCol="1270" anchor="ctr" anchorCtr="0">
          <a:noAutofit/>
        </a:bodyPr>
        <a:lstStyle/>
        <a:p>
          <a:pPr lvl="0" algn="ctr" defTabSz="2400300" rtl="1">
            <a:lnSpc>
              <a:spcPct val="90000"/>
            </a:lnSpc>
            <a:spcBef>
              <a:spcPct val="0"/>
            </a:spcBef>
            <a:spcAft>
              <a:spcPct val="35000"/>
            </a:spcAft>
          </a:pPr>
          <a:r>
            <a:rPr lang="ar-JO" sz="5400" kern="1200" dirty="0" smtClean="0">
              <a:effectLst>
                <a:outerShdw blurRad="38100" dist="38100" dir="2700000" algn="tl">
                  <a:srgbClr val="000000">
                    <a:alpha val="43137"/>
                  </a:srgbClr>
                </a:outerShdw>
              </a:effectLst>
            </a:rPr>
            <a:t>التعميم:</a:t>
          </a:r>
          <a:endParaRPr lang="ar-JO" sz="5400" kern="1200" dirty="0">
            <a:effectLst>
              <a:outerShdw blurRad="38100" dist="38100" dir="2700000" algn="tl">
                <a:srgbClr val="000000">
                  <a:alpha val="43137"/>
                </a:srgbClr>
              </a:outerShdw>
            </a:effectLst>
          </a:endParaRPr>
        </a:p>
      </dsp:txBody>
      <dsp:txXfrm>
        <a:off x="5351142" y="794087"/>
        <a:ext cx="2831882" cy="1373218"/>
      </dsp:txXfrm>
    </dsp:sp>
    <dsp:sp modelId="{E672ADEF-C630-4B64-AA26-F40C54A6CF5F}">
      <dsp:nvSpPr>
        <dsp:cNvPr id="0" name=""/>
        <dsp:cNvSpPr/>
      </dsp:nvSpPr>
      <dsp:spPr>
        <a:xfrm>
          <a:off x="7642282" y="2210028"/>
          <a:ext cx="291732" cy="1093998"/>
        </a:xfrm>
        <a:custGeom>
          <a:avLst/>
          <a:gdLst/>
          <a:ahLst/>
          <a:cxnLst/>
          <a:rect l="0" t="0" r="0" b="0"/>
          <a:pathLst>
            <a:path>
              <a:moveTo>
                <a:pt x="291732" y="0"/>
              </a:moveTo>
              <a:lnTo>
                <a:pt x="291732" y="1093998"/>
              </a:lnTo>
              <a:lnTo>
                <a:pt x="0" y="1093998"/>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EB1AF67-B7B5-43F5-A3D1-82A25150A64D}">
      <dsp:nvSpPr>
        <dsp:cNvPr id="0" name=""/>
        <dsp:cNvSpPr/>
      </dsp:nvSpPr>
      <dsp:spPr>
        <a:xfrm>
          <a:off x="3851" y="2574695"/>
          <a:ext cx="7638430" cy="145866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30480" rIns="45720" bIns="30480" numCol="1" spcCol="1270" anchor="ctr" anchorCtr="0">
          <a:noAutofit/>
        </a:bodyPr>
        <a:lstStyle/>
        <a:p>
          <a:pPr lvl="0" algn="just" defTabSz="1066800" rtl="1">
            <a:lnSpc>
              <a:spcPct val="90000"/>
            </a:lnSpc>
            <a:spcBef>
              <a:spcPct val="0"/>
            </a:spcBef>
            <a:spcAft>
              <a:spcPct val="35000"/>
            </a:spcAft>
          </a:pPr>
          <a:r>
            <a:rPr lang="ar-JO" sz="2400" kern="1200" dirty="0" smtClean="0"/>
            <a:t> يقوم الفقه باستخلاص المبادئ العامة من جملة القواعد التفصيلية التي ترد في التشريع او في الاحكام القضائية.</a:t>
          </a:r>
        </a:p>
        <a:p>
          <a:pPr lvl="0" algn="just" defTabSz="1066800" rtl="1">
            <a:lnSpc>
              <a:spcPct val="90000"/>
            </a:lnSpc>
            <a:spcBef>
              <a:spcPct val="0"/>
            </a:spcBef>
            <a:spcAft>
              <a:spcPct val="35000"/>
            </a:spcAft>
          </a:pPr>
          <a:r>
            <a:rPr lang="ar-JO" sz="2400" kern="1200" dirty="0" smtClean="0"/>
            <a:t> الفقه ينتقل من الفروع الى الاصول و من التفصيل الى التعميم</a:t>
          </a:r>
          <a:endParaRPr lang="ar-JO" sz="2400" kern="1200" dirty="0"/>
        </a:p>
      </dsp:txBody>
      <dsp:txXfrm>
        <a:off x="46574" y="2617418"/>
        <a:ext cx="7552984" cy="13732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A5E341-1782-4EDE-878B-9A7A6649B5B3}">
      <dsp:nvSpPr>
        <dsp:cNvPr id="0" name=""/>
        <dsp:cNvSpPr/>
      </dsp:nvSpPr>
      <dsp:spPr>
        <a:xfrm rot="5400000">
          <a:off x="6837667" y="246082"/>
          <a:ext cx="1637567" cy="1146297"/>
        </a:xfrm>
        <a:prstGeom prst="chevron">
          <a:avLst/>
        </a:prstGeom>
        <a:solidFill>
          <a:schemeClr val="accent2">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rtl="1">
            <a:lnSpc>
              <a:spcPct val="90000"/>
            </a:lnSpc>
            <a:spcBef>
              <a:spcPct val="0"/>
            </a:spcBef>
            <a:spcAft>
              <a:spcPct val="35000"/>
            </a:spcAft>
          </a:pPr>
          <a:endParaRPr lang="ar-JO" sz="2500" kern="1200" dirty="0"/>
        </a:p>
      </dsp:txBody>
      <dsp:txXfrm rot="-5400000">
        <a:off x="7083303" y="573596"/>
        <a:ext cx="1146297" cy="491270"/>
      </dsp:txXfrm>
    </dsp:sp>
    <dsp:sp modelId="{687141D1-9953-4FEB-A920-12F303ECA488}">
      <dsp:nvSpPr>
        <dsp:cNvPr id="0" name=""/>
        <dsp:cNvSpPr/>
      </dsp:nvSpPr>
      <dsp:spPr>
        <a:xfrm rot="16200000">
          <a:off x="3009442" y="-3008994"/>
          <a:ext cx="1064418" cy="7083302"/>
        </a:xfrm>
        <a:prstGeom prst="round2Same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16510" rIns="184912" bIns="16510" numCol="1" spcCol="1270" anchor="ctr" anchorCtr="0">
          <a:noAutofit/>
        </a:bodyPr>
        <a:lstStyle/>
        <a:p>
          <a:pPr marL="228600" lvl="1" indent="-228600" algn="r" defTabSz="1155700" rtl="1">
            <a:lnSpc>
              <a:spcPct val="90000"/>
            </a:lnSpc>
            <a:spcBef>
              <a:spcPct val="0"/>
            </a:spcBef>
            <a:spcAft>
              <a:spcPct val="15000"/>
            </a:spcAft>
            <a:buChar char="••"/>
          </a:pPr>
          <a:r>
            <a:rPr lang="ar-JO" sz="2600" kern="1200" dirty="0" smtClean="0"/>
            <a:t>الفقهاء يقومون بتكوين رجال القانون في المستقبل عن طريق تدريس القانون في كليات القانون.</a:t>
          </a:r>
          <a:endParaRPr lang="ar-JO" sz="2600" kern="1200" dirty="0"/>
        </a:p>
      </dsp:txBody>
      <dsp:txXfrm rot="5400000">
        <a:off x="51962" y="52408"/>
        <a:ext cx="7031341" cy="960496"/>
      </dsp:txXfrm>
    </dsp:sp>
    <dsp:sp modelId="{8FEB5D43-2FFF-4589-B6C7-60BC167E41D1}">
      <dsp:nvSpPr>
        <dsp:cNvPr id="0" name=""/>
        <dsp:cNvSpPr/>
      </dsp:nvSpPr>
      <dsp:spPr>
        <a:xfrm rot="5400000">
          <a:off x="6837667" y="1689832"/>
          <a:ext cx="1637567" cy="1146297"/>
        </a:xfrm>
        <a:prstGeom prst="chevron">
          <a:avLst/>
        </a:prstGeom>
        <a:solidFill>
          <a:schemeClr val="accent3">
            <a:hueOff val="0"/>
            <a:satOff val="0"/>
            <a:lumOff val="0"/>
            <a:alphaOff val="0"/>
          </a:schemeClr>
        </a:solidFill>
        <a:ln w="55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rtl="1">
            <a:lnSpc>
              <a:spcPct val="90000"/>
            </a:lnSpc>
            <a:spcBef>
              <a:spcPct val="0"/>
            </a:spcBef>
            <a:spcAft>
              <a:spcPct val="35000"/>
            </a:spcAft>
          </a:pPr>
          <a:endParaRPr lang="ar-JO" sz="2500" kern="1200"/>
        </a:p>
      </dsp:txBody>
      <dsp:txXfrm rot="-5400000">
        <a:off x="7083303" y="2017346"/>
        <a:ext cx="1146297" cy="491270"/>
      </dsp:txXfrm>
    </dsp:sp>
    <dsp:sp modelId="{0B8B8648-93C3-4912-8AA7-404098A18B6D}">
      <dsp:nvSpPr>
        <dsp:cNvPr id="0" name=""/>
        <dsp:cNvSpPr/>
      </dsp:nvSpPr>
      <dsp:spPr>
        <a:xfrm rot="16200000">
          <a:off x="3009442" y="-1565244"/>
          <a:ext cx="1064418" cy="7083302"/>
        </a:xfrm>
        <a:prstGeom prst="round2SameRect">
          <a:avLst/>
        </a:prstGeom>
        <a:solidFill>
          <a:schemeClr val="lt1">
            <a:alpha val="90000"/>
            <a:hueOff val="0"/>
            <a:satOff val="0"/>
            <a:lumOff val="0"/>
            <a:alphaOff val="0"/>
          </a:schemeClr>
        </a:solidFill>
        <a:ln w="55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16510" rIns="184912" bIns="16510" numCol="1" spcCol="1270" anchor="ctr" anchorCtr="0">
          <a:noAutofit/>
        </a:bodyPr>
        <a:lstStyle/>
        <a:p>
          <a:pPr marL="228600" lvl="1" indent="-228600" algn="r" defTabSz="1155700" rtl="1">
            <a:lnSpc>
              <a:spcPct val="90000"/>
            </a:lnSpc>
            <a:spcBef>
              <a:spcPct val="0"/>
            </a:spcBef>
            <a:spcAft>
              <a:spcPct val="15000"/>
            </a:spcAft>
            <a:buChar char="••"/>
          </a:pPr>
          <a:r>
            <a:rPr lang="ar-JO" sz="2600" kern="1200" dirty="0" smtClean="0"/>
            <a:t>يقوم الفقهاء بتوجيه القضاء بجميع درجاته  وغالباً ما يستعين القضاة بالشروحات الفقهية.</a:t>
          </a:r>
          <a:endParaRPr lang="ar-JO" sz="2600" kern="1200" dirty="0"/>
        </a:p>
      </dsp:txBody>
      <dsp:txXfrm rot="5400000">
        <a:off x="51962" y="1496158"/>
        <a:ext cx="7031341" cy="960496"/>
      </dsp:txXfrm>
    </dsp:sp>
    <dsp:sp modelId="{AB66B44B-DE5F-446D-8693-4583BBCD0ED4}">
      <dsp:nvSpPr>
        <dsp:cNvPr id="0" name=""/>
        <dsp:cNvSpPr/>
      </dsp:nvSpPr>
      <dsp:spPr>
        <a:xfrm rot="5400000">
          <a:off x="6837667" y="3133581"/>
          <a:ext cx="1637567" cy="1146297"/>
        </a:xfrm>
        <a:prstGeom prst="chevron">
          <a:avLst/>
        </a:prstGeom>
        <a:solidFill>
          <a:schemeClr val="accent4">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rtl="1">
            <a:lnSpc>
              <a:spcPct val="90000"/>
            </a:lnSpc>
            <a:spcBef>
              <a:spcPct val="0"/>
            </a:spcBef>
            <a:spcAft>
              <a:spcPct val="35000"/>
            </a:spcAft>
          </a:pPr>
          <a:endParaRPr lang="ar-JO" sz="2500" kern="1200"/>
        </a:p>
      </dsp:txBody>
      <dsp:txXfrm rot="-5400000">
        <a:off x="7083303" y="3461095"/>
        <a:ext cx="1146297" cy="491270"/>
      </dsp:txXfrm>
    </dsp:sp>
    <dsp:sp modelId="{5C8C4109-28A3-4047-A9C5-C1F2D8F9C0C7}">
      <dsp:nvSpPr>
        <dsp:cNvPr id="0" name=""/>
        <dsp:cNvSpPr/>
      </dsp:nvSpPr>
      <dsp:spPr>
        <a:xfrm rot="16200000">
          <a:off x="3009442" y="-121495"/>
          <a:ext cx="1064418" cy="7083302"/>
        </a:xfrm>
        <a:prstGeom prst="round2SameRect">
          <a:avLst/>
        </a:prstGeom>
        <a:solidFill>
          <a:schemeClr val="lt1">
            <a:alpha val="9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510" tIns="16510" rIns="184912" bIns="16510" numCol="1" spcCol="1270" anchor="ctr" anchorCtr="0">
          <a:noAutofit/>
        </a:bodyPr>
        <a:lstStyle/>
        <a:p>
          <a:pPr marL="228600" lvl="1" indent="-228600" algn="r" defTabSz="1155700" rtl="1">
            <a:lnSpc>
              <a:spcPct val="90000"/>
            </a:lnSpc>
            <a:spcBef>
              <a:spcPct val="0"/>
            </a:spcBef>
            <a:spcAft>
              <a:spcPct val="15000"/>
            </a:spcAft>
            <a:buChar char="••"/>
          </a:pPr>
          <a:r>
            <a:rPr lang="ar-JO" sz="2600" kern="1200" dirty="0" smtClean="0"/>
            <a:t>يؤثر الفقهاء على ذات المشرع من خلال تنبيه المشرع الى اوجه القصور وغيرها من عيوب التشريع في النص التشريعي .</a:t>
          </a:r>
          <a:endParaRPr lang="ar-JO" sz="2600" kern="1200" dirty="0"/>
        </a:p>
      </dsp:txBody>
      <dsp:txXfrm rot="5400000">
        <a:off x="51962" y="2939907"/>
        <a:ext cx="7031341" cy="96049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A0B3E7-5B6A-4D09-8418-EDE7AB6D6B87}">
      <dsp:nvSpPr>
        <dsp:cNvPr id="0" name=""/>
        <dsp:cNvSpPr/>
      </dsp:nvSpPr>
      <dsp:spPr>
        <a:xfrm>
          <a:off x="2373658" y="521839"/>
          <a:ext cx="3482282" cy="3482282"/>
        </a:xfrm>
        <a:prstGeom prst="blockArc">
          <a:avLst>
            <a:gd name="adj1" fmla="val 10800000"/>
            <a:gd name="adj2" fmla="val 16200000"/>
            <a:gd name="adj3" fmla="val 4641"/>
          </a:avLst>
        </a:prstGeom>
        <a:gradFill rotWithShape="0">
          <a:gsLst>
            <a:gs pos="0">
              <a:schemeClr val="accent2">
                <a:hueOff val="-20163186"/>
                <a:satOff val="8769"/>
                <a:lumOff val="2550"/>
                <a:alphaOff val="0"/>
                <a:shade val="15000"/>
                <a:satMod val="180000"/>
              </a:schemeClr>
            </a:gs>
            <a:gs pos="50000">
              <a:schemeClr val="accent2">
                <a:hueOff val="-20163186"/>
                <a:satOff val="8769"/>
                <a:lumOff val="2550"/>
                <a:alphaOff val="0"/>
                <a:shade val="45000"/>
                <a:satMod val="170000"/>
              </a:schemeClr>
            </a:gs>
            <a:gs pos="70000">
              <a:schemeClr val="accent2">
                <a:hueOff val="-20163186"/>
                <a:satOff val="8769"/>
                <a:lumOff val="2550"/>
                <a:alphaOff val="0"/>
                <a:tint val="99000"/>
                <a:shade val="65000"/>
                <a:satMod val="155000"/>
              </a:schemeClr>
            </a:gs>
            <a:gs pos="100000">
              <a:schemeClr val="accent2">
                <a:hueOff val="-20163186"/>
                <a:satOff val="8769"/>
                <a:lumOff val="255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20163186"/>
              <a:satOff val="8769"/>
              <a:lumOff val="255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81E7D5CB-9072-4516-842C-76B47E1DDA96}">
      <dsp:nvSpPr>
        <dsp:cNvPr id="0" name=""/>
        <dsp:cNvSpPr/>
      </dsp:nvSpPr>
      <dsp:spPr>
        <a:xfrm>
          <a:off x="2373658" y="521839"/>
          <a:ext cx="3482282" cy="3482282"/>
        </a:xfrm>
        <a:prstGeom prst="blockArc">
          <a:avLst>
            <a:gd name="adj1" fmla="val 5400000"/>
            <a:gd name="adj2" fmla="val 10800000"/>
            <a:gd name="adj3" fmla="val 4641"/>
          </a:avLst>
        </a:prstGeom>
        <a:gradFill rotWithShape="0">
          <a:gsLst>
            <a:gs pos="0">
              <a:schemeClr val="accent2">
                <a:hueOff val="-13442124"/>
                <a:satOff val="5846"/>
                <a:lumOff val="1700"/>
                <a:alphaOff val="0"/>
                <a:shade val="15000"/>
                <a:satMod val="180000"/>
              </a:schemeClr>
            </a:gs>
            <a:gs pos="50000">
              <a:schemeClr val="accent2">
                <a:hueOff val="-13442124"/>
                <a:satOff val="5846"/>
                <a:lumOff val="1700"/>
                <a:alphaOff val="0"/>
                <a:shade val="45000"/>
                <a:satMod val="170000"/>
              </a:schemeClr>
            </a:gs>
            <a:gs pos="70000">
              <a:schemeClr val="accent2">
                <a:hueOff val="-13442124"/>
                <a:satOff val="5846"/>
                <a:lumOff val="1700"/>
                <a:alphaOff val="0"/>
                <a:tint val="99000"/>
                <a:shade val="65000"/>
                <a:satMod val="155000"/>
              </a:schemeClr>
            </a:gs>
            <a:gs pos="100000">
              <a:schemeClr val="accent2">
                <a:hueOff val="-13442124"/>
                <a:satOff val="5846"/>
                <a:lumOff val="170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13442124"/>
              <a:satOff val="5846"/>
              <a:lumOff val="170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B422B15C-4599-44B9-ABC0-034DD7FCDF31}">
      <dsp:nvSpPr>
        <dsp:cNvPr id="0" name=""/>
        <dsp:cNvSpPr/>
      </dsp:nvSpPr>
      <dsp:spPr>
        <a:xfrm>
          <a:off x="2373658" y="521839"/>
          <a:ext cx="3482282" cy="3482282"/>
        </a:xfrm>
        <a:prstGeom prst="blockArc">
          <a:avLst>
            <a:gd name="adj1" fmla="val 0"/>
            <a:gd name="adj2" fmla="val 5400000"/>
            <a:gd name="adj3" fmla="val 4641"/>
          </a:avLst>
        </a:prstGeom>
        <a:gradFill rotWithShape="0">
          <a:gsLst>
            <a:gs pos="0">
              <a:schemeClr val="accent2">
                <a:hueOff val="-6721062"/>
                <a:satOff val="2923"/>
                <a:lumOff val="850"/>
                <a:alphaOff val="0"/>
                <a:shade val="15000"/>
                <a:satMod val="180000"/>
              </a:schemeClr>
            </a:gs>
            <a:gs pos="50000">
              <a:schemeClr val="accent2">
                <a:hueOff val="-6721062"/>
                <a:satOff val="2923"/>
                <a:lumOff val="850"/>
                <a:alphaOff val="0"/>
                <a:shade val="45000"/>
                <a:satMod val="170000"/>
              </a:schemeClr>
            </a:gs>
            <a:gs pos="70000">
              <a:schemeClr val="accent2">
                <a:hueOff val="-6721062"/>
                <a:satOff val="2923"/>
                <a:lumOff val="850"/>
                <a:alphaOff val="0"/>
                <a:tint val="99000"/>
                <a:shade val="65000"/>
                <a:satMod val="155000"/>
              </a:schemeClr>
            </a:gs>
            <a:gs pos="100000">
              <a:schemeClr val="accent2">
                <a:hueOff val="-6721062"/>
                <a:satOff val="2923"/>
                <a:lumOff val="85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6721062"/>
              <a:satOff val="2923"/>
              <a:lumOff val="85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1412EE05-D1B0-4E2A-BE2E-CA44C3454DD9}">
      <dsp:nvSpPr>
        <dsp:cNvPr id="0" name=""/>
        <dsp:cNvSpPr/>
      </dsp:nvSpPr>
      <dsp:spPr>
        <a:xfrm>
          <a:off x="2373658" y="521839"/>
          <a:ext cx="3482282" cy="3482282"/>
        </a:xfrm>
        <a:prstGeom prst="blockArc">
          <a:avLst>
            <a:gd name="adj1" fmla="val 16200000"/>
            <a:gd name="adj2" fmla="val 0"/>
            <a:gd name="adj3" fmla="val 4641"/>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FBAB5662-C7F7-47BF-AC2D-501DEE930A86}">
      <dsp:nvSpPr>
        <dsp:cNvPr id="0" name=""/>
        <dsp:cNvSpPr/>
      </dsp:nvSpPr>
      <dsp:spPr>
        <a:xfrm>
          <a:off x="3313137" y="1461318"/>
          <a:ext cx="1603325" cy="1603325"/>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rtl="1">
            <a:lnSpc>
              <a:spcPct val="90000"/>
            </a:lnSpc>
            <a:spcBef>
              <a:spcPct val="0"/>
            </a:spcBef>
            <a:spcAft>
              <a:spcPct val="35000"/>
            </a:spcAft>
          </a:pPr>
          <a:r>
            <a:rPr lang="ar-JO" sz="2700" kern="1200" dirty="0" smtClean="0"/>
            <a:t>عيوب النص التشريعي </a:t>
          </a:r>
          <a:endParaRPr lang="ar-JO" sz="2700" kern="1200" dirty="0"/>
        </a:p>
      </dsp:txBody>
      <dsp:txXfrm>
        <a:off x="3547939" y="1696120"/>
        <a:ext cx="1133721" cy="1133721"/>
      </dsp:txXfrm>
    </dsp:sp>
    <dsp:sp modelId="{98EF8EED-63A8-4FED-9C0C-609E2AA40631}">
      <dsp:nvSpPr>
        <dsp:cNvPr id="0" name=""/>
        <dsp:cNvSpPr/>
      </dsp:nvSpPr>
      <dsp:spPr>
        <a:xfrm>
          <a:off x="3553636" y="1079"/>
          <a:ext cx="1122327" cy="1122327"/>
        </a:xfrm>
        <a:prstGeom prst="ellips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JO" sz="2100" kern="1200" dirty="0" smtClean="0"/>
            <a:t>الغموض</a:t>
          </a:r>
          <a:endParaRPr lang="ar-JO" sz="2100" kern="1200" dirty="0"/>
        </a:p>
      </dsp:txBody>
      <dsp:txXfrm>
        <a:off x="3717997" y="165440"/>
        <a:ext cx="793605" cy="793605"/>
      </dsp:txXfrm>
    </dsp:sp>
    <dsp:sp modelId="{03B013A2-2ECA-4C16-8559-18001822486B}">
      <dsp:nvSpPr>
        <dsp:cNvPr id="0" name=""/>
        <dsp:cNvSpPr/>
      </dsp:nvSpPr>
      <dsp:spPr>
        <a:xfrm>
          <a:off x="5254373" y="1701817"/>
          <a:ext cx="1122327" cy="1122327"/>
        </a:xfrm>
        <a:prstGeom prst="ellipse">
          <a:avLst/>
        </a:prstGeom>
        <a:gradFill rotWithShape="0">
          <a:gsLst>
            <a:gs pos="0">
              <a:schemeClr val="accent2">
                <a:hueOff val="-6721062"/>
                <a:satOff val="2923"/>
                <a:lumOff val="850"/>
                <a:alphaOff val="0"/>
                <a:shade val="15000"/>
                <a:satMod val="180000"/>
              </a:schemeClr>
            </a:gs>
            <a:gs pos="50000">
              <a:schemeClr val="accent2">
                <a:hueOff val="-6721062"/>
                <a:satOff val="2923"/>
                <a:lumOff val="850"/>
                <a:alphaOff val="0"/>
                <a:shade val="45000"/>
                <a:satMod val="170000"/>
              </a:schemeClr>
            </a:gs>
            <a:gs pos="70000">
              <a:schemeClr val="accent2">
                <a:hueOff val="-6721062"/>
                <a:satOff val="2923"/>
                <a:lumOff val="850"/>
                <a:alphaOff val="0"/>
                <a:tint val="99000"/>
                <a:shade val="65000"/>
                <a:satMod val="155000"/>
              </a:schemeClr>
            </a:gs>
            <a:gs pos="100000">
              <a:schemeClr val="accent2">
                <a:hueOff val="-6721062"/>
                <a:satOff val="2923"/>
                <a:lumOff val="85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6721062"/>
              <a:satOff val="2923"/>
              <a:lumOff val="85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JO" sz="2100" kern="1200" dirty="0" smtClean="0"/>
            <a:t>القصور</a:t>
          </a:r>
          <a:endParaRPr lang="ar-JO" sz="2100" kern="1200" dirty="0"/>
        </a:p>
      </dsp:txBody>
      <dsp:txXfrm>
        <a:off x="5418734" y="1866178"/>
        <a:ext cx="793605" cy="793605"/>
      </dsp:txXfrm>
    </dsp:sp>
    <dsp:sp modelId="{7BCEB669-9124-43DA-993A-62C99275B497}">
      <dsp:nvSpPr>
        <dsp:cNvPr id="0" name=""/>
        <dsp:cNvSpPr/>
      </dsp:nvSpPr>
      <dsp:spPr>
        <a:xfrm>
          <a:off x="3553636" y="3402554"/>
          <a:ext cx="1122327" cy="1122327"/>
        </a:xfrm>
        <a:prstGeom prst="ellipse">
          <a:avLst/>
        </a:prstGeom>
        <a:gradFill rotWithShape="0">
          <a:gsLst>
            <a:gs pos="0">
              <a:schemeClr val="accent2">
                <a:hueOff val="-13442124"/>
                <a:satOff val="5846"/>
                <a:lumOff val="1700"/>
                <a:alphaOff val="0"/>
                <a:shade val="15000"/>
                <a:satMod val="180000"/>
              </a:schemeClr>
            </a:gs>
            <a:gs pos="50000">
              <a:schemeClr val="accent2">
                <a:hueOff val="-13442124"/>
                <a:satOff val="5846"/>
                <a:lumOff val="1700"/>
                <a:alphaOff val="0"/>
                <a:shade val="45000"/>
                <a:satMod val="170000"/>
              </a:schemeClr>
            </a:gs>
            <a:gs pos="70000">
              <a:schemeClr val="accent2">
                <a:hueOff val="-13442124"/>
                <a:satOff val="5846"/>
                <a:lumOff val="1700"/>
                <a:alphaOff val="0"/>
                <a:tint val="99000"/>
                <a:shade val="65000"/>
                <a:satMod val="155000"/>
              </a:schemeClr>
            </a:gs>
            <a:gs pos="100000">
              <a:schemeClr val="accent2">
                <a:hueOff val="-13442124"/>
                <a:satOff val="5846"/>
                <a:lumOff val="170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13442124"/>
              <a:satOff val="5846"/>
              <a:lumOff val="170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JO" sz="2100" kern="1200" dirty="0" smtClean="0"/>
            <a:t>الغلط المادي</a:t>
          </a:r>
          <a:endParaRPr lang="ar-JO" sz="2100" kern="1200" dirty="0"/>
        </a:p>
      </dsp:txBody>
      <dsp:txXfrm>
        <a:off x="3717997" y="3566915"/>
        <a:ext cx="793605" cy="793605"/>
      </dsp:txXfrm>
    </dsp:sp>
    <dsp:sp modelId="{83B6CE50-5B47-402B-9BC3-481CDB3A7B83}">
      <dsp:nvSpPr>
        <dsp:cNvPr id="0" name=""/>
        <dsp:cNvSpPr/>
      </dsp:nvSpPr>
      <dsp:spPr>
        <a:xfrm>
          <a:off x="1852898" y="1701817"/>
          <a:ext cx="1122327" cy="1122327"/>
        </a:xfrm>
        <a:prstGeom prst="ellipse">
          <a:avLst/>
        </a:prstGeom>
        <a:gradFill rotWithShape="0">
          <a:gsLst>
            <a:gs pos="0">
              <a:schemeClr val="accent2">
                <a:hueOff val="-20163186"/>
                <a:satOff val="8769"/>
                <a:lumOff val="2550"/>
                <a:alphaOff val="0"/>
                <a:shade val="15000"/>
                <a:satMod val="180000"/>
              </a:schemeClr>
            </a:gs>
            <a:gs pos="50000">
              <a:schemeClr val="accent2">
                <a:hueOff val="-20163186"/>
                <a:satOff val="8769"/>
                <a:lumOff val="2550"/>
                <a:alphaOff val="0"/>
                <a:shade val="45000"/>
                <a:satMod val="170000"/>
              </a:schemeClr>
            </a:gs>
            <a:gs pos="70000">
              <a:schemeClr val="accent2">
                <a:hueOff val="-20163186"/>
                <a:satOff val="8769"/>
                <a:lumOff val="2550"/>
                <a:alphaOff val="0"/>
                <a:tint val="99000"/>
                <a:shade val="65000"/>
                <a:satMod val="155000"/>
              </a:schemeClr>
            </a:gs>
            <a:gs pos="100000">
              <a:schemeClr val="accent2">
                <a:hueOff val="-20163186"/>
                <a:satOff val="8769"/>
                <a:lumOff val="255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hueOff val="-20163186"/>
              <a:satOff val="8769"/>
              <a:lumOff val="255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JO" sz="2100" kern="1200" dirty="0" smtClean="0"/>
            <a:t>التناقض</a:t>
          </a:r>
          <a:endParaRPr lang="ar-JO" sz="2100" kern="1200" dirty="0"/>
        </a:p>
      </dsp:txBody>
      <dsp:txXfrm>
        <a:off x="2017259" y="1866178"/>
        <a:ext cx="793605" cy="79360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51440C-FD9A-4591-BF2F-B853E5B8D129}">
      <dsp:nvSpPr>
        <dsp:cNvPr id="0" name=""/>
        <dsp:cNvSpPr/>
      </dsp:nvSpPr>
      <dsp:spPr>
        <a:xfrm>
          <a:off x="793492" y="1873"/>
          <a:ext cx="7526885" cy="875675"/>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rtl="1">
            <a:lnSpc>
              <a:spcPct val="90000"/>
            </a:lnSpc>
            <a:spcBef>
              <a:spcPct val="0"/>
            </a:spcBef>
            <a:spcAft>
              <a:spcPct val="35000"/>
            </a:spcAft>
          </a:pPr>
          <a:r>
            <a:rPr lang="ar-JO" sz="4000" kern="1200" dirty="0" smtClean="0"/>
            <a:t>الاسباب التي تدعو الى تفسير النص التشريعي</a:t>
          </a:r>
          <a:endParaRPr lang="ar-JO" sz="4000" kern="1200" dirty="0"/>
        </a:p>
      </dsp:txBody>
      <dsp:txXfrm>
        <a:off x="819140" y="27521"/>
        <a:ext cx="7475589" cy="824379"/>
      </dsp:txXfrm>
    </dsp:sp>
    <dsp:sp modelId="{7B97F0A6-1870-428A-8D1A-B1559B70B6FC}">
      <dsp:nvSpPr>
        <dsp:cNvPr id="0" name=""/>
        <dsp:cNvSpPr/>
      </dsp:nvSpPr>
      <dsp:spPr>
        <a:xfrm>
          <a:off x="6704049" y="877549"/>
          <a:ext cx="863640" cy="656756"/>
        </a:xfrm>
        <a:custGeom>
          <a:avLst/>
          <a:gdLst/>
          <a:ahLst/>
          <a:cxnLst/>
          <a:rect l="0" t="0" r="0" b="0"/>
          <a:pathLst>
            <a:path>
              <a:moveTo>
                <a:pt x="863640" y="0"/>
              </a:moveTo>
              <a:lnTo>
                <a:pt x="863640" y="656756"/>
              </a:lnTo>
              <a:lnTo>
                <a:pt x="0" y="656756"/>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670CD7-D381-4976-B119-F404A3A28956}">
      <dsp:nvSpPr>
        <dsp:cNvPr id="0" name=""/>
        <dsp:cNvSpPr/>
      </dsp:nvSpPr>
      <dsp:spPr>
        <a:xfrm>
          <a:off x="270679" y="1096468"/>
          <a:ext cx="6433369" cy="875675"/>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1">
            <a:lnSpc>
              <a:spcPct val="90000"/>
            </a:lnSpc>
            <a:spcBef>
              <a:spcPct val="0"/>
            </a:spcBef>
            <a:spcAft>
              <a:spcPct val="35000"/>
            </a:spcAft>
          </a:pPr>
          <a:r>
            <a:rPr lang="ar-JO" sz="2000" kern="1200" dirty="0" smtClean="0">
              <a:effectLst>
                <a:outerShdw blurRad="38100" dist="38100" dir="2700000" algn="tl">
                  <a:srgbClr val="000000">
                    <a:alpha val="43137"/>
                  </a:srgbClr>
                </a:outerShdw>
              </a:effectLst>
            </a:rPr>
            <a:t>سهو المشرع عن ايراد حكم ما لوقئع جارية في التعامل .</a:t>
          </a:r>
          <a:endParaRPr lang="ar-JO" sz="2000" kern="1200" dirty="0">
            <a:effectLst>
              <a:outerShdw blurRad="38100" dist="38100" dir="2700000" algn="tl">
                <a:srgbClr val="000000">
                  <a:alpha val="43137"/>
                </a:srgbClr>
              </a:outerShdw>
            </a:effectLst>
          </a:endParaRPr>
        </a:p>
      </dsp:txBody>
      <dsp:txXfrm>
        <a:off x="296327" y="1122116"/>
        <a:ext cx="6382073" cy="824379"/>
      </dsp:txXfrm>
    </dsp:sp>
    <dsp:sp modelId="{92A2CB03-DACC-4CF2-8513-A7756CBAE345}">
      <dsp:nvSpPr>
        <dsp:cNvPr id="0" name=""/>
        <dsp:cNvSpPr/>
      </dsp:nvSpPr>
      <dsp:spPr>
        <a:xfrm>
          <a:off x="6745983" y="877549"/>
          <a:ext cx="821705" cy="1751350"/>
        </a:xfrm>
        <a:custGeom>
          <a:avLst/>
          <a:gdLst/>
          <a:ahLst/>
          <a:cxnLst/>
          <a:rect l="0" t="0" r="0" b="0"/>
          <a:pathLst>
            <a:path>
              <a:moveTo>
                <a:pt x="821705" y="0"/>
              </a:moveTo>
              <a:lnTo>
                <a:pt x="821705" y="1751350"/>
              </a:lnTo>
              <a:lnTo>
                <a:pt x="0" y="1751350"/>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8F20EB-5754-4062-8E5C-FF8B40BF08AC}">
      <dsp:nvSpPr>
        <dsp:cNvPr id="0" name=""/>
        <dsp:cNvSpPr/>
      </dsp:nvSpPr>
      <dsp:spPr>
        <a:xfrm>
          <a:off x="270679" y="2191062"/>
          <a:ext cx="6475304" cy="875675"/>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6721062"/>
              <a:satOff val="2923"/>
              <a:lumOff val="85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lvl="0" algn="ctr" defTabSz="1200150" rtl="1">
            <a:lnSpc>
              <a:spcPct val="90000"/>
            </a:lnSpc>
            <a:spcBef>
              <a:spcPct val="0"/>
            </a:spcBef>
            <a:spcAft>
              <a:spcPct val="35000"/>
            </a:spcAft>
          </a:pPr>
          <a:r>
            <a:rPr lang="ar-JO" sz="2700" kern="1200" dirty="0" smtClean="0"/>
            <a:t>عدم توقع ما ينشأ من متغيرات بعد نفاذ التشريع فيصبح الحككم الوارد في التشريع مخالفاً لمقتضيات التعامل الجديد</a:t>
          </a:r>
          <a:endParaRPr lang="ar-JO" sz="2700" kern="1200" dirty="0"/>
        </a:p>
      </dsp:txBody>
      <dsp:txXfrm>
        <a:off x="296327" y="2216710"/>
        <a:ext cx="6424008" cy="824379"/>
      </dsp:txXfrm>
    </dsp:sp>
    <dsp:sp modelId="{CD49CD4E-E6EC-4329-974D-CA9FDA306734}">
      <dsp:nvSpPr>
        <dsp:cNvPr id="0" name=""/>
        <dsp:cNvSpPr/>
      </dsp:nvSpPr>
      <dsp:spPr>
        <a:xfrm>
          <a:off x="6815000" y="877549"/>
          <a:ext cx="752688" cy="2845944"/>
        </a:xfrm>
        <a:custGeom>
          <a:avLst/>
          <a:gdLst/>
          <a:ahLst/>
          <a:cxnLst/>
          <a:rect l="0" t="0" r="0" b="0"/>
          <a:pathLst>
            <a:path>
              <a:moveTo>
                <a:pt x="752688" y="0"/>
              </a:moveTo>
              <a:lnTo>
                <a:pt x="752688" y="2845944"/>
              </a:lnTo>
              <a:lnTo>
                <a:pt x="0" y="2845944"/>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A58841-F316-4E78-8523-B225F0BC67A6}">
      <dsp:nvSpPr>
        <dsp:cNvPr id="0" name=""/>
        <dsp:cNvSpPr/>
      </dsp:nvSpPr>
      <dsp:spPr>
        <a:xfrm>
          <a:off x="270679" y="3285656"/>
          <a:ext cx="6544321" cy="875675"/>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13442124"/>
              <a:satOff val="5846"/>
              <a:lumOff val="170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lvl="0" algn="ctr" defTabSz="1200150" rtl="1">
            <a:lnSpc>
              <a:spcPct val="90000"/>
            </a:lnSpc>
            <a:spcBef>
              <a:spcPct val="0"/>
            </a:spcBef>
            <a:spcAft>
              <a:spcPct val="35000"/>
            </a:spcAft>
          </a:pPr>
          <a:r>
            <a:rPr lang="ar-JO" sz="2700" kern="1200" dirty="0" smtClean="0"/>
            <a:t>غموض النصوص القانونية وتناقضها بعضها مع البعض الاخر</a:t>
          </a:r>
          <a:endParaRPr lang="ar-JO" sz="2700" kern="1200" dirty="0"/>
        </a:p>
      </dsp:txBody>
      <dsp:txXfrm>
        <a:off x="296327" y="3311304"/>
        <a:ext cx="6493025" cy="824379"/>
      </dsp:txXfrm>
    </dsp:sp>
    <dsp:sp modelId="{4F4E0E71-5FFB-4F43-AC00-4B754660407C}">
      <dsp:nvSpPr>
        <dsp:cNvPr id="0" name=""/>
        <dsp:cNvSpPr/>
      </dsp:nvSpPr>
      <dsp:spPr>
        <a:xfrm>
          <a:off x="6815000" y="877549"/>
          <a:ext cx="752688" cy="3940539"/>
        </a:xfrm>
        <a:custGeom>
          <a:avLst/>
          <a:gdLst/>
          <a:ahLst/>
          <a:cxnLst/>
          <a:rect l="0" t="0" r="0" b="0"/>
          <a:pathLst>
            <a:path>
              <a:moveTo>
                <a:pt x="752688" y="0"/>
              </a:moveTo>
              <a:lnTo>
                <a:pt x="752688" y="3940539"/>
              </a:lnTo>
              <a:lnTo>
                <a:pt x="0" y="3940539"/>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914BED-00B4-4751-8F6F-16FA59E43C11}">
      <dsp:nvSpPr>
        <dsp:cNvPr id="0" name=""/>
        <dsp:cNvSpPr/>
      </dsp:nvSpPr>
      <dsp:spPr>
        <a:xfrm>
          <a:off x="270679" y="4380250"/>
          <a:ext cx="6544321" cy="875675"/>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20163186"/>
              <a:satOff val="8769"/>
              <a:lumOff val="255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1435" tIns="34290" rIns="51435" bIns="34290" numCol="1" spcCol="1270" anchor="ctr" anchorCtr="0">
          <a:noAutofit/>
        </a:bodyPr>
        <a:lstStyle/>
        <a:p>
          <a:pPr lvl="0" algn="ctr" defTabSz="1200150" rtl="1">
            <a:lnSpc>
              <a:spcPct val="90000"/>
            </a:lnSpc>
            <a:spcBef>
              <a:spcPct val="0"/>
            </a:spcBef>
            <a:spcAft>
              <a:spcPct val="35000"/>
            </a:spcAft>
          </a:pPr>
          <a:r>
            <a:rPr lang="ar-JO" sz="2700" kern="1200" dirty="0" smtClean="0"/>
            <a:t>وجود غلط مادي غير مقصود في النصوص القانونية.</a:t>
          </a:r>
          <a:endParaRPr lang="ar-JO" sz="2700" kern="1200" dirty="0"/>
        </a:p>
      </dsp:txBody>
      <dsp:txXfrm>
        <a:off x="296327" y="4405898"/>
        <a:ext cx="6493025" cy="82437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1/30/2019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a:t>
            </a:fld>
            <a:endParaRPr lang="en-US" altLang="en-US" dirty="0"/>
          </a:p>
        </p:txBody>
      </p:sp>
    </p:spTree>
    <p:extLst>
      <p:ext uri="{BB962C8B-B14F-4D97-AF65-F5344CB8AC3E}">
        <p14:creationId xmlns:p14="http://schemas.microsoft.com/office/powerpoint/2010/main" val="1208795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34</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B7A3F772-7D01-4851-9825-32BEDC0A7ACE}" type="datetime1">
              <a:rPr lang="en-US" smtClean="0"/>
              <a:t>1/30/2019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00092134-6C7B-4BF2-9144-ABB59004D034}"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CDE91D4C-1F18-4D79-8CCA-E88039C5E9C4}"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0ED96442-BD3A-42FB-B2B1-67BB96EFB435}"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5AD20DBB-1A2B-43AA-8791-1F30E0710D6F}" type="datetime1">
              <a:rPr lang="en-US" smtClean="0"/>
              <a:t>1/30/2019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0988E806-29B3-47C9-8155-32A7430B4195}"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0569A0F3-881F-408A-9BD5-346B2109C389}" type="datetime1">
              <a:rPr lang="en-US" smtClean="0"/>
              <a:t>1/30/2019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34AEECB4-6B8B-4B9C-BAA5-F9C583EC074E}" type="datetime1">
              <a:rPr lang="en-US" smtClean="0"/>
              <a:t>1/30/2019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037728F-5920-47FD-B2B7-625F91172805}" type="datetime1">
              <a:rPr lang="en-US" smtClean="0"/>
              <a:t>1/30/2019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B6BF9CA4-C446-4730-BF79-D5D43830281F}"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BD0A58BA-DF24-404C-A6B7-3593C9A3ABFF}" type="datetime1">
              <a:rPr lang="en-US" smtClean="0"/>
              <a:t>1/30/2019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6F2E6198-7BA8-4FA4-843C-AAEE674A3346}" type="datetime1">
              <a:rPr lang="en-US" smtClean="0"/>
              <a:t>1/30/2019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2.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2.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2.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2.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2.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2.xml"/><Relationship Id="rId7" Type="http://schemas.openxmlformats.org/officeDocument/2006/relationships/image" Target="../media/image2.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2.png"/><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2.png"/><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5.xml"/><Relationship Id="rId7" Type="http://schemas.openxmlformats.org/officeDocument/2006/relationships/image" Target="../media/image2.png"/><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6.xml"/><Relationship Id="rId7" Type="http://schemas.openxmlformats.org/officeDocument/2006/relationships/image" Target="../media/image2.png"/><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marL="0" indent="0" algn="ctr" rtl="1">
              <a:buFont typeface="Arial" panose="020B0604020202020204" pitchFamily="34" charset="0"/>
              <a:buNone/>
            </a:pPr>
            <a:r>
              <a:rPr lang="ar-JO" sz="3600" dirty="0" smtClean="0">
                <a:solidFill>
                  <a:schemeClr val="bg1"/>
                </a:solidFill>
                <a:latin typeface="Simplified Arabic" panose="02020603050405020304" pitchFamily="18" charset="-78"/>
                <a:cs typeface="Simplified Arabic" panose="02020603050405020304" pitchFamily="18" charset="-78"/>
              </a:rPr>
              <a:t>المدخل الى علم القانون</a:t>
            </a:r>
            <a:br>
              <a:rPr lang="ar-JO" sz="3600" dirty="0" smtClean="0">
                <a:solidFill>
                  <a:schemeClr val="bg1"/>
                </a:solidFill>
                <a:latin typeface="Simplified Arabic" panose="02020603050405020304" pitchFamily="18" charset="-78"/>
                <a:cs typeface="Simplified Arabic" panose="02020603050405020304" pitchFamily="18" charset="-78"/>
              </a:rPr>
            </a:br>
            <a:r>
              <a:rPr lang="ar-JO" sz="3600" dirty="0" smtClean="0">
                <a:solidFill>
                  <a:srgbClr val="FFFF00"/>
                </a:solidFill>
                <a:latin typeface="Simplified Arabic" panose="02020603050405020304" pitchFamily="18" charset="-78"/>
                <a:cs typeface="Simplified Arabic" panose="02020603050405020304" pitchFamily="18" charset="-78"/>
              </a:rPr>
              <a:t/>
            </a:r>
            <a:br>
              <a:rPr lang="ar-JO" sz="3600" dirty="0" smtClean="0">
                <a:solidFill>
                  <a:srgbClr val="FFFF00"/>
                </a:solidFill>
                <a:latin typeface="Simplified Arabic" panose="02020603050405020304" pitchFamily="18" charset="-78"/>
                <a:cs typeface="Simplified Arabic" panose="02020603050405020304" pitchFamily="18" charset="-78"/>
              </a:rPr>
            </a:br>
            <a:r>
              <a:rPr lang="ar-JO" sz="3600" dirty="0" smtClean="0">
                <a:solidFill>
                  <a:srgbClr val="FFFF00"/>
                </a:solidFill>
                <a:latin typeface="Simplified Arabic" panose="02020603050405020304" pitchFamily="18" charset="-78"/>
                <a:cs typeface="Simplified Arabic" panose="02020603050405020304" pitchFamily="18" charset="-78"/>
              </a:rPr>
              <a:t>المصادر غير الرسمية وتفسير القاعدة القانونية </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a:xfrm>
            <a:off x="8458200" y="6408738"/>
            <a:ext cx="555625" cy="365125"/>
          </a:xfrm>
        </p:spPr>
        <p:txBody>
          <a:bodyPr/>
          <a:lstStyle/>
          <a:p>
            <a:pPr algn="l" rtl="1"/>
            <a:fld id="{D6DA028E-B514-4AB6-B2EA-B51A3B5E11CF}" type="slidenum">
              <a:rPr lang="en-US" altLang="en-US" smtClean="0"/>
              <a:pPr algn="l" rtl="1"/>
              <a:t>1</a:t>
            </a:fld>
            <a:r>
              <a:rPr lang="ar-JO" altLang="en-US" dirty="0" smtClean="0"/>
              <a:t>/34</a:t>
            </a:r>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533400" y="381000"/>
            <a:ext cx="8229600" cy="3873500"/>
          </a:xfrm>
        </p:spPr>
        <p:txBody>
          <a:bodyPr/>
          <a:lstStyle/>
          <a:p>
            <a:pPr marL="109537" indent="0" algn="justLow" rtl="1" eaLnBrk="1" hangingPunct="1">
              <a:buNone/>
              <a:defRPr/>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eaLnBrk="1" hangingPunct="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الدول التي تتبع النظام اللاتيني فالقاعدة في هذه البلاد ان دور القاضي يكون فقط في تطبيق القانون لا خلقه، اما خلق القانون وصياغته فهو متروك للسلطة التشريعية.</a:t>
            </a:r>
          </a:p>
          <a:p>
            <a:pPr marL="109537" indent="0" algn="justLow" rtl="1" eaLnBrk="1" hangingPunct="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eaLnBrk="1" hangingPunct="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يترتب على ذلك ان الاحكام القضائية لا تلزم حتى القاضي نفسه الذي اصدرها فله ان يعدل عنها مستقبلاً في نزاع مماثل وقضاء اي محكمة لا يلزم محكمة اخرى حتى لو كانت ادنى منها مرتبة.</a:t>
            </a:r>
          </a:p>
        </p:txBody>
      </p:sp>
      <p:sp>
        <p:nvSpPr>
          <p:cNvPr id="3" name="Title 2"/>
          <p:cNvSpPr>
            <a:spLocks noGrp="1"/>
          </p:cNvSpPr>
          <p:nvPr>
            <p:ph type="title"/>
          </p:nvPr>
        </p:nvSpPr>
        <p:spPr>
          <a:xfrm>
            <a:off x="838200" y="114914"/>
            <a:ext cx="6491064" cy="1143000"/>
          </a:xfrm>
        </p:spPr>
        <p:txBody>
          <a:bodyPr/>
          <a:lstStyle/>
          <a:p>
            <a:pPr marL="0" indent="0" algn="ctr" rtl="1" eaLnBrk="1" fontAlgn="auto" hangingPunct="1">
              <a:spcAft>
                <a:spcPts val="0"/>
              </a:spcAft>
              <a:buFont typeface="Arial" panose="020B0604020202020204" pitchFamily="34" charset="0"/>
              <a:buNone/>
              <a:defRPr/>
            </a:pPr>
            <a:r>
              <a:rPr lang="ar-JO" sz="3600" dirty="0" smtClean="0">
                <a:solidFill>
                  <a:schemeClr val="bg1"/>
                </a:solidFill>
                <a:latin typeface="Simplified Arabic" panose="02020603050405020304" pitchFamily="18" charset="-78"/>
                <a:cs typeface="Simplified Arabic" panose="02020603050405020304" pitchFamily="18" charset="-78"/>
              </a:rPr>
              <a:t>النظام اللاتيني</a:t>
            </a:r>
            <a:endParaRPr lang="ar-JO" sz="3600" dirty="0">
              <a:solidFill>
                <a:schemeClr val="bg1"/>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spTree>
    <p:extLst>
      <p:ext uri="{BB962C8B-B14F-4D97-AF65-F5344CB8AC3E}">
        <p14:creationId xmlns:p14="http://schemas.microsoft.com/office/powerpoint/2010/main" val="2026845813"/>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4525963"/>
          </a:xfrm>
        </p:spPr>
        <p:txBody>
          <a:bodyPr/>
          <a:lstStyle/>
          <a:p>
            <a:pPr marL="109537" indent="0" algn="just" rtl="1">
              <a:buNone/>
              <a:defRPr/>
            </a:pPr>
            <a:r>
              <a:rPr lang="ar-JO" sz="3600" b="1" dirty="0" smtClean="0">
                <a:solidFill>
                  <a:schemeClr val="bg1"/>
                </a:solidFill>
                <a:latin typeface="Simplified Arabic" panose="02020603050405020304" pitchFamily="18" charset="-78"/>
                <a:cs typeface="Simplified Arabic" panose="02020603050405020304" pitchFamily="18" charset="-78"/>
              </a:rPr>
              <a:t>	</a:t>
            </a:r>
            <a:r>
              <a:rPr lang="ar-JO" sz="3600" b="1" dirty="0">
                <a:solidFill>
                  <a:schemeClr val="bg1"/>
                </a:solidFill>
                <a:latin typeface="Simplified Arabic" panose="02020603050405020304" pitchFamily="18" charset="-78"/>
                <a:cs typeface="Simplified Arabic" panose="02020603050405020304" pitchFamily="18" charset="-78"/>
              </a:rPr>
              <a:t>الفقه كمصدر غير رسمي للقانون</a:t>
            </a:r>
            <a:r>
              <a:rPr lang="en-US" sz="3600" b="1" dirty="0">
                <a:solidFill>
                  <a:schemeClr val="bg1"/>
                </a:solidFill>
                <a:latin typeface="Simplified Arabic" panose="02020603050405020304" pitchFamily="18" charset="-78"/>
                <a:cs typeface="Simplified Arabic" panose="02020603050405020304" pitchFamily="18" charset="-78"/>
              </a:rPr>
              <a:t/>
            </a:r>
            <a:br>
              <a:rPr lang="en-US" sz="3600" b="1" dirty="0">
                <a:solidFill>
                  <a:schemeClr val="bg1"/>
                </a:solidFill>
                <a:latin typeface="Simplified Arabic" panose="02020603050405020304" pitchFamily="18" charset="-78"/>
                <a:cs typeface="Simplified Arabic" panose="02020603050405020304" pitchFamily="18" charset="-78"/>
              </a:rPr>
            </a:br>
            <a:endParaRPr lang="ar-JO" sz="3600" b="1" dirty="0" smtClean="0">
              <a:solidFill>
                <a:schemeClr val="bg1"/>
              </a:solidFill>
              <a:latin typeface="Simplified Arabic" panose="02020603050405020304" pitchFamily="18" charset="-78"/>
              <a:cs typeface="Simplified Arabic" panose="02020603050405020304" pitchFamily="18" charset="-78"/>
            </a:endParaRPr>
          </a:p>
          <a:p>
            <a:pPr marL="109537" indent="0" algn="just" rtl="1">
              <a:buNone/>
              <a:defRPr/>
            </a:pPr>
            <a:r>
              <a:rPr lang="ar-JO" sz="3600" b="1" dirty="0" smtClean="0">
                <a:solidFill>
                  <a:srgbClr val="FFFF00"/>
                </a:solidFill>
                <a:latin typeface="Simplified Arabic" panose="02020603050405020304" pitchFamily="18" charset="-78"/>
                <a:cs typeface="Simplified Arabic" panose="02020603050405020304" pitchFamily="18" charset="-78"/>
              </a:rPr>
              <a:t>يقصد بالفقه مجموعة الاراء القانونية الصادرة عن فقهاء القانون لاستنباط الاحكام القانونية من مصادرها المختلفة وذلك بالتطرق لبيان ما في القانون من تناقضات او عيوب.</a:t>
            </a:r>
          </a:p>
          <a:p>
            <a:pPr marL="109537" indent="0" algn="just" rtl="1">
              <a:buNone/>
              <a:defRPr/>
            </a:pPr>
            <a:r>
              <a:rPr lang="ar-JO" sz="3600" b="1" dirty="0" smtClean="0">
                <a:solidFill>
                  <a:srgbClr val="FFFF00"/>
                </a:solidFill>
                <a:latin typeface="Simplified Arabic" panose="02020603050405020304" pitchFamily="18" charset="-78"/>
                <a:cs typeface="Simplified Arabic" panose="02020603050405020304" pitchFamily="18" charset="-78"/>
              </a:rPr>
              <a:t>اما الفقه الاسلامي فانه يعتبر في الاردن مصدراً رسمياً من مصادر القاعدة القانونية</a:t>
            </a:r>
          </a:p>
          <a:p>
            <a:pPr marL="109537" indent="0" algn="r" rtl="1">
              <a:buNone/>
              <a:defRPr/>
            </a:pPr>
            <a:endParaRPr lang="ar-JO" sz="3600" b="1" dirty="0" smtClean="0">
              <a:solidFill>
                <a:srgbClr val="FFFF00"/>
              </a:solidFill>
              <a:latin typeface="Simplified Arabic" panose="02020603050405020304" pitchFamily="18" charset="-78"/>
              <a:cs typeface="Simplified Arabic" panose="02020603050405020304" pitchFamily="18" charset="-78"/>
            </a:endParaRPr>
          </a:p>
          <a:p>
            <a:pPr marL="109537" indent="0" algn="r" rtl="1">
              <a:buNone/>
              <a:defRPr/>
            </a:pPr>
            <a:endParaRPr lang="ar-JO" sz="3600" b="1" dirty="0" smtClean="0">
              <a:solidFill>
                <a:srgbClr val="FFFF00"/>
              </a:solidFill>
              <a:latin typeface="Simplified Arabic" panose="02020603050405020304" pitchFamily="18" charset="-78"/>
              <a:cs typeface="Simplified Arabic" panose="02020603050405020304" pitchFamily="18" charset="-78"/>
            </a:endParaRPr>
          </a:p>
          <a:p>
            <a:pPr marL="109537" indent="0" algn="r" rtl="1">
              <a:buNone/>
              <a:defRPr/>
            </a:pPr>
            <a:endParaRPr lang="en-US" sz="3600" b="1"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2200249598"/>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160508496"/>
              </p:ext>
            </p:extLst>
          </p:nvPr>
        </p:nvGraphicFramePr>
        <p:xfrm>
          <a:off x="457200" y="533400"/>
          <a:ext cx="8229600" cy="5473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217563689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11B9F29B-1B9D-4B8A-BE2D-B325B0056530}"/>
                                            </p:graphicEl>
                                          </p:spTgt>
                                        </p:tgtEl>
                                        <p:attrNameLst>
                                          <p:attrName>style.visibility</p:attrName>
                                        </p:attrNameLst>
                                      </p:cBhvr>
                                      <p:to>
                                        <p:strVal val="visible"/>
                                      </p:to>
                                    </p:set>
                                    <p:anim calcmode="lin" valueType="num">
                                      <p:cBhvr additive="base">
                                        <p:cTn id="7" dur="500" fill="hold"/>
                                        <p:tgtEl>
                                          <p:spTgt spid="5">
                                            <p:graphicEl>
                                              <a:dgm id="{11B9F29B-1B9D-4B8A-BE2D-B325B005653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11B9F29B-1B9D-4B8A-BE2D-B325B0056530}"/>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741AFC55-B7C1-4B16-A9FF-49E10D8CE05D}"/>
                                            </p:graphicEl>
                                          </p:spTgt>
                                        </p:tgtEl>
                                        <p:attrNameLst>
                                          <p:attrName>style.visibility</p:attrName>
                                        </p:attrNameLst>
                                      </p:cBhvr>
                                      <p:to>
                                        <p:strVal val="visible"/>
                                      </p:to>
                                    </p:set>
                                    <p:anim calcmode="lin" valueType="num">
                                      <p:cBhvr additive="base">
                                        <p:cTn id="13" dur="500" fill="hold"/>
                                        <p:tgtEl>
                                          <p:spTgt spid="5">
                                            <p:graphicEl>
                                              <a:dgm id="{741AFC55-B7C1-4B16-A9FF-49E10D8CE05D}"/>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741AFC55-B7C1-4B16-A9FF-49E10D8CE05D}"/>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72C45BD9-05C8-4F5F-AFD3-304279538F2C}"/>
                                            </p:graphicEl>
                                          </p:spTgt>
                                        </p:tgtEl>
                                        <p:attrNameLst>
                                          <p:attrName>style.visibility</p:attrName>
                                        </p:attrNameLst>
                                      </p:cBhvr>
                                      <p:to>
                                        <p:strVal val="visible"/>
                                      </p:to>
                                    </p:set>
                                    <p:anim calcmode="lin" valueType="num">
                                      <p:cBhvr additive="base">
                                        <p:cTn id="17" dur="500" fill="hold"/>
                                        <p:tgtEl>
                                          <p:spTgt spid="5">
                                            <p:graphicEl>
                                              <a:dgm id="{72C45BD9-05C8-4F5F-AFD3-304279538F2C}"/>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72C45BD9-05C8-4F5F-AFD3-304279538F2C}"/>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1A98606A-D26C-4513-96D3-D8B7A530753C}"/>
                                            </p:graphicEl>
                                          </p:spTgt>
                                        </p:tgtEl>
                                        <p:attrNameLst>
                                          <p:attrName>style.visibility</p:attrName>
                                        </p:attrNameLst>
                                      </p:cBhvr>
                                      <p:to>
                                        <p:strVal val="visible"/>
                                      </p:to>
                                    </p:set>
                                    <p:anim calcmode="lin" valueType="num">
                                      <p:cBhvr additive="base">
                                        <p:cTn id="23" dur="500" fill="hold"/>
                                        <p:tgtEl>
                                          <p:spTgt spid="5">
                                            <p:graphicEl>
                                              <a:dgm id="{1A98606A-D26C-4513-96D3-D8B7A530753C}"/>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1A98606A-D26C-4513-96D3-D8B7A530753C}"/>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E3CBEEBE-4B6F-48E0-9065-584642E110DB}"/>
                                            </p:graphicEl>
                                          </p:spTgt>
                                        </p:tgtEl>
                                        <p:attrNameLst>
                                          <p:attrName>style.visibility</p:attrName>
                                        </p:attrNameLst>
                                      </p:cBhvr>
                                      <p:to>
                                        <p:strVal val="visible"/>
                                      </p:to>
                                    </p:set>
                                    <p:anim calcmode="lin" valueType="num">
                                      <p:cBhvr additive="base">
                                        <p:cTn id="27" dur="500" fill="hold"/>
                                        <p:tgtEl>
                                          <p:spTgt spid="5">
                                            <p:graphicEl>
                                              <a:dgm id="{E3CBEEBE-4B6F-48E0-9065-584642E110DB}"/>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E3CBEEBE-4B6F-48E0-9065-584642E110DB}"/>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graphicEl>
                                              <a:dgm id="{B568F00D-C336-4C33-8966-1B697B08A0E3}"/>
                                            </p:graphicEl>
                                          </p:spTgt>
                                        </p:tgtEl>
                                        <p:attrNameLst>
                                          <p:attrName>style.visibility</p:attrName>
                                        </p:attrNameLst>
                                      </p:cBhvr>
                                      <p:to>
                                        <p:strVal val="visible"/>
                                      </p:to>
                                    </p:set>
                                    <p:anim calcmode="lin" valueType="num">
                                      <p:cBhvr additive="base">
                                        <p:cTn id="33" dur="500" fill="hold"/>
                                        <p:tgtEl>
                                          <p:spTgt spid="5">
                                            <p:graphicEl>
                                              <a:dgm id="{B568F00D-C336-4C33-8966-1B697B08A0E3}"/>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B568F00D-C336-4C33-8966-1B697B08A0E3}"/>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
                                            <p:graphicEl>
                                              <a:dgm id="{6EB7E5D9-AFDD-4A93-BB48-E6C6457158A9}"/>
                                            </p:graphicEl>
                                          </p:spTgt>
                                        </p:tgtEl>
                                        <p:attrNameLst>
                                          <p:attrName>style.visibility</p:attrName>
                                        </p:attrNameLst>
                                      </p:cBhvr>
                                      <p:to>
                                        <p:strVal val="visible"/>
                                      </p:to>
                                    </p:set>
                                    <p:anim calcmode="lin" valueType="num">
                                      <p:cBhvr additive="base">
                                        <p:cTn id="37" dur="500" fill="hold"/>
                                        <p:tgtEl>
                                          <p:spTgt spid="5">
                                            <p:graphicEl>
                                              <a:dgm id="{6EB7E5D9-AFDD-4A93-BB48-E6C6457158A9}"/>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6EB7E5D9-AFDD-4A93-BB48-E6C6457158A9}"/>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34CEEA6D-2D5B-47C4-BE70-532986BDC8E8}"/>
                                            </p:graphicEl>
                                          </p:spTgt>
                                        </p:tgtEl>
                                        <p:attrNameLst>
                                          <p:attrName>style.visibility</p:attrName>
                                        </p:attrNameLst>
                                      </p:cBhvr>
                                      <p:to>
                                        <p:strVal val="visible"/>
                                      </p:to>
                                    </p:set>
                                    <p:anim calcmode="lin" valueType="num">
                                      <p:cBhvr additive="base">
                                        <p:cTn id="43" dur="500" fill="hold"/>
                                        <p:tgtEl>
                                          <p:spTgt spid="5">
                                            <p:graphicEl>
                                              <a:dgm id="{34CEEA6D-2D5B-47C4-BE70-532986BDC8E8}"/>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34CEEA6D-2D5B-47C4-BE70-532986BDC8E8}"/>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
                                            <p:graphicEl>
                                              <a:dgm id="{998B3456-2B26-48D7-A1D3-58E834A52544}"/>
                                            </p:graphicEl>
                                          </p:spTgt>
                                        </p:tgtEl>
                                        <p:attrNameLst>
                                          <p:attrName>style.visibility</p:attrName>
                                        </p:attrNameLst>
                                      </p:cBhvr>
                                      <p:to>
                                        <p:strVal val="visible"/>
                                      </p:to>
                                    </p:set>
                                    <p:anim calcmode="lin" valueType="num">
                                      <p:cBhvr additive="base">
                                        <p:cTn id="47" dur="500" fill="hold"/>
                                        <p:tgtEl>
                                          <p:spTgt spid="5">
                                            <p:graphicEl>
                                              <a:dgm id="{998B3456-2B26-48D7-A1D3-58E834A52544}"/>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graphicEl>
                                              <a:dgm id="{998B3456-2B26-48D7-A1D3-58E834A5254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881624386"/>
              </p:ext>
            </p:extLst>
          </p:nvPr>
        </p:nvGraphicFramePr>
        <p:xfrm>
          <a:off x="908297" y="21021"/>
          <a:ext cx="79248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9993643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graphicEl>
                                              <a:dgm id="{2CC4BB61-59A4-41B3-AA33-FFEE952F0D4F}"/>
                                            </p:graphicEl>
                                          </p:spTgt>
                                        </p:tgtEl>
                                        <p:attrNameLst>
                                          <p:attrName>style.visibility</p:attrName>
                                        </p:attrNameLst>
                                      </p:cBhvr>
                                      <p:to>
                                        <p:strVal val="visible"/>
                                      </p:to>
                                    </p:set>
                                    <p:anim calcmode="lin" valueType="num">
                                      <p:cBhvr additive="base">
                                        <p:cTn id="7" dur="500" fill="hold"/>
                                        <p:tgtEl>
                                          <p:spTgt spid="6">
                                            <p:graphicEl>
                                              <a:dgm id="{2CC4BB61-59A4-41B3-AA33-FFEE952F0D4F}"/>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2CC4BB61-59A4-41B3-AA33-FFEE952F0D4F}"/>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graphicEl>
                                              <a:dgm id="{E672ADEF-C630-4B64-AA26-F40C54A6CF5F}"/>
                                            </p:graphicEl>
                                          </p:spTgt>
                                        </p:tgtEl>
                                        <p:attrNameLst>
                                          <p:attrName>style.visibility</p:attrName>
                                        </p:attrNameLst>
                                      </p:cBhvr>
                                      <p:to>
                                        <p:strVal val="visible"/>
                                      </p:to>
                                    </p:set>
                                    <p:anim calcmode="lin" valueType="num">
                                      <p:cBhvr additive="base">
                                        <p:cTn id="13" dur="500" fill="hold"/>
                                        <p:tgtEl>
                                          <p:spTgt spid="6">
                                            <p:graphicEl>
                                              <a:dgm id="{E672ADEF-C630-4B64-AA26-F40C54A6CF5F}"/>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graphicEl>
                                              <a:dgm id="{E672ADEF-C630-4B64-AA26-F40C54A6CF5F}"/>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
                                            <p:graphicEl>
                                              <a:dgm id="{FEB1AF67-B7B5-43F5-A3D1-82A25150A64D}"/>
                                            </p:graphicEl>
                                          </p:spTgt>
                                        </p:tgtEl>
                                        <p:attrNameLst>
                                          <p:attrName>style.visibility</p:attrName>
                                        </p:attrNameLst>
                                      </p:cBhvr>
                                      <p:to>
                                        <p:strVal val="visible"/>
                                      </p:to>
                                    </p:set>
                                    <p:anim calcmode="lin" valueType="num">
                                      <p:cBhvr additive="base">
                                        <p:cTn id="17" dur="500" fill="hold"/>
                                        <p:tgtEl>
                                          <p:spTgt spid="6">
                                            <p:graphicEl>
                                              <a:dgm id="{FEB1AF67-B7B5-43F5-A3D1-82A25150A64D}"/>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graphicEl>
                                              <a:dgm id="{FEB1AF67-B7B5-43F5-A3D1-82A25150A64D}"/>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graphicEl>
                                              <a:dgm id="{A3D970A2-7B2A-4473-BD20-1DD11EA20F66}"/>
                                            </p:graphicEl>
                                          </p:spTgt>
                                        </p:tgtEl>
                                        <p:attrNameLst>
                                          <p:attrName>style.visibility</p:attrName>
                                        </p:attrNameLst>
                                      </p:cBhvr>
                                      <p:to>
                                        <p:strVal val="visible"/>
                                      </p:to>
                                    </p:set>
                                    <p:anim calcmode="lin" valueType="num">
                                      <p:cBhvr additive="base">
                                        <p:cTn id="23" dur="500" fill="hold"/>
                                        <p:tgtEl>
                                          <p:spTgt spid="6">
                                            <p:graphicEl>
                                              <a:dgm id="{A3D970A2-7B2A-4473-BD20-1DD11EA20F66}"/>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graphicEl>
                                              <a:dgm id="{A3D970A2-7B2A-4473-BD20-1DD11EA20F66}"/>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
                                            <p:graphicEl>
                                              <a:dgm id="{9E9A49F8-0D87-4A66-A0DE-9804A59E15ED}"/>
                                            </p:graphicEl>
                                          </p:spTgt>
                                        </p:tgtEl>
                                        <p:attrNameLst>
                                          <p:attrName>style.visibility</p:attrName>
                                        </p:attrNameLst>
                                      </p:cBhvr>
                                      <p:to>
                                        <p:strVal val="visible"/>
                                      </p:to>
                                    </p:set>
                                    <p:anim calcmode="lin" valueType="num">
                                      <p:cBhvr additive="base">
                                        <p:cTn id="27" dur="500" fill="hold"/>
                                        <p:tgtEl>
                                          <p:spTgt spid="6">
                                            <p:graphicEl>
                                              <a:dgm id="{9E9A49F8-0D87-4A66-A0DE-9804A59E15ED}"/>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graphicEl>
                                              <a:dgm id="{9E9A49F8-0D87-4A66-A0DE-9804A59E15E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marL="0" indent="0" algn="r" rtl="1">
              <a:buFont typeface="Arial" panose="020B0604020202020204" pitchFamily="34" charset="0"/>
              <a:buNone/>
              <a:defRPr/>
            </a:pPr>
            <a:endParaRPr lang="en-US"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7809967"/>
              </p:ext>
            </p:extLst>
          </p:nvPr>
        </p:nvGraphicFramePr>
        <p:xfrm>
          <a:off x="1219200" y="274638"/>
          <a:ext cx="7239000" cy="6354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12542377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2CC4BB61-59A4-41B3-AA33-FFEE952F0D4F}"/>
                                            </p:graphicEl>
                                          </p:spTgt>
                                        </p:tgtEl>
                                        <p:attrNameLst>
                                          <p:attrName>style.visibility</p:attrName>
                                        </p:attrNameLst>
                                      </p:cBhvr>
                                      <p:to>
                                        <p:strVal val="visible"/>
                                      </p:to>
                                    </p:set>
                                    <p:anim calcmode="lin" valueType="num">
                                      <p:cBhvr additive="base">
                                        <p:cTn id="7" dur="500" fill="hold"/>
                                        <p:tgtEl>
                                          <p:spTgt spid="5">
                                            <p:graphicEl>
                                              <a:dgm id="{2CC4BB61-59A4-41B3-AA33-FFEE952F0D4F}"/>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2CC4BB61-59A4-41B3-AA33-FFEE952F0D4F}"/>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E672ADEF-C630-4B64-AA26-F40C54A6CF5F}"/>
                                            </p:graphicEl>
                                          </p:spTgt>
                                        </p:tgtEl>
                                        <p:attrNameLst>
                                          <p:attrName>style.visibility</p:attrName>
                                        </p:attrNameLst>
                                      </p:cBhvr>
                                      <p:to>
                                        <p:strVal val="visible"/>
                                      </p:to>
                                    </p:set>
                                    <p:anim calcmode="lin" valueType="num">
                                      <p:cBhvr additive="base">
                                        <p:cTn id="13" dur="500" fill="hold"/>
                                        <p:tgtEl>
                                          <p:spTgt spid="5">
                                            <p:graphicEl>
                                              <a:dgm id="{E672ADEF-C630-4B64-AA26-F40C54A6CF5F}"/>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E672ADEF-C630-4B64-AA26-F40C54A6CF5F}"/>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FEB1AF67-B7B5-43F5-A3D1-82A25150A64D}"/>
                                            </p:graphicEl>
                                          </p:spTgt>
                                        </p:tgtEl>
                                        <p:attrNameLst>
                                          <p:attrName>style.visibility</p:attrName>
                                        </p:attrNameLst>
                                      </p:cBhvr>
                                      <p:to>
                                        <p:strVal val="visible"/>
                                      </p:to>
                                    </p:set>
                                    <p:anim calcmode="lin" valueType="num">
                                      <p:cBhvr additive="base">
                                        <p:cTn id="17" dur="500" fill="hold"/>
                                        <p:tgtEl>
                                          <p:spTgt spid="5">
                                            <p:graphicEl>
                                              <a:dgm id="{FEB1AF67-B7B5-43F5-A3D1-82A25150A64D}"/>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FEB1AF67-B7B5-43F5-A3D1-82A25150A64D}"/>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A3D970A2-7B2A-4473-BD20-1DD11EA20F66}"/>
                                            </p:graphicEl>
                                          </p:spTgt>
                                        </p:tgtEl>
                                        <p:attrNameLst>
                                          <p:attrName>style.visibility</p:attrName>
                                        </p:attrNameLst>
                                      </p:cBhvr>
                                      <p:to>
                                        <p:strVal val="visible"/>
                                      </p:to>
                                    </p:set>
                                    <p:anim calcmode="lin" valueType="num">
                                      <p:cBhvr additive="base">
                                        <p:cTn id="23" dur="500" fill="hold"/>
                                        <p:tgtEl>
                                          <p:spTgt spid="5">
                                            <p:graphicEl>
                                              <a:dgm id="{A3D970A2-7B2A-4473-BD20-1DD11EA20F66}"/>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A3D970A2-7B2A-4473-BD20-1DD11EA20F66}"/>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9E9A49F8-0D87-4A66-A0DE-9804A59E15ED}"/>
                                            </p:graphicEl>
                                          </p:spTgt>
                                        </p:tgtEl>
                                        <p:attrNameLst>
                                          <p:attrName>style.visibility</p:attrName>
                                        </p:attrNameLst>
                                      </p:cBhvr>
                                      <p:to>
                                        <p:strVal val="visible"/>
                                      </p:to>
                                    </p:set>
                                    <p:anim calcmode="lin" valueType="num">
                                      <p:cBhvr additive="base">
                                        <p:cTn id="27" dur="500" fill="hold"/>
                                        <p:tgtEl>
                                          <p:spTgt spid="5">
                                            <p:graphicEl>
                                              <a:dgm id="{9E9A49F8-0D87-4A66-A0DE-9804A59E15ED}"/>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9E9A49F8-0D87-4A66-A0DE-9804A59E15E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marL="0" indent="0" algn="r" rtl="1">
              <a:buFont typeface="Arial" panose="020B0604020202020204" pitchFamily="34" charset="0"/>
              <a:buNone/>
              <a:defRPr/>
            </a:pPr>
            <a:endParaRPr lang="en-US"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40315517"/>
              </p:ext>
            </p:extLst>
          </p:nvPr>
        </p:nvGraphicFramePr>
        <p:xfrm>
          <a:off x="1143000" y="274638"/>
          <a:ext cx="7239000" cy="6232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spTree>
    <p:extLst>
      <p:ext uri="{BB962C8B-B14F-4D97-AF65-F5344CB8AC3E}">
        <p14:creationId xmlns:p14="http://schemas.microsoft.com/office/powerpoint/2010/main" val="23476345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2CC4BB61-59A4-41B3-AA33-FFEE952F0D4F}"/>
                                            </p:graphicEl>
                                          </p:spTgt>
                                        </p:tgtEl>
                                        <p:attrNameLst>
                                          <p:attrName>style.visibility</p:attrName>
                                        </p:attrNameLst>
                                      </p:cBhvr>
                                      <p:to>
                                        <p:strVal val="visible"/>
                                      </p:to>
                                    </p:set>
                                    <p:anim calcmode="lin" valueType="num">
                                      <p:cBhvr additive="base">
                                        <p:cTn id="7" dur="500" fill="hold"/>
                                        <p:tgtEl>
                                          <p:spTgt spid="5">
                                            <p:graphicEl>
                                              <a:dgm id="{2CC4BB61-59A4-41B3-AA33-FFEE952F0D4F}"/>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2CC4BB61-59A4-41B3-AA33-FFEE952F0D4F}"/>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E672ADEF-C630-4B64-AA26-F40C54A6CF5F}"/>
                                            </p:graphicEl>
                                          </p:spTgt>
                                        </p:tgtEl>
                                        <p:attrNameLst>
                                          <p:attrName>style.visibility</p:attrName>
                                        </p:attrNameLst>
                                      </p:cBhvr>
                                      <p:to>
                                        <p:strVal val="visible"/>
                                      </p:to>
                                    </p:set>
                                    <p:anim calcmode="lin" valueType="num">
                                      <p:cBhvr additive="base">
                                        <p:cTn id="13" dur="500" fill="hold"/>
                                        <p:tgtEl>
                                          <p:spTgt spid="5">
                                            <p:graphicEl>
                                              <a:dgm id="{E672ADEF-C630-4B64-AA26-F40C54A6CF5F}"/>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E672ADEF-C630-4B64-AA26-F40C54A6CF5F}"/>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FEB1AF67-B7B5-43F5-A3D1-82A25150A64D}"/>
                                            </p:graphicEl>
                                          </p:spTgt>
                                        </p:tgtEl>
                                        <p:attrNameLst>
                                          <p:attrName>style.visibility</p:attrName>
                                        </p:attrNameLst>
                                      </p:cBhvr>
                                      <p:to>
                                        <p:strVal val="visible"/>
                                      </p:to>
                                    </p:set>
                                    <p:anim calcmode="lin" valueType="num">
                                      <p:cBhvr additive="base">
                                        <p:cTn id="17" dur="500" fill="hold"/>
                                        <p:tgtEl>
                                          <p:spTgt spid="5">
                                            <p:graphicEl>
                                              <a:dgm id="{FEB1AF67-B7B5-43F5-A3D1-82A25150A64D}"/>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FEB1AF67-B7B5-43F5-A3D1-82A25150A64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marL="0" indent="0" algn="r" rtl="1">
              <a:buFont typeface="Arial" panose="020B0604020202020204" pitchFamily="34" charset="0"/>
              <a:buNone/>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4" name="Content Placeholder 4"/>
          <p:cNvGraphicFramePr>
            <a:graphicFrameLocks noGrp="1"/>
          </p:cNvGraphicFramePr>
          <p:nvPr>
            <p:ph idx="1"/>
            <p:extLst>
              <p:ext uri="{D42A27DB-BD31-4B8C-83A1-F6EECF244321}">
                <p14:modId xmlns:p14="http://schemas.microsoft.com/office/powerpoint/2010/main" val="3002466276"/>
              </p:ext>
            </p:extLst>
          </p:nvPr>
        </p:nvGraphicFramePr>
        <p:xfrm>
          <a:off x="533400" y="1417638"/>
          <a:ext cx="8229600" cy="47847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229600" y="6397491"/>
            <a:ext cx="640556" cy="365125"/>
          </a:xfrm>
        </p:spPr>
        <p:txBody>
          <a:bodyPr/>
          <a:lstStyle/>
          <a:p>
            <a:pPr algn="l" rtl="1"/>
            <a:fld id="{5CC9CE27-4982-444C-9312-3DD47D12EDF3}" type="slidenum">
              <a:rPr lang="en-US" altLang="en-US" smtClean="0"/>
              <a:pPr algn="l" rtl="1"/>
              <a:t>16</a:t>
            </a:fld>
            <a:r>
              <a:rPr lang="ar-JO" altLang="en-US" dirty="0" smtClean="0"/>
              <a:t>/34</a:t>
            </a:r>
            <a:endParaRPr lang="en-US" altLang="en-US" dirty="0"/>
          </a:p>
        </p:txBody>
      </p:sp>
    </p:spTree>
    <p:extLst>
      <p:ext uri="{BB962C8B-B14F-4D97-AF65-F5344CB8AC3E}">
        <p14:creationId xmlns:p14="http://schemas.microsoft.com/office/powerpoint/2010/main" val="27264280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2CC4BB61-59A4-41B3-AA33-FFEE952F0D4F}"/>
                                            </p:graphicEl>
                                          </p:spTgt>
                                        </p:tgtEl>
                                        <p:attrNameLst>
                                          <p:attrName>style.visibility</p:attrName>
                                        </p:attrNameLst>
                                      </p:cBhvr>
                                      <p:to>
                                        <p:strVal val="visible"/>
                                      </p:to>
                                    </p:set>
                                    <p:anim calcmode="lin" valueType="num">
                                      <p:cBhvr additive="base">
                                        <p:cTn id="7" dur="500" fill="hold"/>
                                        <p:tgtEl>
                                          <p:spTgt spid="4">
                                            <p:graphicEl>
                                              <a:dgm id="{2CC4BB61-59A4-41B3-AA33-FFEE952F0D4F}"/>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2CC4BB61-59A4-41B3-AA33-FFEE952F0D4F}"/>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E672ADEF-C630-4B64-AA26-F40C54A6CF5F}"/>
                                            </p:graphicEl>
                                          </p:spTgt>
                                        </p:tgtEl>
                                        <p:attrNameLst>
                                          <p:attrName>style.visibility</p:attrName>
                                        </p:attrNameLst>
                                      </p:cBhvr>
                                      <p:to>
                                        <p:strVal val="visible"/>
                                      </p:to>
                                    </p:set>
                                    <p:anim calcmode="lin" valueType="num">
                                      <p:cBhvr additive="base">
                                        <p:cTn id="13" dur="500" fill="hold"/>
                                        <p:tgtEl>
                                          <p:spTgt spid="4">
                                            <p:graphicEl>
                                              <a:dgm id="{E672ADEF-C630-4B64-AA26-F40C54A6CF5F}"/>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E672ADEF-C630-4B64-AA26-F40C54A6CF5F}"/>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FEB1AF67-B7B5-43F5-A3D1-82A25150A64D}"/>
                                            </p:graphicEl>
                                          </p:spTgt>
                                        </p:tgtEl>
                                        <p:attrNameLst>
                                          <p:attrName>style.visibility</p:attrName>
                                        </p:attrNameLst>
                                      </p:cBhvr>
                                      <p:to>
                                        <p:strVal val="visible"/>
                                      </p:to>
                                    </p:set>
                                    <p:anim calcmode="lin" valueType="num">
                                      <p:cBhvr additive="base">
                                        <p:cTn id="17" dur="500" fill="hold"/>
                                        <p:tgtEl>
                                          <p:spTgt spid="4">
                                            <p:graphicEl>
                                              <a:dgm id="{FEB1AF67-B7B5-43F5-A3D1-82A25150A64D}"/>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FEB1AF67-B7B5-43F5-A3D1-82A25150A64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pPr marL="0" indent="0" algn="ctr" rtl="1">
              <a:buFont typeface="Arial" panose="020B0604020202020204" pitchFamily="34" charset="0"/>
              <a:buNone/>
              <a:defRPr/>
            </a:pPr>
            <a:r>
              <a:rPr lang="ar-JO" sz="3600" dirty="0" smtClean="0">
                <a:solidFill>
                  <a:srgbClr val="FFFF00"/>
                </a:solidFill>
                <a:latin typeface="Simplified Arabic" panose="02020603050405020304" pitchFamily="18" charset="-78"/>
                <a:cs typeface="Simplified Arabic" panose="02020603050405020304" pitchFamily="18" charset="-78"/>
              </a:rPr>
              <a:t>دور الفقهاء في الوسط القانوني</a:t>
            </a: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953040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73A5E341-1782-4EDE-878B-9A7A6649B5B3}"/>
                                            </p:graphicEl>
                                          </p:spTgt>
                                        </p:tgtEl>
                                        <p:attrNameLst>
                                          <p:attrName>style.visibility</p:attrName>
                                        </p:attrNameLst>
                                      </p:cBhvr>
                                      <p:to>
                                        <p:strVal val="visible"/>
                                      </p:to>
                                    </p:set>
                                    <p:anim calcmode="lin" valueType="num">
                                      <p:cBhvr additive="base">
                                        <p:cTn id="13" dur="500" fill="hold"/>
                                        <p:tgtEl>
                                          <p:spTgt spid="4">
                                            <p:graphicEl>
                                              <a:dgm id="{73A5E341-1782-4EDE-878B-9A7A6649B5B3}"/>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73A5E341-1782-4EDE-878B-9A7A6649B5B3}"/>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687141D1-9953-4FEB-A920-12F303ECA488}"/>
                                            </p:graphicEl>
                                          </p:spTgt>
                                        </p:tgtEl>
                                        <p:attrNameLst>
                                          <p:attrName>style.visibility</p:attrName>
                                        </p:attrNameLst>
                                      </p:cBhvr>
                                      <p:to>
                                        <p:strVal val="visible"/>
                                      </p:to>
                                    </p:set>
                                    <p:anim calcmode="lin" valueType="num">
                                      <p:cBhvr additive="base">
                                        <p:cTn id="19" dur="500" fill="hold"/>
                                        <p:tgtEl>
                                          <p:spTgt spid="4">
                                            <p:graphicEl>
                                              <a:dgm id="{687141D1-9953-4FEB-A920-12F303ECA488}"/>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687141D1-9953-4FEB-A920-12F303ECA488}"/>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graphicEl>
                                              <a:dgm id="{8FEB5D43-2FFF-4589-B6C7-60BC167E41D1}"/>
                                            </p:graphicEl>
                                          </p:spTgt>
                                        </p:tgtEl>
                                        <p:attrNameLst>
                                          <p:attrName>style.visibility</p:attrName>
                                        </p:attrNameLst>
                                      </p:cBhvr>
                                      <p:to>
                                        <p:strVal val="visible"/>
                                      </p:to>
                                    </p:set>
                                    <p:anim calcmode="lin" valueType="num">
                                      <p:cBhvr additive="base">
                                        <p:cTn id="25" dur="500" fill="hold"/>
                                        <p:tgtEl>
                                          <p:spTgt spid="4">
                                            <p:graphicEl>
                                              <a:dgm id="{8FEB5D43-2FFF-4589-B6C7-60BC167E41D1}"/>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graphicEl>
                                              <a:dgm id="{8FEB5D43-2FFF-4589-B6C7-60BC167E41D1}"/>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graphicEl>
                                              <a:dgm id="{0B8B8648-93C3-4912-8AA7-404098A18B6D}"/>
                                            </p:graphicEl>
                                          </p:spTgt>
                                        </p:tgtEl>
                                        <p:attrNameLst>
                                          <p:attrName>style.visibility</p:attrName>
                                        </p:attrNameLst>
                                      </p:cBhvr>
                                      <p:to>
                                        <p:strVal val="visible"/>
                                      </p:to>
                                    </p:set>
                                    <p:anim calcmode="lin" valueType="num">
                                      <p:cBhvr additive="base">
                                        <p:cTn id="31" dur="500" fill="hold"/>
                                        <p:tgtEl>
                                          <p:spTgt spid="4">
                                            <p:graphicEl>
                                              <a:dgm id="{0B8B8648-93C3-4912-8AA7-404098A18B6D}"/>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graphicEl>
                                              <a:dgm id="{0B8B8648-93C3-4912-8AA7-404098A18B6D}"/>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graphicEl>
                                              <a:dgm id="{AB66B44B-DE5F-446D-8693-4583BBCD0ED4}"/>
                                            </p:graphicEl>
                                          </p:spTgt>
                                        </p:tgtEl>
                                        <p:attrNameLst>
                                          <p:attrName>style.visibility</p:attrName>
                                        </p:attrNameLst>
                                      </p:cBhvr>
                                      <p:to>
                                        <p:strVal val="visible"/>
                                      </p:to>
                                    </p:set>
                                    <p:anim calcmode="lin" valueType="num">
                                      <p:cBhvr additive="base">
                                        <p:cTn id="37" dur="500" fill="hold"/>
                                        <p:tgtEl>
                                          <p:spTgt spid="4">
                                            <p:graphicEl>
                                              <a:dgm id="{AB66B44B-DE5F-446D-8693-4583BBCD0ED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AB66B44B-DE5F-446D-8693-4583BBCD0ED4}"/>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graphicEl>
                                              <a:dgm id="{5C8C4109-28A3-4047-A9C5-C1F2D8F9C0C7}"/>
                                            </p:graphicEl>
                                          </p:spTgt>
                                        </p:tgtEl>
                                        <p:attrNameLst>
                                          <p:attrName>style.visibility</p:attrName>
                                        </p:attrNameLst>
                                      </p:cBhvr>
                                      <p:to>
                                        <p:strVal val="visible"/>
                                      </p:to>
                                    </p:set>
                                    <p:anim calcmode="lin" valueType="num">
                                      <p:cBhvr additive="base">
                                        <p:cTn id="43" dur="500" fill="hold"/>
                                        <p:tgtEl>
                                          <p:spTgt spid="4">
                                            <p:graphicEl>
                                              <a:dgm id="{5C8C4109-28A3-4047-A9C5-C1F2D8F9C0C7}"/>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graphicEl>
                                              <a:dgm id="{5C8C4109-28A3-4047-A9C5-C1F2D8F9C0C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1"/>
          <p:cNvSpPr>
            <a:spLocks noGrp="1"/>
          </p:cNvSpPr>
          <p:nvPr>
            <p:ph idx="1"/>
          </p:nvPr>
        </p:nvSpPr>
        <p:spPr>
          <a:xfrm>
            <a:off x="304800" y="76200"/>
            <a:ext cx="8229600" cy="4495800"/>
          </a:xfrm>
        </p:spPr>
        <p:txBody>
          <a:bodyPr/>
          <a:lstStyle/>
          <a:p>
            <a:pPr marL="109537" indent="0" algn="just" rtl="1">
              <a:buNone/>
              <a:defRPr/>
            </a:pPr>
            <a:endParaRPr lang="ar-JO" sz="3600" b="1" dirty="0" smtClean="0">
              <a:solidFill>
                <a:srgbClr val="FFFF00"/>
              </a:solidFill>
              <a:latin typeface="Simplified Arabic" panose="02020603050405020304" pitchFamily="18" charset="-78"/>
              <a:cs typeface="Simplified Arabic" panose="02020603050405020304" pitchFamily="18" charset="-78"/>
            </a:endParaRPr>
          </a:p>
          <a:p>
            <a:pPr marL="109537" indent="0" algn="just" rtl="1">
              <a:buNone/>
              <a:defRPr/>
            </a:pPr>
            <a:r>
              <a:rPr lang="ar-JO" sz="3600" b="1" dirty="0">
                <a:solidFill>
                  <a:schemeClr val="bg1"/>
                </a:solidFill>
                <a:latin typeface="Simplified Arabic" panose="02020603050405020304" pitchFamily="18" charset="-78"/>
                <a:cs typeface="Simplified Arabic" panose="02020603050405020304" pitchFamily="18" charset="-78"/>
              </a:rPr>
              <a:t>تفسير القاعدة القانونية</a:t>
            </a:r>
            <a:endParaRPr lang="en-US" sz="3600" b="1" dirty="0">
              <a:solidFill>
                <a:schemeClr val="bg1"/>
              </a:solidFill>
              <a:latin typeface="Simplified Arabic" panose="02020603050405020304" pitchFamily="18" charset="-78"/>
              <a:cs typeface="Simplified Arabic" panose="02020603050405020304" pitchFamily="18" charset="-78"/>
            </a:endParaRPr>
          </a:p>
          <a:p>
            <a:pPr marL="109537" indent="0" algn="just" rtl="1">
              <a:buNone/>
              <a:defRPr/>
            </a:pPr>
            <a:endParaRPr lang="ar-JO" sz="3600" b="1" dirty="0" smtClean="0">
              <a:solidFill>
                <a:srgbClr val="FFFF00"/>
              </a:solidFill>
              <a:latin typeface="Simplified Arabic" panose="02020603050405020304" pitchFamily="18" charset="-78"/>
              <a:cs typeface="Simplified Arabic" panose="02020603050405020304" pitchFamily="18" charset="-78"/>
            </a:endParaRPr>
          </a:p>
          <a:p>
            <a:pPr marL="109537" indent="0" algn="just" rtl="1">
              <a:buNone/>
              <a:defRPr/>
            </a:pPr>
            <a:r>
              <a:rPr lang="ar-JO" sz="3600" b="1" dirty="0" smtClean="0">
                <a:solidFill>
                  <a:srgbClr val="FFFF00"/>
                </a:solidFill>
                <a:latin typeface="Simplified Arabic" panose="02020603050405020304" pitchFamily="18" charset="-78"/>
                <a:cs typeface="Simplified Arabic" panose="02020603050405020304" pitchFamily="18" charset="-78"/>
              </a:rPr>
              <a:t>تمر عملية صياغة القانون بالعديد من المراحل التمهيدية والتشريعية حتى يصل القانون الينا بصورته النهائية. </a:t>
            </a:r>
          </a:p>
          <a:p>
            <a:pPr marL="109537" indent="0" algn="just" rtl="1">
              <a:buNone/>
              <a:defRPr/>
            </a:pPr>
            <a:r>
              <a:rPr lang="ar-JO" sz="3600" b="1" dirty="0" smtClean="0">
                <a:solidFill>
                  <a:srgbClr val="FFFF00"/>
                </a:solidFill>
                <a:latin typeface="Simplified Arabic" panose="02020603050405020304" pitchFamily="18" charset="-78"/>
                <a:cs typeface="Simplified Arabic" panose="02020603050405020304" pitchFamily="18" charset="-78"/>
              </a:rPr>
              <a:t>ان القانون بمختلف انواعه يصدر من قبل الانسان، و حيث ان الانسان غير معصوم عن الخطأ و من الممكن ان يزل في عملية الصياغة فكان لابد من اللجوء الى عملية تفسير النصوص القانونية.</a:t>
            </a: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4234018786"/>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p:cNvSpPr>
            <a:spLocks noGrp="1"/>
          </p:cNvSpPr>
          <p:nvPr>
            <p:ph idx="1"/>
          </p:nvPr>
        </p:nvSpPr>
        <p:spPr>
          <a:xfrm>
            <a:off x="457200" y="2332038"/>
            <a:ext cx="8229600" cy="4525962"/>
          </a:xfrm>
        </p:spPr>
        <p:txBody>
          <a:bodyPr/>
          <a:lstStyle/>
          <a:p>
            <a:pPr marL="109537" indent="0" algn="just"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التفسير عبارة عن العملية التي يمكن من خلالها استنباط نية المشرع وغاياته واهدافه من النصوص القانونية التي يضعها وايضاح ما غمض منها ومعرفة ما قد يشوب هذه النصوص من قصور وكيفية حل التناقض الذي قد يكون قد حدث اثناء الصياغة بالاضافة الى اصلاح الغلط المادي .</a:t>
            </a:r>
          </a:p>
          <a:p>
            <a:pPr marL="109537" indent="0" algn="just" rtl="1">
              <a:buNone/>
              <a:defRPr/>
            </a:pPr>
            <a:endParaRPr lang="ar-JO" sz="3600" b="1" dirty="0" smtClean="0">
              <a:solidFill>
                <a:srgbClr val="FFFF0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0" indent="0" algn="r" rtl="1">
              <a:buFont typeface="Arial" panose="020B0604020202020204" pitchFamily="34" charset="0"/>
              <a:buNone/>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2419047778"/>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marL="0" indent="0" algn="just" rtl="1">
              <a:buFont typeface="Arial" panose="020B0604020202020204" pitchFamily="34" charset="0"/>
              <a:buNone/>
            </a:pP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209800" y="2362200"/>
            <a:ext cx="5486400" cy="2308324"/>
          </a:xfrm>
          <a:prstGeom prst="rect">
            <a:avLst/>
          </a:prstGeom>
          <a:noFill/>
        </p:spPr>
        <p:txBody>
          <a:bodyPr wrap="square" rtlCol="0">
            <a:spAutoFit/>
          </a:bodyPr>
          <a:lstStyle/>
          <a:p>
            <a:pPr algn="r" rtl="1"/>
            <a:r>
              <a:rPr lang="ar-JO" sz="3600" dirty="0" smtClean="0">
                <a:solidFill>
                  <a:srgbClr val="FFFF00"/>
                </a:solidFill>
                <a:latin typeface="Simplified Arabic" panose="02020603050405020304" pitchFamily="18" charset="-78"/>
                <a:cs typeface="Simplified Arabic" panose="02020603050405020304" pitchFamily="18" charset="-78"/>
              </a:rPr>
              <a:t>ما المقصود بالمصادر غير الرسمية للقاعدة القانونية؟</a:t>
            </a:r>
          </a:p>
          <a:p>
            <a:pPr algn="r" rtl="1"/>
            <a:r>
              <a:rPr lang="ar-JO" sz="3600" dirty="0" smtClean="0">
                <a:solidFill>
                  <a:srgbClr val="FFFF00"/>
                </a:solidFill>
                <a:latin typeface="Simplified Arabic" panose="02020603050405020304" pitchFamily="18" charset="-78"/>
                <a:cs typeface="Simplified Arabic" panose="02020603050405020304" pitchFamily="18" charset="-78"/>
              </a:rPr>
              <a:t>ما هي آلية تفسير النص القانوني؟</a:t>
            </a:r>
          </a:p>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a:xfrm>
            <a:off x="8458200" y="6410629"/>
            <a:ext cx="595312" cy="365125"/>
          </a:xfrm>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1000"/>
                                        <p:tgtEl>
                                          <p:spTgt spid="7">
                                            <p:txEl>
                                              <p:pRg st="0" end="0"/>
                                            </p:txEl>
                                          </p:spTgt>
                                        </p:tgtEl>
                                      </p:cBhvr>
                                    </p:animEffect>
                                    <p:anim calcmode="lin" valueType="num">
                                      <p:cBhvr>
                                        <p:cTn id="2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1000"/>
                                        <p:tgtEl>
                                          <p:spTgt spid="7">
                                            <p:txEl>
                                              <p:pRg st="1" end="1"/>
                                            </p:txEl>
                                          </p:spTgt>
                                        </p:tgtEl>
                                      </p:cBhvr>
                                    </p:animEffect>
                                    <p:anim calcmode="lin" valueType="num">
                                      <p:cBhvr>
                                        <p:cTn id="2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61347413"/>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pPr marL="0" indent="0" algn="r" rtl="1">
              <a:buFont typeface="Arial" panose="020B0604020202020204" pitchFamily="34" charset="0"/>
              <a:buNone/>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20</a:t>
            </a:fld>
            <a:endParaRPr lang="en-US" altLang="en-US" dirty="0"/>
          </a:p>
        </p:txBody>
      </p:sp>
    </p:spTree>
    <p:extLst>
      <p:ext uri="{BB962C8B-B14F-4D97-AF65-F5344CB8AC3E}">
        <p14:creationId xmlns:p14="http://schemas.microsoft.com/office/powerpoint/2010/main" val="6819888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FBAB5662-C7F7-47BF-AC2D-501DEE930A86}"/>
                                            </p:graphicEl>
                                          </p:spTgt>
                                        </p:tgtEl>
                                        <p:attrNameLst>
                                          <p:attrName>style.visibility</p:attrName>
                                        </p:attrNameLst>
                                      </p:cBhvr>
                                      <p:to>
                                        <p:strVal val="visible"/>
                                      </p:to>
                                    </p:set>
                                    <p:anim calcmode="lin" valueType="num">
                                      <p:cBhvr additive="base">
                                        <p:cTn id="7" dur="500" fill="hold"/>
                                        <p:tgtEl>
                                          <p:spTgt spid="5">
                                            <p:graphicEl>
                                              <a:dgm id="{FBAB5662-C7F7-47BF-AC2D-501DEE930A86}"/>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FBAB5662-C7F7-47BF-AC2D-501DEE930A86}"/>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98EF8EED-63A8-4FED-9C0C-609E2AA40631}"/>
                                            </p:graphicEl>
                                          </p:spTgt>
                                        </p:tgtEl>
                                        <p:attrNameLst>
                                          <p:attrName>style.visibility</p:attrName>
                                        </p:attrNameLst>
                                      </p:cBhvr>
                                      <p:to>
                                        <p:strVal val="visible"/>
                                      </p:to>
                                    </p:set>
                                    <p:anim calcmode="lin" valueType="num">
                                      <p:cBhvr additive="base">
                                        <p:cTn id="13" dur="500" fill="hold"/>
                                        <p:tgtEl>
                                          <p:spTgt spid="5">
                                            <p:graphicEl>
                                              <a:dgm id="{98EF8EED-63A8-4FED-9C0C-609E2AA40631}"/>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98EF8EED-63A8-4FED-9C0C-609E2AA40631}"/>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1412EE05-D1B0-4E2A-BE2E-CA44C3454DD9}"/>
                                            </p:graphicEl>
                                          </p:spTgt>
                                        </p:tgtEl>
                                        <p:attrNameLst>
                                          <p:attrName>style.visibility</p:attrName>
                                        </p:attrNameLst>
                                      </p:cBhvr>
                                      <p:to>
                                        <p:strVal val="visible"/>
                                      </p:to>
                                    </p:set>
                                    <p:anim calcmode="lin" valueType="num">
                                      <p:cBhvr additive="base">
                                        <p:cTn id="19" dur="500" fill="hold"/>
                                        <p:tgtEl>
                                          <p:spTgt spid="5">
                                            <p:graphicEl>
                                              <a:dgm id="{1412EE05-D1B0-4E2A-BE2E-CA44C3454DD9}"/>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1412EE05-D1B0-4E2A-BE2E-CA44C3454DD9}"/>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graphicEl>
                                              <a:dgm id="{03B013A2-2ECA-4C16-8559-18001822486B}"/>
                                            </p:graphicEl>
                                          </p:spTgt>
                                        </p:tgtEl>
                                        <p:attrNameLst>
                                          <p:attrName>style.visibility</p:attrName>
                                        </p:attrNameLst>
                                      </p:cBhvr>
                                      <p:to>
                                        <p:strVal val="visible"/>
                                      </p:to>
                                    </p:set>
                                    <p:anim calcmode="lin" valueType="num">
                                      <p:cBhvr additive="base">
                                        <p:cTn id="23" dur="500" fill="hold"/>
                                        <p:tgtEl>
                                          <p:spTgt spid="5">
                                            <p:graphicEl>
                                              <a:dgm id="{03B013A2-2ECA-4C16-8559-18001822486B}"/>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03B013A2-2ECA-4C16-8559-18001822486B}"/>
                                            </p:graphic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graphicEl>
                                              <a:dgm id="{B422B15C-4599-44B9-ABC0-034DD7FCDF31}"/>
                                            </p:graphicEl>
                                          </p:spTgt>
                                        </p:tgtEl>
                                        <p:attrNameLst>
                                          <p:attrName>style.visibility</p:attrName>
                                        </p:attrNameLst>
                                      </p:cBhvr>
                                      <p:to>
                                        <p:strVal val="visible"/>
                                      </p:to>
                                    </p:set>
                                    <p:anim calcmode="lin" valueType="num">
                                      <p:cBhvr additive="base">
                                        <p:cTn id="29" dur="500" fill="hold"/>
                                        <p:tgtEl>
                                          <p:spTgt spid="5">
                                            <p:graphicEl>
                                              <a:dgm id="{B422B15C-4599-44B9-ABC0-034DD7FCDF31}"/>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graphicEl>
                                              <a:dgm id="{B422B15C-4599-44B9-ABC0-034DD7FCDF31}"/>
                                            </p:graphic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5">
                                            <p:graphicEl>
                                              <a:dgm id="{7BCEB669-9124-43DA-993A-62C99275B497}"/>
                                            </p:graphicEl>
                                          </p:spTgt>
                                        </p:tgtEl>
                                        <p:attrNameLst>
                                          <p:attrName>style.visibility</p:attrName>
                                        </p:attrNameLst>
                                      </p:cBhvr>
                                      <p:to>
                                        <p:strVal val="visible"/>
                                      </p:to>
                                    </p:set>
                                    <p:anim calcmode="lin" valueType="num">
                                      <p:cBhvr additive="base">
                                        <p:cTn id="33" dur="500" fill="hold"/>
                                        <p:tgtEl>
                                          <p:spTgt spid="5">
                                            <p:graphicEl>
                                              <a:dgm id="{7BCEB669-9124-43DA-993A-62C99275B497}"/>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7BCEB669-9124-43DA-993A-62C99275B497}"/>
                                            </p:graphic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5">
                                            <p:graphicEl>
                                              <a:dgm id="{81E7D5CB-9072-4516-842C-76B47E1DDA96}"/>
                                            </p:graphicEl>
                                          </p:spTgt>
                                        </p:tgtEl>
                                        <p:attrNameLst>
                                          <p:attrName>style.visibility</p:attrName>
                                        </p:attrNameLst>
                                      </p:cBhvr>
                                      <p:to>
                                        <p:strVal val="visible"/>
                                      </p:to>
                                    </p:set>
                                    <p:anim calcmode="lin" valueType="num">
                                      <p:cBhvr additive="base">
                                        <p:cTn id="39" dur="500" fill="hold"/>
                                        <p:tgtEl>
                                          <p:spTgt spid="5">
                                            <p:graphicEl>
                                              <a:dgm id="{81E7D5CB-9072-4516-842C-76B47E1DDA96}"/>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graphicEl>
                                              <a:dgm id="{81E7D5CB-9072-4516-842C-76B47E1DDA96}"/>
                                            </p:graphic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5">
                                            <p:graphicEl>
                                              <a:dgm id="{83B6CE50-5B47-402B-9BC3-481CDB3A7B83}"/>
                                            </p:graphicEl>
                                          </p:spTgt>
                                        </p:tgtEl>
                                        <p:attrNameLst>
                                          <p:attrName>style.visibility</p:attrName>
                                        </p:attrNameLst>
                                      </p:cBhvr>
                                      <p:to>
                                        <p:strVal val="visible"/>
                                      </p:to>
                                    </p:set>
                                    <p:anim calcmode="lin" valueType="num">
                                      <p:cBhvr additive="base">
                                        <p:cTn id="43" dur="500" fill="hold"/>
                                        <p:tgtEl>
                                          <p:spTgt spid="5">
                                            <p:graphicEl>
                                              <a:dgm id="{83B6CE50-5B47-402B-9BC3-481CDB3A7B83}"/>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83B6CE50-5B47-402B-9BC3-481CDB3A7B83}"/>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
                                            <p:graphicEl>
                                              <a:dgm id="{B3A0B3E7-5B6A-4D09-8418-EDE7AB6D6B87}"/>
                                            </p:graphicEl>
                                          </p:spTgt>
                                        </p:tgtEl>
                                        <p:attrNameLst>
                                          <p:attrName>style.visibility</p:attrName>
                                        </p:attrNameLst>
                                      </p:cBhvr>
                                      <p:to>
                                        <p:strVal val="visible"/>
                                      </p:to>
                                    </p:set>
                                    <p:anim calcmode="lin" valueType="num">
                                      <p:cBhvr additive="base">
                                        <p:cTn id="47" dur="500" fill="hold"/>
                                        <p:tgtEl>
                                          <p:spTgt spid="5">
                                            <p:graphicEl>
                                              <a:dgm id="{B3A0B3E7-5B6A-4D09-8418-EDE7AB6D6B87}"/>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graphicEl>
                                              <a:dgm id="{B3A0B3E7-5B6A-4D09-8418-EDE7AB6D6B8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259139789"/>
              </p:ext>
            </p:extLst>
          </p:nvPr>
        </p:nvGraphicFramePr>
        <p:xfrm>
          <a:off x="422767" y="146354"/>
          <a:ext cx="8591057"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22644563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1551440C-FD9A-4591-BF2F-B853E5B8D129}"/>
                                            </p:graphicEl>
                                          </p:spTgt>
                                        </p:tgtEl>
                                        <p:attrNameLst>
                                          <p:attrName>style.visibility</p:attrName>
                                        </p:attrNameLst>
                                      </p:cBhvr>
                                      <p:to>
                                        <p:strVal val="visible"/>
                                      </p:to>
                                    </p:set>
                                    <p:anim calcmode="lin" valueType="num">
                                      <p:cBhvr additive="base">
                                        <p:cTn id="7" dur="500" fill="hold"/>
                                        <p:tgtEl>
                                          <p:spTgt spid="5">
                                            <p:graphicEl>
                                              <a:dgm id="{1551440C-FD9A-4591-BF2F-B853E5B8D129}"/>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1551440C-FD9A-4591-BF2F-B853E5B8D129}"/>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7B97F0A6-1870-428A-8D1A-B1559B70B6FC}"/>
                                            </p:graphicEl>
                                          </p:spTgt>
                                        </p:tgtEl>
                                        <p:attrNameLst>
                                          <p:attrName>style.visibility</p:attrName>
                                        </p:attrNameLst>
                                      </p:cBhvr>
                                      <p:to>
                                        <p:strVal val="visible"/>
                                      </p:to>
                                    </p:set>
                                    <p:anim calcmode="lin" valueType="num">
                                      <p:cBhvr additive="base">
                                        <p:cTn id="13" dur="500" fill="hold"/>
                                        <p:tgtEl>
                                          <p:spTgt spid="5">
                                            <p:graphicEl>
                                              <a:dgm id="{7B97F0A6-1870-428A-8D1A-B1559B70B6FC}"/>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7B97F0A6-1870-428A-8D1A-B1559B70B6FC}"/>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94670CD7-D381-4976-B119-F404A3A28956}"/>
                                            </p:graphicEl>
                                          </p:spTgt>
                                        </p:tgtEl>
                                        <p:attrNameLst>
                                          <p:attrName>style.visibility</p:attrName>
                                        </p:attrNameLst>
                                      </p:cBhvr>
                                      <p:to>
                                        <p:strVal val="visible"/>
                                      </p:to>
                                    </p:set>
                                    <p:anim calcmode="lin" valueType="num">
                                      <p:cBhvr additive="base">
                                        <p:cTn id="17" dur="500" fill="hold"/>
                                        <p:tgtEl>
                                          <p:spTgt spid="5">
                                            <p:graphicEl>
                                              <a:dgm id="{94670CD7-D381-4976-B119-F404A3A28956}"/>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94670CD7-D381-4976-B119-F404A3A28956}"/>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92A2CB03-DACC-4CF2-8513-A7756CBAE345}"/>
                                            </p:graphicEl>
                                          </p:spTgt>
                                        </p:tgtEl>
                                        <p:attrNameLst>
                                          <p:attrName>style.visibility</p:attrName>
                                        </p:attrNameLst>
                                      </p:cBhvr>
                                      <p:to>
                                        <p:strVal val="visible"/>
                                      </p:to>
                                    </p:set>
                                    <p:anim calcmode="lin" valueType="num">
                                      <p:cBhvr additive="base">
                                        <p:cTn id="23" dur="500" fill="hold"/>
                                        <p:tgtEl>
                                          <p:spTgt spid="5">
                                            <p:graphicEl>
                                              <a:dgm id="{92A2CB03-DACC-4CF2-8513-A7756CBAE345}"/>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92A2CB03-DACC-4CF2-8513-A7756CBAE345}"/>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328F20EB-5754-4062-8E5C-FF8B40BF08AC}"/>
                                            </p:graphicEl>
                                          </p:spTgt>
                                        </p:tgtEl>
                                        <p:attrNameLst>
                                          <p:attrName>style.visibility</p:attrName>
                                        </p:attrNameLst>
                                      </p:cBhvr>
                                      <p:to>
                                        <p:strVal val="visible"/>
                                      </p:to>
                                    </p:set>
                                    <p:anim calcmode="lin" valueType="num">
                                      <p:cBhvr additive="base">
                                        <p:cTn id="27" dur="500" fill="hold"/>
                                        <p:tgtEl>
                                          <p:spTgt spid="5">
                                            <p:graphicEl>
                                              <a:dgm id="{328F20EB-5754-4062-8E5C-FF8B40BF08AC}"/>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328F20EB-5754-4062-8E5C-FF8B40BF08AC}"/>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graphicEl>
                                              <a:dgm id="{CD49CD4E-E6EC-4329-974D-CA9FDA306734}"/>
                                            </p:graphicEl>
                                          </p:spTgt>
                                        </p:tgtEl>
                                        <p:attrNameLst>
                                          <p:attrName>style.visibility</p:attrName>
                                        </p:attrNameLst>
                                      </p:cBhvr>
                                      <p:to>
                                        <p:strVal val="visible"/>
                                      </p:to>
                                    </p:set>
                                    <p:anim calcmode="lin" valueType="num">
                                      <p:cBhvr additive="base">
                                        <p:cTn id="33" dur="500" fill="hold"/>
                                        <p:tgtEl>
                                          <p:spTgt spid="5">
                                            <p:graphicEl>
                                              <a:dgm id="{CD49CD4E-E6EC-4329-974D-CA9FDA306734}"/>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CD49CD4E-E6EC-4329-974D-CA9FDA306734}"/>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
                                            <p:graphicEl>
                                              <a:dgm id="{ACA58841-F316-4E78-8523-B225F0BC67A6}"/>
                                            </p:graphicEl>
                                          </p:spTgt>
                                        </p:tgtEl>
                                        <p:attrNameLst>
                                          <p:attrName>style.visibility</p:attrName>
                                        </p:attrNameLst>
                                      </p:cBhvr>
                                      <p:to>
                                        <p:strVal val="visible"/>
                                      </p:to>
                                    </p:set>
                                    <p:anim calcmode="lin" valueType="num">
                                      <p:cBhvr additive="base">
                                        <p:cTn id="37" dur="500" fill="hold"/>
                                        <p:tgtEl>
                                          <p:spTgt spid="5">
                                            <p:graphicEl>
                                              <a:dgm id="{ACA58841-F316-4E78-8523-B225F0BC67A6}"/>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ACA58841-F316-4E78-8523-B225F0BC67A6}"/>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4F4E0E71-5FFB-4F43-AC00-4B754660407C}"/>
                                            </p:graphicEl>
                                          </p:spTgt>
                                        </p:tgtEl>
                                        <p:attrNameLst>
                                          <p:attrName>style.visibility</p:attrName>
                                        </p:attrNameLst>
                                      </p:cBhvr>
                                      <p:to>
                                        <p:strVal val="visible"/>
                                      </p:to>
                                    </p:set>
                                    <p:anim calcmode="lin" valueType="num">
                                      <p:cBhvr additive="base">
                                        <p:cTn id="43" dur="500" fill="hold"/>
                                        <p:tgtEl>
                                          <p:spTgt spid="5">
                                            <p:graphicEl>
                                              <a:dgm id="{4F4E0E71-5FFB-4F43-AC00-4B754660407C}"/>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4F4E0E71-5FFB-4F43-AC00-4B754660407C}"/>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
                                            <p:graphicEl>
                                              <a:dgm id="{41914BED-00B4-4751-8F6F-16FA59E43C11}"/>
                                            </p:graphicEl>
                                          </p:spTgt>
                                        </p:tgtEl>
                                        <p:attrNameLst>
                                          <p:attrName>style.visibility</p:attrName>
                                        </p:attrNameLst>
                                      </p:cBhvr>
                                      <p:to>
                                        <p:strVal val="visible"/>
                                      </p:to>
                                    </p:set>
                                    <p:anim calcmode="lin" valueType="num">
                                      <p:cBhvr additive="base">
                                        <p:cTn id="47" dur="500" fill="hold"/>
                                        <p:tgtEl>
                                          <p:spTgt spid="5">
                                            <p:graphicEl>
                                              <a:dgm id="{41914BED-00B4-4751-8F6F-16FA59E43C11}"/>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graphicEl>
                                              <a:dgm id="{41914BED-00B4-4751-8F6F-16FA59E43C11}"/>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54421614"/>
              </p:ext>
            </p:extLst>
          </p:nvPr>
        </p:nvGraphicFramePr>
        <p:xfrm>
          <a:off x="582476" y="3048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22</a:t>
            </a:fld>
            <a:endParaRPr lang="en-US" altLang="en-US" dirty="0"/>
          </a:p>
        </p:txBody>
      </p:sp>
    </p:spTree>
    <p:extLst>
      <p:ext uri="{BB962C8B-B14F-4D97-AF65-F5344CB8AC3E}">
        <p14:creationId xmlns:p14="http://schemas.microsoft.com/office/powerpoint/2010/main" val="13424961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59F76A97-811E-4CEB-8C74-FF5D88E2D1A6}"/>
                                            </p:graphicEl>
                                          </p:spTgt>
                                        </p:tgtEl>
                                        <p:attrNameLst>
                                          <p:attrName>style.visibility</p:attrName>
                                        </p:attrNameLst>
                                      </p:cBhvr>
                                      <p:to>
                                        <p:strVal val="visible"/>
                                      </p:to>
                                    </p:set>
                                    <p:anim calcmode="lin" valueType="num">
                                      <p:cBhvr additive="base">
                                        <p:cTn id="7" dur="500" fill="hold"/>
                                        <p:tgtEl>
                                          <p:spTgt spid="4">
                                            <p:graphicEl>
                                              <a:dgm id="{59F76A97-811E-4CEB-8C74-FF5D88E2D1A6}"/>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59F76A97-811E-4CEB-8C74-FF5D88E2D1A6}"/>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FF6C0239-F1C3-4183-8ECD-E99C9915C7C9}"/>
                                            </p:graphicEl>
                                          </p:spTgt>
                                        </p:tgtEl>
                                        <p:attrNameLst>
                                          <p:attrName>style.visibility</p:attrName>
                                        </p:attrNameLst>
                                      </p:cBhvr>
                                      <p:to>
                                        <p:strVal val="visible"/>
                                      </p:to>
                                    </p:set>
                                    <p:anim calcmode="lin" valueType="num">
                                      <p:cBhvr additive="base">
                                        <p:cTn id="13" dur="500" fill="hold"/>
                                        <p:tgtEl>
                                          <p:spTgt spid="4">
                                            <p:graphicEl>
                                              <a:dgm id="{FF6C0239-F1C3-4183-8ECD-E99C9915C7C9}"/>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FF6C0239-F1C3-4183-8ECD-E99C9915C7C9}"/>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FDE413E4-56D6-44A5-A2D7-CD57AE7BD3FF}"/>
                                            </p:graphicEl>
                                          </p:spTgt>
                                        </p:tgtEl>
                                        <p:attrNameLst>
                                          <p:attrName>style.visibility</p:attrName>
                                        </p:attrNameLst>
                                      </p:cBhvr>
                                      <p:to>
                                        <p:strVal val="visible"/>
                                      </p:to>
                                    </p:set>
                                    <p:anim calcmode="lin" valueType="num">
                                      <p:cBhvr additive="base">
                                        <p:cTn id="17" dur="500" fill="hold"/>
                                        <p:tgtEl>
                                          <p:spTgt spid="4">
                                            <p:graphicEl>
                                              <a:dgm id="{FDE413E4-56D6-44A5-A2D7-CD57AE7BD3FF}"/>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FDE413E4-56D6-44A5-A2D7-CD57AE7BD3FF}"/>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graphicEl>
                                              <a:dgm id="{E4F08325-E0C4-48BE-8BC7-E585C4286A7A}"/>
                                            </p:graphicEl>
                                          </p:spTgt>
                                        </p:tgtEl>
                                        <p:attrNameLst>
                                          <p:attrName>style.visibility</p:attrName>
                                        </p:attrNameLst>
                                      </p:cBhvr>
                                      <p:to>
                                        <p:strVal val="visible"/>
                                      </p:to>
                                    </p:set>
                                    <p:anim calcmode="lin" valueType="num">
                                      <p:cBhvr additive="base">
                                        <p:cTn id="23" dur="500" fill="hold"/>
                                        <p:tgtEl>
                                          <p:spTgt spid="4">
                                            <p:graphicEl>
                                              <a:dgm id="{E4F08325-E0C4-48BE-8BC7-E585C4286A7A}"/>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E4F08325-E0C4-48BE-8BC7-E585C4286A7A}"/>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6ED75078-8AE6-4ADA-B1B7-10E842B453F1}"/>
                                            </p:graphicEl>
                                          </p:spTgt>
                                        </p:tgtEl>
                                        <p:attrNameLst>
                                          <p:attrName>style.visibility</p:attrName>
                                        </p:attrNameLst>
                                      </p:cBhvr>
                                      <p:to>
                                        <p:strVal val="visible"/>
                                      </p:to>
                                    </p:set>
                                    <p:anim calcmode="lin" valueType="num">
                                      <p:cBhvr additive="base">
                                        <p:cTn id="27" dur="500" fill="hold"/>
                                        <p:tgtEl>
                                          <p:spTgt spid="4">
                                            <p:graphicEl>
                                              <a:dgm id="{6ED75078-8AE6-4ADA-B1B7-10E842B453F1}"/>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6ED75078-8AE6-4ADA-B1B7-10E842B453F1}"/>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graphicEl>
                                              <a:dgm id="{C7442937-1BFE-426F-9B84-5B048056DA1A}"/>
                                            </p:graphicEl>
                                          </p:spTgt>
                                        </p:tgtEl>
                                        <p:attrNameLst>
                                          <p:attrName>style.visibility</p:attrName>
                                        </p:attrNameLst>
                                      </p:cBhvr>
                                      <p:to>
                                        <p:strVal val="visible"/>
                                      </p:to>
                                    </p:set>
                                    <p:anim calcmode="lin" valueType="num">
                                      <p:cBhvr additive="base">
                                        <p:cTn id="33" dur="500" fill="hold"/>
                                        <p:tgtEl>
                                          <p:spTgt spid="4">
                                            <p:graphicEl>
                                              <a:dgm id="{C7442937-1BFE-426F-9B84-5B048056DA1A}"/>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graphicEl>
                                              <a:dgm id="{C7442937-1BFE-426F-9B84-5B048056DA1A}"/>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graphicEl>
                                              <a:dgm id="{437CF48E-168F-45B1-BDB1-D83198D96B64}"/>
                                            </p:graphicEl>
                                          </p:spTgt>
                                        </p:tgtEl>
                                        <p:attrNameLst>
                                          <p:attrName>style.visibility</p:attrName>
                                        </p:attrNameLst>
                                      </p:cBhvr>
                                      <p:to>
                                        <p:strVal val="visible"/>
                                      </p:to>
                                    </p:set>
                                    <p:anim calcmode="lin" valueType="num">
                                      <p:cBhvr additive="base">
                                        <p:cTn id="37" dur="500" fill="hold"/>
                                        <p:tgtEl>
                                          <p:spTgt spid="4">
                                            <p:graphicEl>
                                              <a:dgm id="{437CF48E-168F-45B1-BDB1-D83198D96B6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437CF48E-168F-45B1-BDB1-D83198D96B6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a:xfrm>
            <a:off x="486103" y="1490815"/>
            <a:ext cx="8229600" cy="3840162"/>
          </a:xfrm>
        </p:spPr>
        <p:txBody>
          <a:bodyPr/>
          <a:lstStyle/>
          <a:p>
            <a:pPr marL="109537" indent="0" algn="just"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هو التفسير الذي يصدر عن المشرع نفسه، ويتحقق التفسير التشريعي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باحدى طريقتين:</a:t>
            </a:r>
          </a:p>
          <a:p>
            <a:pPr marL="1143000" lvl="4" indent="0" algn="just" rtl="1">
              <a:buFont typeface="Wingdings" pitchFamily="2" charset="2"/>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صدور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المفسر من المشرع مع صدور التشريع نفسه موضع التفسير</a:t>
            </a:r>
          </a:p>
          <a:p>
            <a:pPr marL="1143000" lvl="4" indent="0" algn="just" rtl="1">
              <a:buFont typeface="Wingdings" pitchFamily="2" charset="2"/>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صدور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المفسرة عن المشرع في تاريخ لاحق لصدور التشريع موضع التفسير</a:t>
            </a:r>
          </a:p>
          <a:p>
            <a:pPr marL="1143000" lvl="4" indent="0" algn="just" rtl="1">
              <a:buFont typeface="Wingdings" pitchFamily="2" charset="2"/>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143000" lvl="4" indent="0" algn="just" rtl="1">
              <a:buFont typeface="Wingdings" pitchFamily="2" charset="2"/>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p:txBody>
      </p:sp>
      <p:sp>
        <p:nvSpPr>
          <p:cNvPr id="3" name="Title 2"/>
          <p:cNvSpPr>
            <a:spLocks noGrp="1"/>
          </p:cNvSpPr>
          <p:nvPr>
            <p:ph type="title"/>
          </p:nvPr>
        </p:nvSpPr>
        <p:spPr/>
        <p:txBody>
          <a:bodyPr/>
          <a:lstStyle/>
          <a:p>
            <a:pPr marL="0" indent="0" algn="ctr" rtl="1">
              <a:buFont typeface="Arial" panose="020B0604020202020204" pitchFamily="34" charset="0"/>
              <a:buNone/>
              <a:defRPr/>
            </a:pPr>
            <a:r>
              <a:rPr lang="ar-JO" sz="3600" dirty="0" smtClean="0">
                <a:solidFill>
                  <a:schemeClr val="bg1"/>
                </a:solidFill>
                <a:latin typeface="Simplified Arabic" panose="02020603050405020304" pitchFamily="18" charset="-78"/>
                <a:cs typeface="Simplified Arabic" panose="02020603050405020304" pitchFamily="18" charset="-78"/>
              </a:rPr>
              <a:t>اولا التفسير التشريعي</a:t>
            </a:r>
            <a:endParaRPr lang="ar-JO" sz="3600" dirty="0">
              <a:solidFill>
                <a:schemeClr val="bg1"/>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23</a:t>
            </a:fld>
            <a:r>
              <a:rPr lang="ar-JO" altLang="en-US" dirty="0" smtClean="0"/>
              <a:t>/34</a:t>
            </a:r>
            <a:endParaRPr lang="en-US" altLang="en-US" dirty="0"/>
          </a:p>
        </p:txBody>
      </p:sp>
    </p:spTree>
    <p:extLst>
      <p:ext uri="{BB962C8B-B14F-4D97-AF65-F5344CB8AC3E}">
        <p14:creationId xmlns:p14="http://schemas.microsoft.com/office/powerpoint/2010/main" val="4764575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 calcmode="lin" valueType="num">
                                      <p:cBhvr additive="base">
                                        <p:cTn id="7" dur="5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6">
                                            <p:txEl>
                                              <p:pRg st="1" end="1"/>
                                            </p:txEl>
                                          </p:spTgt>
                                        </p:tgtEl>
                                        <p:attrNameLst>
                                          <p:attrName>style.visibility</p:attrName>
                                        </p:attrNameLst>
                                      </p:cBhvr>
                                      <p:to>
                                        <p:strVal val="visible"/>
                                      </p:to>
                                    </p:set>
                                    <p:anim calcmode="lin" valueType="num">
                                      <p:cBhvr additive="base">
                                        <p:cTn id="13" dur="5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6">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1266">
                                            <p:txEl>
                                              <p:pRg st="2" end="2"/>
                                            </p:txEl>
                                          </p:spTgt>
                                        </p:tgtEl>
                                        <p:attrNameLst>
                                          <p:attrName>style.visibility</p:attrName>
                                        </p:attrNameLst>
                                      </p:cBhvr>
                                      <p:to>
                                        <p:strVal val="visible"/>
                                      </p:to>
                                    </p:set>
                                    <p:anim calcmode="lin" valueType="num">
                                      <p:cBhvr additive="base">
                                        <p:cTn id="17" dur="5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266">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1266">
                                            <p:txEl>
                                              <p:pRg st="3" end="3"/>
                                            </p:txEl>
                                          </p:spTgt>
                                        </p:tgtEl>
                                        <p:attrNameLst>
                                          <p:attrName>style.visibility</p:attrName>
                                        </p:attrNameLst>
                                      </p:cBhvr>
                                      <p:to>
                                        <p:strVal val="visible"/>
                                      </p:to>
                                    </p:set>
                                    <p:anim calcmode="lin" valueType="num">
                                      <p:cBhvr additive="base">
                                        <p:cTn id="21" dur="5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26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1266">
                                            <p:txEl>
                                              <p:pRg st="6" end="6"/>
                                            </p:txEl>
                                          </p:spTgt>
                                        </p:tgtEl>
                                        <p:attrNameLst>
                                          <p:attrName>style.visibility</p:attrName>
                                        </p:attrNameLst>
                                      </p:cBhvr>
                                      <p:to>
                                        <p:strVal val="visible"/>
                                      </p:to>
                                    </p:set>
                                    <p:anim calcmode="lin" valueType="num">
                                      <p:cBhvr additive="base">
                                        <p:cTn id="27" dur="5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26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93967944"/>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pPr marL="0" indent="0" algn="r" rtl="1">
              <a:buFont typeface="Arial" panose="020B0604020202020204" pitchFamily="34" charset="0"/>
              <a:buNone/>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24</a:t>
            </a:fld>
            <a:endParaRPr lang="en-US" altLang="en-US" dirty="0"/>
          </a:p>
        </p:txBody>
      </p:sp>
    </p:spTree>
    <p:extLst>
      <p:ext uri="{BB962C8B-B14F-4D97-AF65-F5344CB8AC3E}">
        <p14:creationId xmlns:p14="http://schemas.microsoft.com/office/powerpoint/2010/main" val="29224292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84E6336F-289A-4CF9-A9B3-D1ECC42C7137}"/>
                                            </p:graphicEl>
                                          </p:spTgt>
                                        </p:tgtEl>
                                        <p:attrNameLst>
                                          <p:attrName>style.visibility</p:attrName>
                                        </p:attrNameLst>
                                      </p:cBhvr>
                                      <p:to>
                                        <p:strVal val="visible"/>
                                      </p:to>
                                    </p:set>
                                    <p:anim calcmode="lin" valueType="num">
                                      <p:cBhvr additive="base">
                                        <p:cTn id="7" dur="500" fill="hold"/>
                                        <p:tgtEl>
                                          <p:spTgt spid="4">
                                            <p:graphicEl>
                                              <a:dgm id="{84E6336F-289A-4CF9-A9B3-D1ECC42C7137}"/>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84E6336F-289A-4CF9-A9B3-D1ECC42C7137}"/>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A1AC7D9E-0CBC-4ACC-BCD5-6C30CBA2E2A2}"/>
                                            </p:graphicEl>
                                          </p:spTgt>
                                        </p:tgtEl>
                                        <p:attrNameLst>
                                          <p:attrName>style.visibility</p:attrName>
                                        </p:attrNameLst>
                                      </p:cBhvr>
                                      <p:to>
                                        <p:strVal val="visible"/>
                                      </p:to>
                                    </p:set>
                                    <p:anim calcmode="lin" valueType="num">
                                      <p:cBhvr additive="base">
                                        <p:cTn id="13" dur="500" fill="hold"/>
                                        <p:tgtEl>
                                          <p:spTgt spid="4">
                                            <p:graphicEl>
                                              <a:dgm id="{A1AC7D9E-0CBC-4ACC-BCD5-6C30CBA2E2A2}"/>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A1AC7D9E-0CBC-4ACC-BCD5-6C30CBA2E2A2}"/>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E9C5BF55-1661-4153-A24A-62876219F791}"/>
                                            </p:graphicEl>
                                          </p:spTgt>
                                        </p:tgtEl>
                                        <p:attrNameLst>
                                          <p:attrName>style.visibility</p:attrName>
                                        </p:attrNameLst>
                                      </p:cBhvr>
                                      <p:to>
                                        <p:strVal val="visible"/>
                                      </p:to>
                                    </p:set>
                                    <p:anim calcmode="lin" valueType="num">
                                      <p:cBhvr additive="base">
                                        <p:cTn id="17" dur="500" fill="hold"/>
                                        <p:tgtEl>
                                          <p:spTgt spid="4">
                                            <p:graphicEl>
                                              <a:dgm id="{E9C5BF55-1661-4153-A24A-62876219F79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E9C5BF55-1661-4153-A24A-62876219F791}"/>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graphicEl>
                                              <a:dgm id="{5AA1ED51-7DF7-43DB-AC6C-B891E8B26AC5}"/>
                                            </p:graphicEl>
                                          </p:spTgt>
                                        </p:tgtEl>
                                        <p:attrNameLst>
                                          <p:attrName>style.visibility</p:attrName>
                                        </p:attrNameLst>
                                      </p:cBhvr>
                                      <p:to>
                                        <p:strVal val="visible"/>
                                      </p:to>
                                    </p:set>
                                    <p:anim calcmode="lin" valueType="num">
                                      <p:cBhvr additive="base">
                                        <p:cTn id="23" dur="500" fill="hold"/>
                                        <p:tgtEl>
                                          <p:spTgt spid="4">
                                            <p:graphicEl>
                                              <a:dgm id="{5AA1ED51-7DF7-43DB-AC6C-B891E8B26AC5}"/>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5AA1ED51-7DF7-43DB-AC6C-B891E8B26AC5}"/>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5190E103-3328-444E-85ED-7EBB14BBA46A}"/>
                                            </p:graphicEl>
                                          </p:spTgt>
                                        </p:tgtEl>
                                        <p:attrNameLst>
                                          <p:attrName>style.visibility</p:attrName>
                                        </p:attrNameLst>
                                      </p:cBhvr>
                                      <p:to>
                                        <p:strVal val="visible"/>
                                      </p:to>
                                    </p:set>
                                    <p:anim calcmode="lin" valueType="num">
                                      <p:cBhvr additive="base">
                                        <p:cTn id="27" dur="500" fill="hold"/>
                                        <p:tgtEl>
                                          <p:spTgt spid="4">
                                            <p:graphicEl>
                                              <a:dgm id="{5190E103-3328-444E-85ED-7EBB14BBA46A}"/>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5190E103-3328-444E-85ED-7EBB14BBA46A}"/>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a:xfrm>
            <a:off x="600869" y="762000"/>
            <a:ext cx="8229600" cy="3873500"/>
          </a:xfrm>
        </p:spPr>
        <p:txBody>
          <a:bodyPr/>
          <a:lstStyle/>
          <a:p>
            <a:pPr marL="109537" indent="0" algn="justLow"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ينطبق التفسير التشريعي بأثر فوري ولو في الاحوال التي يسري على وقائع نشأت بعد نفاذ القانون القديم ما دامت هذه الوقائع قد استمرت ولم يجر الحكم النهائي في اي منها بعد.</a:t>
            </a:r>
          </a:p>
          <a:p>
            <a:pPr marL="109537" indent="0" algn="justLow" rtl="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اما اذا اكتسبت الاحكام الدرجة القطعية قبل صدور القانون المفسر الجديد فلا يمكن لاحد القول بامكانية اعادة النظر في هذه الاحكام من جديد بناءً على صدورها بعد نفاذ القانون المفسر.</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25</a:t>
            </a:fld>
            <a:endParaRPr lang="en-US" altLang="en-US" dirty="0"/>
          </a:p>
        </p:txBody>
      </p:sp>
    </p:spTree>
    <p:extLst>
      <p:ext uri="{BB962C8B-B14F-4D97-AF65-F5344CB8AC3E}">
        <p14:creationId xmlns:p14="http://schemas.microsoft.com/office/powerpoint/2010/main" val="4084173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 calcmode="lin" valueType="num">
                                      <p:cBhvr additive="base">
                                        <p:cTn id="7" dur="5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4">
                                            <p:txEl>
                                              <p:pRg st="2" end="2"/>
                                            </p:txEl>
                                          </p:spTgt>
                                        </p:tgtEl>
                                        <p:attrNameLst>
                                          <p:attrName>style.visibility</p:attrName>
                                        </p:attrNameLst>
                                      </p:cBhvr>
                                      <p:to>
                                        <p:strVal val="visible"/>
                                      </p:to>
                                    </p:set>
                                    <p:anim calcmode="lin" valueType="num">
                                      <p:cBhvr additive="base">
                                        <p:cTn id="13" dur="5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a:xfrm>
            <a:off x="533400" y="2133600"/>
            <a:ext cx="8229600" cy="4525963"/>
          </a:xfrm>
        </p:spPr>
        <p:txBody>
          <a:bodyPr/>
          <a:lstStyle/>
          <a:p>
            <a:pPr marL="109537" indent="0" algn="justLow"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يلعب القضاء دوراً مهماً في عملية التفسير ايضاً، اذ يقوم القاضي بعملية التفسير في حالة ما اذا:</a:t>
            </a:r>
          </a:p>
          <a:p>
            <a:pPr marL="392113" lvl="1" indent="0" algn="r" rtl="1">
              <a:buNone/>
              <a:defRPr/>
            </a:pPr>
            <a:endParaRPr lang="ar-JO" sz="3600" dirty="0" smtClean="0">
              <a:solidFill>
                <a:srgbClr val="FFFF0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normAutofit/>
          </a:bodyPr>
          <a:lstStyle/>
          <a:p>
            <a:pPr marL="0" indent="0" algn="ctr" rtl="1">
              <a:buFont typeface="Arial" panose="020B0604020202020204" pitchFamily="34" charset="0"/>
              <a:buNone/>
              <a:defRPr/>
            </a:pPr>
            <a:r>
              <a:rPr lang="ar-JO" sz="4400" dirty="0" smtClean="0">
                <a:solidFill>
                  <a:schemeClr val="bg1"/>
                </a:solidFill>
                <a:latin typeface="Simplified Arabic" panose="02020603050405020304" pitchFamily="18" charset="-78"/>
                <a:cs typeface="Simplified Arabic" panose="02020603050405020304" pitchFamily="18" charset="-78"/>
              </a:rPr>
              <a:t>التفسير القضائي</a:t>
            </a:r>
            <a:endParaRPr lang="ar-JO" sz="4400" dirty="0">
              <a:solidFill>
                <a:schemeClr val="bg1"/>
              </a:solidFill>
              <a:latin typeface="Simplified Arabic" panose="02020603050405020304" pitchFamily="18" charset="-78"/>
              <a:cs typeface="Simplified Arabic" panose="02020603050405020304" pitchFamily="18" charset="-78"/>
            </a:endParaRPr>
          </a:p>
        </p:txBody>
      </p:sp>
      <p:graphicFrame>
        <p:nvGraphicFramePr>
          <p:cNvPr id="5" name="Diagram 4"/>
          <p:cNvGraphicFramePr/>
          <p:nvPr>
            <p:extLst>
              <p:ext uri="{D42A27DB-BD31-4B8C-83A1-F6EECF244321}">
                <p14:modId xmlns:p14="http://schemas.microsoft.com/office/powerpoint/2010/main" val="2327838489"/>
              </p:ext>
            </p:extLst>
          </p:nvPr>
        </p:nvGraphicFramePr>
        <p:xfrm>
          <a:off x="1143000" y="3962400"/>
          <a:ext cx="6858000" cy="119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33570116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8">
                                            <p:txEl>
                                              <p:pRg st="0" end="0"/>
                                            </p:txEl>
                                          </p:spTgt>
                                        </p:tgtEl>
                                        <p:attrNameLst>
                                          <p:attrName>style.visibility</p:attrName>
                                        </p:attrNameLst>
                                      </p:cBhvr>
                                      <p:to>
                                        <p:strVal val="visible"/>
                                      </p:to>
                                    </p:set>
                                    <p:anim calcmode="lin" valueType="num">
                                      <p:cBhvr additive="base">
                                        <p:cTn id="13" dur="500" fill="hold"/>
                                        <p:tgtEl>
                                          <p:spTgt spid="1433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p:bldP spid="3" grpId="0"/>
      <p:bldGraphic spid="5"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p:txBody>
          <a:bodyPr/>
          <a:lstStyle/>
          <a:p>
            <a:pPr marL="109537" indent="0" algn="r" rtl="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5" name="Diagram 4"/>
          <p:cNvGraphicFramePr/>
          <p:nvPr>
            <p:extLst>
              <p:ext uri="{D42A27DB-BD31-4B8C-83A1-F6EECF244321}">
                <p14:modId xmlns:p14="http://schemas.microsoft.com/office/powerpoint/2010/main" val="17270757"/>
              </p:ext>
            </p:extLst>
          </p:nvPr>
        </p:nvGraphicFramePr>
        <p:xfrm>
          <a:off x="685800" y="228600"/>
          <a:ext cx="8001000" cy="566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27</a:t>
            </a:fld>
            <a:endParaRPr lang="en-US" altLang="en-US" dirty="0"/>
          </a:p>
        </p:txBody>
      </p:sp>
    </p:spTree>
    <p:extLst>
      <p:ext uri="{BB962C8B-B14F-4D97-AF65-F5344CB8AC3E}">
        <p14:creationId xmlns:p14="http://schemas.microsoft.com/office/powerpoint/2010/main" val="34609237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3E1D30F1-A758-4C96-B725-971D5E107740}"/>
                                            </p:graphicEl>
                                          </p:spTgt>
                                        </p:tgtEl>
                                        <p:attrNameLst>
                                          <p:attrName>style.visibility</p:attrName>
                                        </p:attrNameLst>
                                      </p:cBhvr>
                                      <p:to>
                                        <p:strVal val="visible"/>
                                      </p:to>
                                    </p:set>
                                    <p:anim calcmode="lin" valueType="num">
                                      <p:cBhvr additive="base">
                                        <p:cTn id="7" dur="500" fill="hold"/>
                                        <p:tgtEl>
                                          <p:spTgt spid="5">
                                            <p:graphicEl>
                                              <a:dgm id="{3E1D30F1-A758-4C96-B725-971D5E10774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3E1D30F1-A758-4C96-B725-971D5E107740}"/>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AF419539-3D27-4370-8DEB-B929B4940A63}"/>
                                            </p:graphicEl>
                                          </p:spTgt>
                                        </p:tgtEl>
                                        <p:attrNameLst>
                                          <p:attrName>style.visibility</p:attrName>
                                        </p:attrNameLst>
                                      </p:cBhvr>
                                      <p:to>
                                        <p:strVal val="visible"/>
                                      </p:to>
                                    </p:set>
                                    <p:anim calcmode="lin" valueType="num">
                                      <p:cBhvr additive="base">
                                        <p:cTn id="13" dur="500" fill="hold"/>
                                        <p:tgtEl>
                                          <p:spTgt spid="5">
                                            <p:graphicEl>
                                              <a:dgm id="{AF419539-3D27-4370-8DEB-B929B4940A63}"/>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AF419539-3D27-4370-8DEB-B929B4940A63}"/>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B14CFBC6-73DD-40FF-B01E-68FBD95F9C1F}"/>
                                            </p:graphicEl>
                                          </p:spTgt>
                                        </p:tgtEl>
                                        <p:attrNameLst>
                                          <p:attrName>style.visibility</p:attrName>
                                        </p:attrNameLst>
                                      </p:cBhvr>
                                      <p:to>
                                        <p:strVal val="visible"/>
                                      </p:to>
                                    </p:set>
                                    <p:anim calcmode="lin" valueType="num">
                                      <p:cBhvr additive="base">
                                        <p:cTn id="19" dur="500" fill="hold"/>
                                        <p:tgtEl>
                                          <p:spTgt spid="5">
                                            <p:graphicEl>
                                              <a:dgm id="{B14CFBC6-73DD-40FF-B01E-68FBD95F9C1F}"/>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B14CFBC6-73DD-40FF-B01E-68FBD95F9C1F}"/>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graphicEl>
                                              <a:dgm id="{2E9FBF8E-4FEC-49E6-BDDB-18C43780CE2C}"/>
                                            </p:graphicEl>
                                          </p:spTgt>
                                        </p:tgtEl>
                                        <p:attrNameLst>
                                          <p:attrName>style.visibility</p:attrName>
                                        </p:attrNameLst>
                                      </p:cBhvr>
                                      <p:to>
                                        <p:strVal val="visible"/>
                                      </p:to>
                                    </p:set>
                                    <p:anim calcmode="lin" valueType="num">
                                      <p:cBhvr additive="base">
                                        <p:cTn id="23" dur="500" fill="hold"/>
                                        <p:tgtEl>
                                          <p:spTgt spid="5">
                                            <p:graphicEl>
                                              <a:dgm id="{2E9FBF8E-4FEC-49E6-BDDB-18C43780CE2C}"/>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2E9FBF8E-4FEC-49E6-BDDB-18C43780CE2C}"/>
                                            </p:graphic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graphicEl>
                                              <a:dgm id="{8109CB06-5FDF-46EE-AADD-8C663ACCBA38}"/>
                                            </p:graphicEl>
                                          </p:spTgt>
                                        </p:tgtEl>
                                        <p:attrNameLst>
                                          <p:attrName>style.visibility</p:attrName>
                                        </p:attrNameLst>
                                      </p:cBhvr>
                                      <p:to>
                                        <p:strVal val="visible"/>
                                      </p:to>
                                    </p:set>
                                    <p:anim calcmode="lin" valueType="num">
                                      <p:cBhvr additive="base">
                                        <p:cTn id="29" dur="500" fill="hold"/>
                                        <p:tgtEl>
                                          <p:spTgt spid="5">
                                            <p:graphicEl>
                                              <a:dgm id="{8109CB06-5FDF-46EE-AADD-8C663ACCBA38}"/>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graphicEl>
                                              <a:dgm id="{8109CB06-5FDF-46EE-AADD-8C663ACCBA38}"/>
                                            </p:graphic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graphicEl>
                                              <a:dgm id="{6A63F08B-A73C-49C6-B5AF-B1FAE9FCEA40}"/>
                                            </p:graphicEl>
                                          </p:spTgt>
                                        </p:tgtEl>
                                        <p:attrNameLst>
                                          <p:attrName>style.visibility</p:attrName>
                                        </p:attrNameLst>
                                      </p:cBhvr>
                                      <p:to>
                                        <p:strVal val="visible"/>
                                      </p:to>
                                    </p:set>
                                    <p:anim calcmode="lin" valueType="num">
                                      <p:cBhvr additive="base">
                                        <p:cTn id="35" dur="500" fill="hold"/>
                                        <p:tgtEl>
                                          <p:spTgt spid="5">
                                            <p:graphicEl>
                                              <a:dgm id="{6A63F08B-A73C-49C6-B5AF-B1FAE9FCEA40}"/>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graphicEl>
                                              <a:dgm id="{6A63F08B-A73C-49C6-B5AF-B1FAE9FCEA40}"/>
                                            </p:graphic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
                                            <p:graphicEl>
                                              <a:dgm id="{FCDD0E32-5B59-4558-966C-D8DC63FD0C38}"/>
                                            </p:graphicEl>
                                          </p:spTgt>
                                        </p:tgtEl>
                                        <p:attrNameLst>
                                          <p:attrName>style.visibility</p:attrName>
                                        </p:attrNameLst>
                                      </p:cBhvr>
                                      <p:to>
                                        <p:strVal val="visible"/>
                                      </p:to>
                                    </p:set>
                                    <p:anim calcmode="lin" valueType="num">
                                      <p:cBhvr additive="base">
                                        <p:cTn id="39" dur="500" fill="hold"/>
                                        <p:tgtEl>
                                          <p:spTgt spid="5">
                                            <p:graphicEl>
                                              <a:dgm id="{FCDD0E32-5B59-4558-966C-D8DC63FD0C38}"/>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graphicEl>
                                              <a:dgm id="{FCDD0E32-5B59-4558-966C-D8DC63FD0C38}"/>
                                            </p:graphic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5">
                                            <p:graphicEl>
                                              <a:dgm id="{173F885B-6F6B-4AAD-9F40-1BD4441CB02D}"/>
                                            </p:graphicEl>
                                          </p:spTgt>
                                        </p:tgtEl>
                                        <p:attrNameLst>
                                          <p:attrName>style.visibility</p:attrName>
                                        </p:attrNameLst>
                                      </p:cBhvr>
                                      <p:to>
                                        <p:strVal val="visible"/>
                                      </p:to>
                                    </p:set>
                                    <p:anim calcmode="lin" valueType="num">
                                      <p:cBhvr additive="base">
                                        <p:cTn id="45" dur="500" fill="hold"/>
                                        <p:tgtEl>
                                          <p:spTgt spid="5">
                                            <p:graphicEl>
                                              <a:dgm id="{173F885B-6F6B-4AAD-9F40-1BD4441CB02D}"/>
                                            </p:graphicEl>
                                          </p:spTgt>
                                        </p:tgtEl>
                                        <p:attrNameLst>
                                          <p:attrName>ppt_x</p:attrName>
                                        </p:attrNameLst>
                                      </p:cBhvr>
                                      <p:tavLst>
                                        <p:tav tm="0">
                                          <p:val>
                                            <p:strVal val="#ppt_x"/>
                                          </p:val>
                                        </p:tav>
                                        <p:tav tm="100000">
                                          <p:val>
                                            <p:strVal val="#ppt_x"/>
                                          </p:val>
                                        </p:tav>
                                      </p:tavLst>
                                    </p:anim>
                                    <p:anim calcmode="lin" valueType="num">
                                      <p:cBhvr additive="base">
                                        <p:cTn id="46" dur="500" fill="hold"/>
                                        <p:tgtEl>
                                          <p:spTgt spid="5">
                                            <p:graphicEl>
                                              <a:dgm id="{173F885B-6F6B-4AAD-9F40-1BD4441CB02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236914792"/>
              </p:ext>
            </p:extLst>
          </p:nvPr>
        </p:nvGraphicFramePr>
        <p:xfrm>
          <a:off x="457200" y="18288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pPr marL="0" indent="0" algn="r" rtl="1">
              <a:buFont typeface="Arial" panose="020B0604020202020204" pitchFamily="34" charset="0"/>
              <a:buNone/>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28</a:t>
            </a:fld>
            <a:endParaRPr lang="en-US" altLang="en-US" dirty="0"/>
          </a:p>
        </p:txBody>
      </p:sp>
    </p:spTree>
    <p:extLst>
      <p:ext uri="{BB962C8B-B14F-4D97-AF65-F5344CB8AC3E}">
        <p14:creationId xmlns:p14="http://schemas.microsoft.com/office/powerpoint/2010/main" val="33584840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DCBFB472-4C51-4101-8AF3-44A390B283F7}"/>
                                            </p:graphicEl>
                                          </p:spTgt>
                                        </p:tgtEl>
                                        <p:attrNameLst>
                                          <p:attrName>style.visibility</p:attrName>
                                        </p:attrNameLst>
                                      </p:cBhvr>
                                      <p:to>
                                        <p:strVal val="visible"/>
                                      </p:to>
                                    </p:set>
                                    <p:anim calcmode="lin" valueType="num">
                                      <p:cBhvr additive="base">
                                        <p:cTn id="7" dur="500" fill="hold"/>
                                        <p:tgtEl>
                                          <p:spTgt spid="5">
                                            <p:graphicEl>
                                              <a:dgm id="{DCBFB472-4C51-4101-8AF3-44A390B283F7}"/>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DCBFB472-4C51-4101-8AF3-44A390B283F7}"/>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3DA09280-2B88-4852-B8DE-122CF7BD5A8F}"/>
                                            </p:graphicEl>
                                          </p:spTgt>
                                        </p:tgtEl>
                                        <p:attrNameLst>
                                          <p:attrName>style.visibility</p:attrName>
                                        </p:attrNameLst>
                                      </p:cBhvr>
                                      <p:to>
                                        <p:strVal val="visible"/>
                                      </p:to>
                                    </p:set>
                                    <p:anim calcmode="lin" valueType="num">
                                      <p:cBhvr additive="base">
                                        <p:cTn id="13" dur="500" fill="hold"/>
                                        <p:tgtEl>
                                          <p:spTgt spid="5">
                                            <p:graphicEl>
                                              <a:dgm id="{3DA09280-2B88-4852-B8DE-122CF7BD5A8F}"/>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3DA09280-2B88-4852-B8DE-122CF7BD5A8F}"/>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2A93F7C6-8902-4056-9EE4-0A851B11F369}"/>
                                            </p:graphicEl>
                                          </p:spTgt>
                                        </p:tgtEl>
                                        <p:attrNameLst>
                                          <p:attrName>style.visibility</p:attrName>
                                        </p:attrNameLst>
                                      </p:cBhvr>
                                      <p:to>
                                        <p:strVal val="visible"/>
                                      </p:to>
                                    </p:set>
                                    <p:anim calcmode="lin" valueType="num">
                                      <p:cBhvr additive="base">
                                        <p:cTn id="19" dur="500" fill="hold"/>
                                        <p:tgtEl>
                                          <p:spTgt spid="5">
                                            <p:graphicEl>
                                              <a:dgm id="{2A93F7C6-8902-4056-9EE4-0A851B11F369}"/>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2A93F7C6-8902-4056-9EE4-0A851B11F369}"/>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4F292725-8F84-4279-AC6F-440E2866E617}"/>
                                            </p:graphicEl>
                                          </p:spTgt>
                                        </p:tgtEl>
                                        <p:attrNameLst>
                                          <p:attrName>style.visibility</p:attrName>
                                        </p:attrNameLst>
                                      </p:cBhvr>
                                      <p:to>
                                        <p:strVal val="visible"/>
                                      </p:to>
                                    </p:set>
                                    <p:anim calcmode="lin" valueType="num">
                                      <p:cBhvr additive="base">
                                        <p:cTn id="25" dur="500" fill="hold"/>
                                        <p:tgtEl>
                                          <p:spTgt spid="5">
                                            <p:graphicEl>
                                              <a:dgm id="{4F292725-8F84-4279-AC6F-440E2866E617}"/>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4F292725-8F84-4279-AC6F-440E2866E61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a:xfrm>
            <a:off x="152400" y="381000"/>
            <a:ext cx="8229600" cy="4525963"/>
          </a:xfrm>
        </p:spPr>
        <p:txBody>
          <a:bodyPr/>
          <a:lstStyle/>
          <a:p>
            <a:pPr marL="392113" lvl="1" indent="0" algn="r"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مثال : كلمة العَيْنُ لها معاني متعددة منها : </a:t>
            </a:r>
          </a:p>
        </p:txBody>
      </p:sp>
      <p:graphicFrame>
        <p:nvGraphicFramePr>
          <p:cNvPr id="6" name="Diagram 5"/>
          <p:cNvGraphicFramePr/>
          <p:nvPr>
            <p:extLst>
              <p:ext uri="{D42A27DB-BD31-4B8C-83A1-F6EECF244321}">
                <p14:modId xmlns:p14="http://schemas.microsoft.com/office/powerpoint/2010/main" val="79171444"/>
              </p:ext>
            </p:extLst>
          </p:nvPr>
        </p:nvGraphicFramePr>
        <p:xfrm>
          <a:off x="0" y="1219200"/>
          <a:ext cx="91440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29</a:t>
            </a:fld>
            <a:r>
              <a:rPr lang="ar-JO" altLang="en-US" dirty="0" smtClean="0"/>
              <a:t>/34</a:t>
            </a:r>
            <a:endParaRPr lang="en-US" altLang="en-US" dirty="0"/>
          </a:p>
        </p:txBody>
      </p:sp>
    </p:spTree>
    <p:extLst>
      <p:ext uri="{BB962C8B-B14F-4D97-AF65-F5344CB8AC3E}">
        <p14:creationId xmlns:p14="http://schemas.microsoft.com/office/powerpoint/2010/main" val="35833295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graphicEl>
                                              <a:dgm id="{DD06FB10-DDE0-474D-ACBE-2AF66EEA236B}"/>
                                            </p:graphicEl>
                                          </p:spTgt>
                                        </p:tgtEl>
                                        <p:attrNameLst>
                                          <p:attrName>style.visibility</p:attrName>
                                        </p:attrNameLst>
                                      </p:cBhvr>
                                      <p:to>
                                        <p:strVal val="visible"/>
                                      </p:to>
                                    </p:set>
                                    <p:anim calcmode="lin" valueType="num">
                                      <p:cBhvr additive="base">
                                        <p:cTn id="7" dur="500" fill="hold"/>
                                        <p:tgtEl>
                                          <p:spTgt spid="6">
                                            <p:graphicEl>
                                              <a:dgm id="{DD06FB10-DDE0-474D-ACBE-2AF66EEA236B}"/>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DD06FB10-DDE0-474D-ACBE-2AF66EEA236B}"/>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graphicEl>
                                              <a:dgm id="{BDF6278D-6A5F-4B6F-AAAF-89267FFF9114}"/>
                                            </p:graphicEl>
                                          </p:spTgt>
                                        </p:tgtEl>
                                        <p:attrNameLst>
                                          <p:attrName>style.visibility</p:attrName>
                                        </p:attrNameLst>
                                      </p:cBhvr>
                                      <p:to>
                                        <p:strVal val="visible"/>
                                      </p:to>
                                    </p:set>
                                    <p:anim calcmode="lin" valueType="num">
                                      <p:cBhvr additive="base">
                                        <p:cTn id="13" dur="500" fill="hold"/>
                                        <p:tgtEl>
                                          <p:spTgt spid="6">
                                            <p:graphicEl>
                                              <a:dgm id="{BDF6278D-6A5F-4B6F-AAAF-89267FFF9114}"/>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graphicEl>
                                              <a:dgm id="{BDF6278D-6A5F-4B6F-AAAF-89267FFF9114}"/>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
                                            <p:graphicEl>
                                              <a:dgm id="{230371C6-27B2-4BE8-96B7-8330DE50AF51}"/>
                                            </p:graphicEl>
                                          </p:spTgt>
                                        </p:tgtEl>
                                        <p:attrNameLst>
                                          <p:attrName>style.visibility</p:attrName>
                                        </p:attrNameLst>
                                      </p:cBhvr>
                                      <p:to>
                                        <p:strVal val="visible"/>
                                      </p:to>
                                    </p:set>
                                    <p:anim calcmode="lin" valueType="num">
                                      <p:cBhvr additive="base">
                                        <p:cTn id="17" dur="500" fill="hold"/>
                                        <p:tgtEl>
                                          <p:spTgt spid="6">
                                            <p:graphicEl>
                                              <a:dgm id="{230371C6-27B2-4BE8-96B7-8330DE50AF5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graphicEl>
                                              <a:dgm id="{230371C6-27B2-4BE8-96B7-8330DE50AF51}"/>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graphicEl>
                                              <a:dgm id="{E3B7FB6A-EE08-45C5-AA93-0ABE74F3CEE3}"/>
                                            </p:graphicEl>
                                          </p:spTgt>
                                        </p:tgtEl>
                                        <p:attrNameLst>
                                          <p:attrName>style.visibility</p:attrName>
                                        </p:attrNameLst>
                                      </p:cBhvr>
                                      <p:to>
                                        <p:strVal val="visible"/>
                                      </p:to>
                                    </p:set>
                                    <p:anim calcmode="lin" valueType="num">
                                      <p:cBhvr additive="base">
                                        <p:cTn id="23" dur="500" fill="hold"/>
                                        <p:tgtEl>
                                          <p:spTgt spid="6">
                                            <p:graphicEl>
                                              <a:dgm id="{E3B7FB6A-EE08-45C5-AA93-0ABE74F3CEE3}"/>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graphicEl>
                                              <a:dgm id="{E3B7FB6A-EE08-45C5-AA93-0ABE74F3CEE3}"/>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
                                            <p:graphicEl>
                                              <a:dgm id="{ED36551B-2F7F-42CA-A8A2-A16BAF24FA19}"/>
                                            </p:graphicEl>
                                          </p:spTgt>
                                        </p:tgtEl>
                                        <p:attrNameLst>
                                          <p:attrName>style.visibility</p:attrName>
                                        </p:attrNameLst>
                                      </p:cBhvr>
                                      <p:to>
                                        <p:strVal val="visible"/>
                                      </p:to>
                                    </p:set>
                                    <p:anim calcmode="lin" valueType="num">
                                      <p:cBhvr additive="base">
                                        <p:cTn id="27" dur="500" fill="hold"/>
                                        <p:tgtEl>
                                          <p:spTgt spid="6">
                                            <p:graphicEl>
                                              <a:dgm id="{ED36551B-2F7F-42CA-A8A2-A16BAF24FA19}"/>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graphicEl>
                                              <a:dgm id="{ED36551B-2F7F-42CA-A8A2-A16BAF24FA19}"/>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graphicEl>
                                              <a:dgm id="{92FC6486-11FD-4422-AA11-FAE47614BBB9}"/>
                                            </p:graphicEl>
                                          </p:spTgt>
                                        </p:tgtEl>
                                        <p:attrNameLst>
                                          <p:attrName>style.visibility</p:attrName>
                                        </p:attrNameLst>
                                      </p:cBhvr>
                                      <p:to>
                                        <p:strVal val="visible"/>
                                      </p:to>
                                    </p:set>
                                    <p:anim calcmode="lin" valueType="num">
                                      <p:cBhvr additive="base">
                                        <p:cTn id="33" dur="500" fill="hold"/>
                                        <p:tgtEl>
                                          <p:spTgt spid="6">
                                            <p:graphicEl>
                                              <a:dgm id="{92FC6486-11FD-4422-AA11-FAE47614BBB9}"/>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graphicEl>
                                              <a:dgm id="{92FC6486-11FD-4422-AA11-FAE47614BBB9}"/>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6">
                                            <p:graphicEl>
                                              <a:dgm id="{11CB85F3-0B16-48D4-9FCD-B3D0FFAA956F}"/>
                                            </p:graphicEl>
                                          </p:spTgt>
                                        </p:tgtEl>
                                        <p:attrNameLst>
                                          <p:attrName>style.visibility</p:attrName>
                                        </p:attrNameLst>
                                      </p:cBhvr>
                                      <p:to>
                                        <p:strVal val="visible"/>
                                      </p:to>
                                    </p:set>
                                    <p:anim calcmode="lin" valueType="num">
                                      <p:cBhvr additive="base">
                                        <p:cTn id="37" dur="500" fill="hold"/>
                                        <p:tgtEl>
                                          <p:spTgt spid="6">
                                            <p:graphicEl>
                                              <a:dgm id="{11CB85F3-0B16-48D4-9FCD-B3D0FFAA956F}"/>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graphicEl>
                                              <a:dgm id="{11CB85F3-0B16-48D4-9FCD-B3D0FFAA956F}"/>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graphicEl>
                                              <a:dgm id="{8D12ADFE-07BB-40C6-93F1-E2CB0B56800C}"/>
                                            </p:graphicEl>
                                          </p:spTgt>
                                        </p:tgtEl>
                                        <p:attrNameLst>
                                          <p:attrName>style.visibility</p:attrName>
                                        </p:attrNameLst>
                                      </p:cBhvr>
                                      <p:to>
                                        <p:strVal val="visible"/>
                                      </p:to>
                                    </p:set>
                                    <p:anim calcmode="lin" valueType="num">
                                      <p:cBhvr additive="base">
                                        <p:cTn id="43" dur="500" fill="hold"/>
                                        <p:tgtEl>
                                          <p:spTgt spid="6">
                                            <p:graphicEl>
                                              <a:dgm id="{8D12ADFE-07BB-40C6-93F1-E2CB0B56800C}"/>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graphicEl>
                                              <a:dgm id="{8D12ADFE-07BB-40C6-93F1-E2CB0B56800C}"/>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6">
                                            <p:graphicEl>
                                              <a:dgm id="{300AF87E-BAFE-439A-A5B0-6FAD689432DE}"/>
                                            </p:graphicEl>
                                          </p:spTgt>
                                        </p:tgtEl>
                                        <p:attrNameLst>
                                          <p:attrName>style.visibility</p:attrName>
                                        </p:attrNameLst>
                                      </p:cBhvr>
                                      <p:to>
                                        <p:strVal val="visible"/>
                                      </p:to>
                                    </p:set>
                                    <p:anim calcmode="lin" valueType="num">
                                      <p:cBhvr additive="base">
                                        <p:cTn id="47" dur="500" fill="hold"/>
                                        <p:tgtEl>
                                          <p:spTgt spid="6">
                                            <p:graphicEl>
                                              <a:dgm id="{300AF87E-BAFE-439A-A5B0-6FAD689432DE}"/>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graphicEl>
                                              <a:dgm id="{300AF87E-BAFE-439A-A5B0-6FAD689432DE}"/>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6">
                                            <p:graphicEl>
                                              <a:dgm id="{31383A2B-BDD6-4292-BA0A-E2597D644D9C}"/>
                                            </p:graphicEl>
                                          </p:spTgt>
                                        </p:tgtEl>
                                        <p:attrNameLst>
                                          <p:attrName>style.visibility</p:attrName>
                                        </p:attrNameLst>
                                      </p:cBhvr>
                                      <p:to>
                                        <p:strVal val="visible"/>
                                      </p:to>
                                    </p:set>
                                    <p:anim calcmode="lin" valueType="num">
                                      <p:cBhvr additive="base">
                                        <p:cTn id="53" dur="500" fill="hold"/>
                                        <p:tgtEl>
                                          <p:spTgt spid="6">
                                            <p:graphicEl>
                                              <a:dgm id="{31383A2B-BDD6-4292-BA0A-E2597D644D9C}"/>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6">
                                            <p:graphicEl>
                                              <a:dgm id="{31383A2B-BDD6-4292-BA0A-E2597D644D9C}"/>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6">
                                            <p:graphicEl>
                                              <a:dgm id="{D4FBA9DF-8CB6-4171-870B-8E90410185EF}"/>
                                            </p:graphicEl>
                                          </p:spTgt>
                                        </p:tgtEl>
                                        <p:attrNameLst>
                                          <p:attrName>style.visibility</p:attrName>
                                        </p:attrNameLst>
                                      </p:cBhvr>
                                      <p:to>
                                        <p:strVal val="visible"/>
                                      </p:to>
                                    </p:set>
                                    <p:anim calcmode="lin" valueType="num">
                                      <p:cBhvr additive="base">
                                        <p:cTn id="57" dur="500" fill="hold"/>
                                        <p:tgtEl>
                                          <p:spTgt spid="6">
                                            <p:graphicEl>
                                              <a:dgm id="{D4FBA9DF-8CB6-4171-870B-8E90410185EF}"/>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6">
                                            <p:graphicEl>
                                              <a:dgm id="{D4FBA9DF-8CB6-4171-870B-8E90410185EF}"/>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6">
                                            <p:graphicEl>
                                              <a:dgm id="{D302973D-719C-4D74-8DB7-77934B9F41CE}"/>
                                            </p:graphicEl>
                                          </p:spTgt>
                                        </p:tgtEl>
                                        <p:attrNameLst>
                                          <p:attrName>style.visibility</p:attrName>
                                        </p:attrNameLst>
                                      </p:cBhvr>
                                      <p:to>
                                        <p:strVal val="visible"/>
                                      </p:to>
                                    </p:set>
                                    <p:anim calcmode="lin" valueType="num">
                                      <p:cBhvr additive="base">
                                        <p:cTn id="63" dur="500" fill="hold"/>
                                        <p:tgtEl>
                                          <p:spTgt spid="6">
                                            <p:graphicEl>
                                              <a:dgm id="{D302973D-719C-4D74-8DB7-77934B9F41CE}"/>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6">
                                            <p:graphicEl>
                                              <a:dgm id="{D302973D-719C-4D74-8DB7-77934B9F41CE}"/>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6">
                                            <p:graphicEl>
                                              <a:dgm id="{B0439604-357F-4409-98F0-AFF9477DAFFC}"/>
                                            </p:graphicEl>
                                          </p:spTgt>
                                        </p:tgtEl>
                                        <p:attrNameLst>
                                          <p:attrName>style.visibility</p:attrName>
                                        </p:attrNameLst>
                                      </p:cBhvr>
                                      <p:to>
                                        <p:strVal val="visible"/>
                                      </p:to>
                                    </p:set>
                                    <p:anim calcmode="lin" valueType="num">
                                      <p:cBhvr additive="base">
                                        <p:cTn id="67" dur="500" fill="hold"/>
                                        <p:tgtEl>
                                          <p:spTgt spid="6">
                                            <p:graphicEl>
                                              <a:dgm id="{B0439604-357F-4409-98F0-AFF9477DAFFC}"/>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graphicEl>
                                              <a:dgm id="{B0439604-357F-4409-98F0-AFF9477DAFFC}"/>
                                            </p:graphic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graphicEl>
                                              <a:dgm id="{C631B1FA-F628-4B15-A66D-CE151B04872B}"/>
                                            </p:graphicEl>
                                          </p:spTgt>
                                        </p:tgtEl>
                                        <p:attrNameLst>
                                          <p:attrName>style.visibility</p:attrName>
                                        </p:attrNameLst>
                                      </p:cBhvr>
                                      <p:to>
                                        <p:strVal val="visible"/>
                                      </p:to>
                                    </p:set>
                                    <p:anim calcmode="lin" valueType="num">
                                      <p:cBhvr additive="base">
                                        <p:cTn id="73" dur="500" fill="hold"/>
                                        <p:tgtEl>
                                          <p:spTgt spid="6">
                                            <p:graphicEl>
                                              <a:dgm id="{C631B1FA-F628-4B15-A66D-CE151B04872B}"/>
                                            </p:graphic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graphicEl>
                                              <a:dgm id="{C631B1FA-F628-4B15-A66D-CE151B04872B}"/>
                                            </p:graphicEl>
                                          </p:spTgt>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6">
                                            <p:graphicEl>
                                              <a:dgm id="{A5375DEC-0ED1-465F-BD43-1845EA589B13}"/>
                                            </p:graphicEl>
                                          </p:spTgt>
                                        </p:tgtEl>
                                        <p:attrNameLst>
                                          <p:attrName>style.visibility</p:attrName>
                                        </p:attrNameLst>
                                      </p:cBhvr>
                                      <p:to>
                                        <p:strVal val="visible"/>
                                      </p:to>
                                    </p:set>
                                    <p:anim calcmode="lin" valueType="num">
                                      <p:cBhvr additive="base">
                                        <p:cTn id="77" dur="500" fill="hold"/>
                                        <p:tgtEl>
                                          <p:spTgt spid="6">
                                            <p:graphicEl>
                                              <a:dgm id="{A5375DEC-0ED1-465F-BD43-1845EA589B13}"/>
                                            </p:graphicEl>
                                          </p:spTgt>
                                        </p:tgtEl>
                                        <p:attrNameLst>
                                          <p:attrName>ppt_x</p:attrName>
                                        </p:attrNameLst>
                                      </p:cBhvr>
                                      <p:tavLst>
                                        <p:tav tm="0">
                                          <p:val>
                                            <p:strVal val="#ppt_x"/>
                                          </p:val>
                                        </p:tav>
                                        <p:tav tm="100000">
                                          <p:val>
                                            <p:strVal val="#ppt_x"/>
                                          </p:val>
                                        </p:tav>
                                      </p:tavLst>
                                    </p:anim>
                                    <p:anim calcmode="lin" valueType="num">
                                      <p:cBhvr additive="base">
                                        <p:cTn id="78" dur="500" fill="hold"/>
                                        <p:tgtEl>
                                          <p:spTgt spid="6">
                                            <p:graphicEl>
                                              <a:dgm id="{A5375DEC-0ED1-465F-BD43-1845EA589B13}"/>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525963"/>
          </a:xfrm>
        </p:spPr>
        <p:txBody>
          <a:bodyPr>
            <a:normAutofit/>
          </a:bodyPr>
          <a:lstStyle/>
          <a:p>
            <a:pPr algn="r" rtl="1">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القاضي ملزم بالفصل بالقضية المطروحة أمامه وفقاً لتسلسل معين يضعه المشرع.</a:t>
            </a:r>
          </a:p>
          <a:p>
            <a:pPr algn="r" rtl="1">
              <a:defRPr/>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يختلف المصدر الرسمي للقانون عن المصدر التفسيري، حيث أن الاخير غير ملزم للقاضي، فهو مجرد قواعد يسترشد بها القاضي.</a:t>
            </a:r>
          </a:p>
        </p:txBody>
      </p:sp>
      <p:sp>
        <p:nvSpPr>
          <p:cNvPr id="2" name="Title 1"/>
          <p:cNvSpPr>
            <a:spLocks noGrp="1"/>
          </p:cNvSpPr>
          <p:nvPr>
            <p:ph type="title"/>
          </p:nvPr>
        </p:nvSpPr>
        <p:spPr/>
        <p:txBody>
          <a:bodyPr/>
          <a:lstStyle/>
          <a:p>
            <a:pPr algn="r" rtl="1">
              <a:defRPr/>
            </a:pPr>
            <a:endParaRPr lang="en-US"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31885513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511651212"/>
              </p:ext>
            </p:extLst>
          </p:nvPr>
        </p:nvGraphicFramePr>
        <p:xfrm>
          <a:off x="756873" y="9906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17513" y="5778"/>
            <a:ext cx="8229600" cy="1143000"/>
          </a:xfrm>
        </p:spPr>
        <p:txBody>
          <a:bodyPr/>
          <a:lstStyle/>
          <a:p>
            <a:pPr marL="0" indent="0" algn="r" rtl="1">
              <a:buFont typeface="Arial" panose="020B0604020202020204" pitchFamily="34" charset="0"/>
              <a:buNone/>
              <a:defRPr/>
            </a:pPr>
            <a:r>
              <a:rPr lang="ar-JO" sz="3600" dirty="0">
                <a:solidFill>
                  <a:srgbClr val="FFFF00"/>
                </a:solidFill>
                <a:latin typeface="Simplified Arabic" panose="02020603050405020304" pitchFamily="18" charset="-78"/>
                <a:cs typeface="Simplified Arabic" panose="02020603050405020304" pitchFamily="18" charset="-78"/>
              </a:rPr>
              <a:t>الطرق الخارجية في تفسير النص القانوني</a:t>
            </a: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30</a:t>
            </a:fld>
            <a:endParaRPr lang="en-US" altLang="en-US" dirty="0"/>
          </a:p>
        </p:txBody>
      </p:sp>
    </p:spTree>
    <p:extLst>
      <p:ext uri="{BB962C8B-B14F-4D97-AF65-F5344CB8AC3E}">
        <p14:creationId xmlns:p14="http://schemas.microsoft.com/office/powerpoint/2010/main" val="18815657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488CE250-2320-4079-8548-619C6F5D9D01}"/>
                                            </p:graphicEl>
                                          </p:spTgt>
                                        </p:tgtEl>
                                        <p:attrNameLst>
                                          <p:attrName>style.visibility</p:attrName>
                                        </p:attrNameLst>
                                      </p:cBhvr>
                                      <p:to>
                                        <p:strVal val="visible"/>
                                      </p:to>
                                    </p:set>
                                    <p:anim calcmode="lin" valueType="num">
                                      <p:cBhvr additive="base">
                                        <p:cTn id="13" dur="500" fill="hold"/>
                                        <p:tgtEl>
                                          <p:spTgt spid="5">
                                            <p:graphicEl>
                                              <a:dgm id="{488CE250-2320-4079-8548-619C6F5D9D01}"/>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488CE250-2320-4079-8548-619C6F5D9D01}"/>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A560655E-C8F6-4F61-9C5F-7DB3EEA0D76B}"/>
                                            </p:graphicEl>
                                          </p:spTgt>
                                        </p:tgtEl>
                                        <p:attrNameLst>
                                          <p:attrName>style.visibility</p:attrName>
                                        </p:attrNameLst>
                                      </p:cBhvr>
                                      <p:to>
                                        <p:strVal val="visible"/>
                                      </p:to>
                                    </p:set>
                                    <p:anim calcmode="lin" valueType="num">
                                      <p:cBhvr additive="base">
                                        <p:cTn id="19" dur="500" fill="hold"/>
                                        <p:tgtEl>
                                          <p:spTgt spid="5">
                                            <p:graphicEl>
                                              <a:dgm id="{A560655E-C8F6-4F61-9C5F-7DB3EEA0D76B}"/>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A560655E-C8F6-4F61-9C5F-7DB3EEA0D76B}"/>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1C2F6870-F491-45C4-8FC8-ABECD67D5752}"/>
                                            </p:graphicEl>
                                          </p:spTgt>
                                        </p:tgtEl>
                                        <p:attrNameLst>
                                          <p:attrName>style.visibility</p:attrName>
                                        </p:attrNameLst>
                                      </p:cBhvr>
                                      <p:to>
                                        <p:strVal val="visible"/>
                                      </p:to>
                                    </p:set>
                                    <p:anim calcmode="lin" valueType="num">
                                      <p:cBhvr additive="base">
                                        <p:cTn id="25" dur="500" fill="hold"/>
                                        <p:tgtEl>
                                          <p:spTgt spid="5">
                                            <p:graphicEl>
                                              <a:dgm id="{1C2F6870-F491-45C4-8FC8-ABECD67D5752}"/>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1C2F6870-F491-45C4-8FC8-ABECD67D5752}"/>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7B535460-8584-4CB6-B1F4-C807F5F6415B}"/>
                                            </p:graphicEl>
                                          </p:spTgt>
                                        </p:tgtEl>
                                        <p:attrNameLst>
                                          <p:attrName>style.visibility</p:attrName>
                                        </p:attrNameLst>
                                      </p:cBhvr>
                                      <p:to>
                                        <p:strVal val="visible"/>
                                      </p:to>
                                    </p:set>
                                    <p:anim calcmode="lin" valueType="num">
                                      <p:cBhvr additive="base">
                                        <p:cTn id="31" dur="500" fill="hold"/>
                                        <p:tgtEl>
                                          <p:spTgt spid="5">
                                            <p:graphicEl>
                                              <a:dgm id="{7B535460-8584-4CB6-B1F4-C807F5F6415B}"/>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7B535460-8584-4CB6-B1F4-C807F5F6415B}"/>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graphicEl>
                                              <a:dgm id="{189DE772-1E18-4124-8D29-B8A0EDBB66D9}"/>
                                            </p:graphicEl>
                                          </p:spTgt>
                                        </p:tgtEl>
                                        <p:attrNameLst>
                                          <p:attrName>style.visibility</p:attrName>
                                        </p:attrNameLst>
                                      </p:cBhvr>
                                      <p:to>
                                        <p:strVal val="visible"/>
                                      </p:to>
                                    </p:set>
                                    <p:anim calcmode="lin" valueType="num">
                                      <p:cBhvr additive="base">
                                        <p:cTn id="37" dur="500" fill="hold"/>
                                        <p:tgtEl>
                                          <p:spTgt spid="5">
                                            <p:graphicEl>
                                              <a:dgm id="{189DE772-1E18-4124-8D29-B8A0EDBB66D9}"/>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189DE772-1E18-4124-8D29-B8A0EDBB66D9}"/>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AED6F398-2206-403A-B8E7-3DA1246E7603}"/>
                                            </p:graphicEl>
                                          </p:spTgt>
                                        </p:tgtEl>
                                        <p:attrNameLst>
                                          <p:attrName>style.visibility</p:attrName>
                                        </p:attrNameLst>
                                      </p:cBhvr>
                                      <p:to>
                                        <p:strVal val="visible"/>
                                      </p:to>
                                    </p:set>
                                    <p:anim calcmode="lin" valueType="num">
                                      <p:cBhvr additive="base">
                                        <p:cTn id="43" dur="500" fill="hold"/>
                                        <p:tgtEl>
                                          <p:spTgt spid="5">
                                            <p:graphicEl>
                                              <a:dgm id="{AED6F398-2206-403A-B8E7-3DA1246E7603}"/>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AED6F398-2206-403A-B8E7-3DA1246E7603}"/>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graphicEl>
                                              <a:dgm id="{D9EE4174-0682-448C-B1EB-FFE49BE671F1}"/>
                                            </p:graphicEl>
                                          </p:spTgt>
                                        </p:tgtEl>
                                        <p:attrNameLst>
                                          <p:attrName>style.visibility</p:attrName>
                                        </p:attrNameLst>
                                      </p:cBhvr>
                                      <p:to>
                                        <p:strVal val="visible"/>
                                      </p:to>
                                    </p:set>
                                    <p:anim calcmode="lin" valueType="num">
                                      <p:cBhvr additive="base">
                                        <p:cTn id="49" dur="500" fill="hold"/>
                                        <p:tgtEl>
                                          <p:spTgt spid="5">
                                            <p:graphicEl>
                                              <a:dgm id="{D9EE4174-0682-448C-B1EB-FFE49BE671F1}"/>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graphicEl>
                                              <a:dgm id="{D9EE4174-0682-448C-B1EB-FFE49BE671F1}"/>
                                            </p:graphic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graphicEl>
                                              <a:dgm id="{FBEB8C63-B2BD-46DE-A29E-5C611E8B8D81}"/>
                                            </p:graphicEl>
                                          </p:spTgt>
                                        </p:tgtEl>
                                        <p:attrNameLst>
                                          <p:attrName>style.visibility</p:attrName>
                                        </p:attrNameLst>
                                      </p:cBhvr>
                                      <p:to>
                                        <p:strVal val="visible"/>
                                      </p:to>
                                    </p:set>
                                    <p:anim calcmode="lin" valueType="num">
                                      <p:cBhvr additive="base">
                                        <p:cTn id="55" dur="500" fill="hold"/>
                                        <p:tgtEl>
                                          <p:spTgt spid="5">
                                            <p:graphicEl>
                                              <a:dgm id="{FBEB8C63-B2BD-46DE-A29E-5C611E8B8D81}"/>
                                            </p:graphic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graphicEl>
                                              <a:dgm id="{FBEB8C63-B2BD-46DE-A29E-5C611E8B8D81}"/>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2476" y="1295400"/>
            <a:ext cx="8229600" cy="4483100"/>
          </a:xfrm>
        </p:spPr>
        <p:txBody>
          <a:bodyPr/>
          <a:lstStyle/>
          <a:p>
            <a:pPr marL="109537" indent="0" algn="justLow"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يكرس فقهاء القانون وقتهم وجهدهم في شرح احكام القانون ويبدون مواقفهم منه بالنقد فيما يرون من حسن يؤيدونه وما يرونه غير حسن يرفضونه.</a:t>
            </a:r>
          </a:p>
          <a:p>
            <a:pPr marL="109537" indent="0" algn="justLow" rtl="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فهم يساعدون المشتغلون بالقانون على فهم القانون وتطبيقه ورفع اوجه الغموض والقصور ان وجد.</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199" y="274638"/>
            <a:ext cx="8556625" cy="1143000"/>
          </a:xfrm>
        </p:spPr>
        <p:txBody>
          <a:bodyPr/>
          <a:lstStyle/>
          <a:p>
            <a:pPr marL="0" indent="0" algn="ctr" rtl="1">
              <a:buFont typeface="Arial" panose="020B0604020202020204" pitchFamily="34" charset="0"/>
              <a:buNone/>
              <a:defRPr/>
            </a:pPr>
            <a:r>
              <a:rPr lang="ar-JO" sz="3600" dirty="0" smtClean="0">
                <a:solidFill>
                  <a:schemeClr val="bg1"/>
                </a:solidFill>
                <a:latin typeface="Simplified Arabic" panose="02020603050405020304" pitchFamily="18" charset="-78"/>
                <a:cs typeface="Simplified Arabic" panose="02020603050405020304" pitchFamily="18" charset="-78"/>
              </a:rPr>
              <a:t>التفسير الفقهي</a:t>
            </a:r>
            <a:endParaRPr lang="ar-JO" sz="3600" dirty="0">
              <a:solidFill>
                <a:schemeClr val="bg1"/>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31</a:t>
            </a:fld>
            <a:endParaRPr lang="en-US" altLang="en-US" dirty="0"/>
          </a:p>
        </p:txBody>
      </p:sp>
    </p:spTree>
    <p:extLst>
      <p:ext uri="{BB962C8B-B14F-4D97-AF65-F5344CB8AC3E}">
        <p14:creationId xmlns:p14="http://schemas.microsoft.com/office/powerpoint/2010/main" val="2067949843"/>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381000"/>
            <a:ext cx="8229600" cy="5638800"/>
          </a:xfrm>
        </p:spPr>
        <p:txBody>
          <a:bodyPr/>
          <a:lstStyle/>
          <a:p>
            <a:pPr marL="109537" indent="0" algn="justLow"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فاذا ما وجد عيب في النص اقترحوا على المشرع اعادة النظر فيه بل من الممكن ان يتقدموا باقتراحات وتوجيه مشرع المستقبل الى ما ينبغي ان يكون عليه تشريعه مستقبلا في موضوع من الموضوعات.</a:t>
            </a:r>
          </a:p>
          <a:p>
            <a:pPr marL="109537" indent="0" algn="justLow" rtl="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اما بالنسبة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للقاضي،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فان الفقيه يقدم المساعدة للقاضي من خلال تأصيل قواعد القانون واحكامه، كل ذلك يتم من خلال اللجوء الى اعمال التركيب والتحليل القانوني.</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32</a:t>
            </a:fld>
            <a:r>
              <a:rPr lang="ar-JO" altLang="en-US" dirty="0" smtClean="0"/>
              <a:t>/34</a:t>
            </a:r>
            <a:endParaRPr lang="en-US" altLang="en-US" dirty="0"/>
          </a:p>
        </p:txBody>
      </p:sp>
    </p:spTree>
    <p:extLst>
      <p:ext uri="{BB962C8B-B14F-4D97-AF65-F5344CB8AC3E}">
        <p14:creationId xmlns:p14="http://schemas.microsoft.com/office/powerpoint/2010/main" val="1160553648"/>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332038"/>
            <a:ext cx="8229600" cy="4525962"/>
          </a:xfrm>
        </p:spPr>
        <p:txBody>
          <a:bodyPr/>
          <a:lstStyle/>
          <a:p>
            <a:pPr marL="109537" indent="0" algn="r" rtl="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يقوم الفقيه بعملية التفسير بمقتضى قواعد التفسير التي سبق شرحها عند الكلام في التفسير القضائي</a:t>
            </a:r>
          </a:p>
          <a:p>
            <a:pPr marL="109537" indent="0" algn="r" rtl="1">
              <a:buNone/>
              <a:defRPr/>
            </a:pPr>
            <a:endParaRPr lang="ar-JO" sz="3600" dirty="0" smtClean="0">
              <a:solidFill>
                <a:srgbClr val="FFFF00"/>
              </a:solidFill>
              <a:latin typeface="Simplified Arabic" panose="02020603050405020304" pitchFamily="18" charset="-78"/>
              <a:cs typeface="Simplified Arabic" panose="02020603050405020304" pitchFamily="18" charset="-78"/>
            </a:endParaRPr>
          </a:p>
          <a:p>
            <a:pPr marL="109537" indent="0" algn="r" rtl="1">
              <a:buNone/>
              <a:defRPr/>
            </a:pPr>
            <a:endParaRPr lang="ar-JO" sz="3600" dirty="0" smtClean="0">
              <a:solidFill>
                <a:srgbClr val="FFFF00"/>
              </a:solidFill>
              <a:latin typeface="Simplified Arabic" panose="02020603050405020304" pitchFamily="18" charset="-78"/>
              <a:cs typeface="Simplified Arabic" panose="02020603050405020304" pitchFamily="18" charset="-78"/>
            </a:endParaRPr>
          </a:p>
          <a:p>
            <a:pPr marL="109537" indent="0" algn="r" rtl="1">
              <a:buNone/>
              <a:defRPr/>
            </a:pPr>
            <a:endParaRPr lang="ar-JO" sz="3600" dirty="0" smtClean="0">
              <a:solidFill>
                <a:srgbClr val="FFFF00"/>
              </a:solidFill>
              <a:latin typeface="Simplified Arabic" panose="02020603050405020304" pitchFamily="18" charset="-78"/>
              <a:cs typeface="Simplified Arabic" panose="02020603050405020304" pitchFamily="18" charset="-78"/>
            </a:endParaRPr>
          </a:p>
          <a:p>
            <a:pPr marL="109537" indent="0" algn="ctr" rtl="1">
              <a:buNone/>
              <a:defRPr/>
            </a:pPr>
            <a:r>
              <a:rPr lang="ar-JO" sz="3600" dirty="0" smtClean="0">
                <a:solidFill>
                  <a:srgbClr val="FFFF00"/>
                </a:solidFill>
                <a:latin typeface="Simplified Arabic" panose="02020603050405020304" pitchFamily="18" charset="-78"/>
                <a:cs typeface="Simplified Arabic" panose="02020603050405020304" pitchFamily="18" charset="-78"/>
              </a:rPr>
              <a:t>***</a:t>
            </a:r>
          </a:p>
        </p:txBody>
      </p:sp>
      <p:sp>
        <p:nvSpPr>
          <p:cNvPr id="3" name="Title 2"/>
          <p:cNvSpPr>
            <a:spLocks noGrp="1"/>
          </p:cNvSpPr>
          <p:nvPr>
            <p:ph type="title"/>
          </p:nvPr>
        </p:nvSpPr>
        <p:spPr/>
        <p:txBody>
          <a:bodyPr/>
          <a:lstStyle/>
          <a:p>
            <a:pPr marL="0" indent="0" algn="r" rtl="1">
              <a:buFont typeface="Arial" panose="020B0604020202020204" pitchFamily="34" charset="0"/>
              <a:buNone/>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33</a:t>
            </a:fld>
            <a:r>
              <a:rPr lang="ar-JO" altLang="en-US" smtClean="0"/>
              <a:t>/34</a:t>
            </a:r>
            <a:endParaRPr lang="en-US" altLang="en-US" dirty="0"/>
          </a:p>
        </p:txBody>
      </p:sp>
    </p:spTree>
    <p:extLst>
      <p:ext uri="{BB962C8B-B14F-4D97-AF65-F5344CB8AC3E}">
        <p14:creationId xmlns:p14="http://schemas.microsoft.com/office/powerpoint/2010/main" val="2021398360"/>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marL="0" indent="0" algn="ctr" rtl="1">
              <a:lnSpc>
                <a:spcPct val="150000"/>
              </a:lnSpc>
              <a:buFont typeface="Arial" panose="020B0604020202020204" pitchFamily="34" charset="0"/>
              <a:buNone/>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34</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09600"/>
            <a:ext cx="8229600" cy="5973763"/>
          </a:xfrm>
        </p:spPr>
        <p:txBody>
          <a:bodyPr>
            <a:normAutofit/>
          </a:bodyPr>
          <a:lstStyle/>
          <a:p>
            <a:pPr algn="just" rtl="1">
              <a:buFont typeface="Wingdings" pitchFamily="2" charset="2"/>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لقد نصت المادة الثانية من القانون المدني على المصادر الرسمية للقانون، ان هذه المادة تندرج ضمن القواعد الآمرة التي لا يجوز للافراد مخالفتها او الاتفاق على مخالفتها، فهي تحمي المصالح العامة داخل المجتمع فلذلك تنعدم حرية الافراد في مواجهتها.</a:t>
            </a: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17335561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a:xfrm>
            <a:off x="457200" y="457200"/>
            <a:ext cx="8229600" cy="5016500"/>
          </a:xfrm>
        </p:spPr>
        <p:txBody>
          <a:bodyPr/>
          <a:lstStyle/>
          <a:p>
            <a:pPr marL="109537" indent="0" algn="ctr" rtl="1">
              <a:buNone/>
              <a:defRPr/>
            </a:pPr>
            <a:r>
              <a:rPr lang="ar-JO" sz="3600" dirty="0">
                <a:solidFill>
                  <a:schemeClr val="bg1"/>
                </a:solidFill>
                <a:latin typeface="Simplified Arabic" panose="02020603050405020304" pitchFamily="18" charset="-78"/>
                <a:cs typeface="Simplified Arabic" panose="02020603050405020304" pitchFamily="18" charset="-78"/>
              </a:rPr>
              <a:t>القضاء كمصدر غير رسمي للقانون</a:t>
            </a:r>
            <a:endParaRPr lang="en-US" sz="3600" dirty="0">
              <a:solidFill>
                <a:schemeClr val="bg1"/>
              </a:solidFill>
              <a:latin typeface="Simplified Arabic" panose="02020603050405020304" pitchFamily="18" charset="-78"/>
              <a:cs typeface="Simplified Arabic" panose="02020603050405020304" pitchFamily="18" charset="-78"/>
            </a:endParaRPr>
          </a:p>
          <a:p>
            <a:pPr marL="109537" indent="0" algn="justLow" rtl="1" eaLnBrk="1" hangingPunct="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eaLnBrk="1" hangingPunct="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لقد اقر القانون بالدور الهام للفقه والقضاء حيث نصت الفقرة الرابعة من المادة الثانية من القانون المدني الاردني صراحة على ما يلي:</a:t>
            </a:r>
          </a:p>
          <a:p>
            <a:pPr marL="109537" indent="0" algn="justLow" rtl="1" eaLnBrk="1" hangingPunct="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eaLnBrk="1" hangingPunct="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”ويسترشد في ذلك كله بما أقره القضاء والفقه على أن لا يتعارض مع ما ذكر“</a:t>
            </a: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1863991585"/>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a:xfrm>
            <a:off x="2436305" y="381000"/>
            <a:ext cx="6394164" cy="4525963"/>
          </a:xfrm>
        </p:spPr>
        <p:txBody>
          <a:bodyPr/>
          <a:lstStyle/>
          <a:p>
            <a:pPr marL="109537" indent="0" algn="justLow" rtl="1" eaLnBrk="1" hangingPunct="1">
              <a:buNone/>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تطلق كلمة ”القضاء“ على :</a:t>
            </a:r>
          </a:p>
          <a:p>
            <a:pPr marL="392113" lvl="1" indent="0" algn="justLow" rtl="1" eaLnBrk="1" hangingPunct="1">
              <a:buNone/>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مجموعة المحاكم في بلد معين والتي تفصل في القضايا المطروحة أمامها وفق أحكلم القانون.</a:t>
            </a:r>
          </a:p>
          <a:p>
            <a:pPr marL="392113" lvl="1" indent="0" algn="justLow" rtl="1" eaLnBrk="1" hangingPunct="1">
              <a:buNone/>
              <a:defRPr/>
            </a:pPr>
            <a:endPar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392113" lvl="1" indent="0" algn="justLow" rtl="1" eaLnBrk="1" hangingPunct="1">
              <a:buNone/>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تطلق ايضاً على مجموعة الاحكام القضائية الصادرة من الجهات القضائية المختصة .</a:t>
            </a:r>
          </a:p>
          <a:p>
            <a:pPr marL="392113" lvl="1" indent="0" algn="justLow" rtl="1" eaLnBrk="1" hangingPunct="1">
              <a:buNone/>
              <a:defRPr/>
            </a:pPr>
            <a:endPar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392113" lvl="1" indent="0" algn="justLow" rtl="1" eaLnBrk="1" hangingPunct="1">
              <a:buNone/>
              <a:defRPr/>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المحاكم على اختلاف درجاتها تعمل على تطبيق أحكام القانون بمفهومه الواسع على المنازعات المعروضة أمامها</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54" y="1295400"/>
            <a:ext cx="2382217" cy="3317851"/>
          </a:xfrm>
          <a:prstGeom prst="rect">
            <a:avLst/>
          </a:prstGeom>
        </p:spPr>
      </p:pic>
    </p:spTree>
    <p:extLst>
      <p:ext uri="{BB962C8B-B14F-4D97-AF65-F5344CB8AC3E}">
        <p14:creationId xmlns:p14="http://schemas.microsoft.com/office/powerpoint/2010/main" val="375288028"/>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a:xfrm>
            <a:off x="533400" y="1676400"/>
            <a:ext cx="8229600" cy="3873500"/>
          </a:xfrm>
        </p:spPr>
        <p:txBody>
          <a:bodyPr/>
          <a:lstStyle/>
          <a:p>
            <a:pPr marL="109537" indent="0" algn="justLow" rtl="1" eaLnBrk="1" hangingPunct="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هناك بعض البلدان تجعل للاحكام القضائية مركزاً مهماً فتعتبره مصدراً رسمياً و بالتالي يلزم القاضي باتباع السوابق القضائية .</a:t>
            </a:r>
          </a:p>
          <a:p>
            <a:pPr marL="109537" indent="0" algn="justLow" rtl="1" eaLnBrk="1" hangingPunct="1">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eaLnBrk="1" hangingPunct="1">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وعلى العكس من ذلك، فان دول اخرى لا تأخذ بالسوابق الرسمية كأحد المصادر الرسمية للقانون وانما مصدر استئناسي فحسب.</a:t>
            </a:r>
          </a:p>
        </p:txBody>
      </p:sp>
      <p:sp>
        <p:nvSpPr>
          <p:cNvPr id="3" name="Title 2"/>
          <p:cNvSpPr>
            <a:spLocks noGrp="1"/>
          </p:cNvSpPr>
          <p:nvPr>
            <p:ph type="title"/>
          </p:nvPr>
        </p:nvSpPr>
        <p:spPr/>
        <p:txBody>
          <a:bodyPr/>
          <a:lstStyle/>
          <a:p>
            <a:pPr marL="0" indent="0" algn="r" rtl="1" eaLnBrk="1" fontAlgn="auto" hangingPunct="1">
              <a:spcAft>
                <a:spcPts val="0"/>
              </a:spcAft>
              <a:buFont typeface="Arial" panose="020B0604020202020204" pitchFamily="34" charset="0"/>
              <a:buNone/>
              <a:defRPr/>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118027243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1460220983"/>
              </p:ext>
            </p:extLst>
          </p:nvPr>
        </p:nvGraphicFramePr>
        <p:xfrm>
          <a:off x="380999" y="457200"/>
          <a:ext cx="8266113"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2584633175"/>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109728" indent="0" algn="justLow" rtl="1" eaLnBrk="1" fontAlgn="auto" hangingPunct="1">
              <a:spcAft>
                <a:spcPts val="0"/>
              </a:spcAft>
              <a:buFont typeface="Wingdings 3"/>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728" indent="0" algn="justLow" rtl="1" eaLnBrk="1" fontAlgn="auto" hangingPunct="1">
              <a:spcAft>
                <a:spcPts val="0"/>
              </a:spcAft>
              <a:buFont typeface="Wingdings 3"/>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728" indent="0" algn="justLow" rtl="1" eaLnBrk="1" fontAlgn="auto" hangingPunct="1">
              <a:spcAft>
                <a:spcPts val="0"/>
              </a:spcAft>
              <a:buFont typeface="Wingdings 3"/>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يعتبر القضاء مصدراً رسمياً من مصادر القانون ، بل ان القانون هناك قائماً وبصفة رئيسية على السوابق القضائية.</a:t>
            </a:r>
          </a:p>
          <a:p>
            <a:pPr marL="109728" indent="0" algn="justLow" rtl="1" eaLnBrk="1" fontAlgn="auto" hangingPunct="1">
              <a:spcAft>
                <a:spcPts val="0"/>
              </a:spcAft>
              <a:buFont typeface="Wingdings 3"/>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728" indent="0" algn="justLow" rtl="1" eaLnBrk="1" fontAlgn="auto" hangingPunct="1">
              <a:spcAft>
                <a:spcPts val="0"/>
              </a:spcAft>
              <a:buFont typeface="Wingdings 3"/>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بمقتضى هذا الاتجاه على القاضي اذا ما فقد الحكم في نصوص التشريع ان يرجع مباشرة الى القضايا السابقة للبحث عما اذا كان هناك حكم سابق أصدرته المحكمة التي يتعين عليه اتباع قراراتها</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6275040" cy="1143000"/>
          </a:xfrm>
        </p:spPr>
        <p:txBody>
          <a:bodyPr/>
          <a:lstStyle/>
          <a:p>
            <a:pPr marL="0" indent="0" algn="ctr" rtl="1" eaLnBrk="1" fontAlgn="auto" hangingPunct="1">
              <a:spcAft>
                <a:spcPts val="0"/>
              </a:spcAft>
              <a:buFont typeface="Arial" panose="020B0604020202020204" pitchFamily="34" charset="0"/>
              <a:buNone/>
              <a:defRPr/>
            </a:pPr>
            <a:r>
              <a:rPr lang="ar-JO" sz="3600" dirty="0" smtClean="0">
                <a:solidFill>
                  <a:schemeClr val="bg1"/>
                </a:solidFill>
                <a:latin typeface="Simplified Arabic" panose="02020603050405020304" pitchFamily="18" charset="-78"/>
                <a:cs typeface="Simplified Arabic" panose="02020603050405020304" pitchFamily="18" charset="-78"/>
              </a:rPr>
              <a:t>النظام الانجلوسكسوني</a:t>
            </a: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15365" name="Content Placeholder 1"/>
          <p:cNvSpPr txBox="1">
            <a:spLocks/>
          </p:cNvSpPr>
          <p:nvPr/>
        </p:nvSpPr>
        <p:spPr bwMode="auto">
          <a:xfrm>
            <a:off x="611188" y="2133600"/>
            <a:ext cx="8229600" cy="4525963"/>
          </a:xfrm>
          <a:prstGeom prst="rect">
            <a:avLst/>
          </a:prstGeom>
          <a:noFill/>
          <a:ln w="9525">
            <a:noFill/>
            <a:miter lim="800000"/>
            <a:headEnd/>
            <a:tailEnd/>
          </a:ln>
        </p:spPr>
        <p:txBody>
          <a:bodyPr/>
          <a:lstStyle/>
          <a:p>
            <a:pPr marL="365125" indent="-255588">
              <a:spcBef>
                <a:spcPts val="400"/>
              </a:spcBef>
              <a:buClr>
                <a:schemeClr val="accent1"/>
              </a:buClr>
              <a:buSzPct val="68000"/>
              <a:buFont typeface="Wingdings 3" pitchFamily="18" charset="2"/>
              <a:buChar char=""/>
            </a:pPr>
            <a:endParaRPr lang="ar-JO" sz="2700">
              <a:latin typeface="Lucida Sans Unicode" pitchFamily="34" charset="0"/>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458790464"/>
      </p:ext>
    </p:extLst>
  </p:cSld>
  <p:clrMapOvr>
    <a:masterClrMapping/>
  </p:clrMapOvr>
  <p:transition spd="slow">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18131</TotalTime>
  <Words>1299</Words>
  <Application>Microsoft Office PowerPoint</Application>
  <PresentationFormat>On-screen Show (4:3)</PresentationFormat>
  <Paragraphs>176</Paragraphs>
  <Slides>34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Calibri</vt:lpstr>
      <vt:lpstr>Lucida Sans Unicode</vt:lpstr>
      <vt:lpstr>Simplified Arabic</vt:lpstr>
      <vt:lpstr>Verdana</vt:lpstr>
      <vt:lpstr>Wingdings</vt:lpstr>
      <vt:lpstr>Wingdings 2</vt:lpstr>
      <vt:lpstr>Wingdings 3</vt:lpstr>
      <vt:lpstr>Concourse</vt:lpstr>
      <vt:lpstr>المدخل الى علم القانون  المصادر غير الرسمية وتفسير القاعدة القانونية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النظام الانجلوسكسوني</vt:lpstr>
      <vt:lpstr>النظام اللاتيني</vt:lpstr>
      <vt:lpstr>PowerPoint Presentation</vt:lpstr>
      <vt:lpstr>PowerPoint Presentation</vt:lpstr>
      <vt:lpstr>PowerPoint Presentation</vt:lpstr>
      <vt:lpstr>PowerPoint Presentation</vt:lpstr>
      <vt:lpstr>PowerPoint Presentation</vt:lpstr>
      <vt:lpstr>PowerPoint Presentation</vt:lpstr>
      <vt:lpstr>دور الفقهاء في الوسط القانوني</vt:lpstr>
      <vt:lpstr>PowerPoint Presentation</vt:lpstr>
      <vt:lpstr>PowerPoint Presentation</vt:lpstr>
      <vt:lpstr>PowerPoint Presentation</vt:lpstr>
      <vt:lpstr>PowerPoint Presentation</vt:lpstr>
      <vt:lpstr>PowerPoint Presentation</vt:lpstr>
      <vt:lpstr>اولا التفسير التشريعي</vt:lpstr>
      <vt:lpstr>PowerPoint Presentation</vt:lpstr>
      <vt:lpstr>PowerPoint Presentation</vt:lpstr>
      <vt:lpstr>التفسير القضائي</vt:lpstr>
      <vt:lpstr>PowerPoint Presentation</vt:lpstr>
      <vt:lpstr>PowerPoint Presentation</vt:lpstr>
      <vt:lpstr>PowerPoint Presentation</vt:lpstr>
      <vt:lpstr>الطرق الخارجية في تفسير النص القانوني</vt:lpstr>
      <vt:lpstr>التفسير الفقهي</vt:lpstr>
      <vt:lpstr>PowerPoint Presentation</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352</cp:revision>
  <dcterms:created xsi:type="dcterms:W3CDTF">2016-01-06T11:52:01Z</dcterms:created>
  <dcterms:modified xsi:type="dcterms:W3CDTF">2019-01-30T17:28:45Z</dcterms:modified>
</cp:coreProperties>
</file>