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77" r:id="rId2"/>
    <p:sldId id="382" r:id="rId3"/>
    <p:sldId id="408" r:id="rId4"/>
    <p:sldId id="409" r:id="rId5"/>
    <p:sldId id="426" r:id="rId6"/>
    <p:sldId id="427" r:id="rId7"/>
    <p:sldId id="428" r:id="rId8"/>
    <p:sldId id="429" r:id="rId9"/>
    <p:sldId id="430" r:id="rId10"/>
    <p:sldId id="431" r:id="rId11"/>
    <p:sldId id="432" r:id="rId12"/>
    <p:sldId id="433" r:id="rId13"/>
    <p:sldId id="434" r:id="rId14"/>
    <p:sldId id="435" r:id="rId15"/>
    <p:sldId id="29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41" autoAdjust="0"/>
  </p:normalViewPr>
  <p:slideViewPr>
    <p:cSldViewPr>
      <p:cViewPr varScale="1">
        <p:scale>
          <a:sx n="63" d="100"/>
          <a:sy n="63" d="100"/>
        </p:scale>
        <p:origin x="-33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312"/>
    </p:cViewPr>
  </p:sorterViewPr>
  <p:notesViewPr>
    <p:cSldViewPr>
      <p:cViewPr varScale="1">
        <p:scale>
          <a:sx n="67" d="100"/>
          <a:sy n="67" d="100"/>
        </p:scale>
        <p:origin x="3120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88F7D3-63D7-41C1-BF18-66816141A9E5}" type="doc">
      <dgm:prSet loTypeId="urn:microsoft.com/office/officeart/2005/8/layout/vList2" loCatId="list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E59A0522-4F7B-4BE3-9F11-E551AB35BA0F}">
      <dgm:prSet phldrT="[Text]" custT="1"/>
      <dgm:spPr/>
      <dgm:t>
        <a:bodyPr/>
        <a:lstStyle/>
        <a:p>
          <a:pPr algn="just" rtl="1"/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وهو تطبيق </a:t>
          </a:r>
          <a:r>
            <a:rPr lang="ar-JO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قانون</a:t>
          </a:r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الدولة على جميع الاشخاص المتواجدين على اقليمها سواء اكانو مواطنين ام اجانب.</a:t>
          </a:r>
          <a:endParaRPr lang="en-US" sz="4800" b="1" dirty="0"/>
        </a:p>
      </dgm:t>
    </dgm:pt>
    <dgm:pt modelId="{4A739FC2-A183-4FF9-BB57-500D51B96E07}" type="parTrans" cxnId="{37CCFBD3-8F7E-4BAF-BD45-42743DD69399}">
      <dgm:prSet/>
      <dgm:spPr/>
      <dgm:t>
        <a:bodyPr/>
        <a:lstStyle/>
        <a:p>
          <a:pPr rtl="1"/>
          <a:endParaRPr lang="en-US"/>
        </a:p>
      </dgm:t>
    </dgm:pt>
    <dgm:pt modelId="{F3DCF683-1FAD-40D9-85D4-B4684BE61FDE}" type="sibTrans" cxnId="{37CCFBD3-8F7E-4BAF-BD45-42743DD69399}">
      <dgm:prSet/>
      <dgm:spPr/>
      <dgm:t>
        <a:bodyPr/>
        <a:lstStyle/>
        <a:p>
          <a:pPr rtl="1"/>
          <a:endParaRPr lang="en-US"/>
        </a:p>
      </dgm:t>
    </dgm:pt>
    <dgm:pt modelId="{D18B1334-1F12-41CC-AEAB-ED78521120E3}">
      <dgm:prSet phldrT="[Text]"/>
      <dgm:spPr/>
      <dgm:t>
        <a:bodyPr/>
        <a:lstStyle/>
        <a:p>
          <a:pPr rtl="1"/>
          <a:endParaRPr lang="en-US" dirty="0"/>
        </a:p>
      </dgm:t>
    </dgm:pt>
    <dgm:pt modelId="{21596EA2-530C-4047-87B9-0D54E067EEC2}" type="parTrans" cxnId="{F6934E15-A66F-4C1A-9260-473C43D1E363}">
      <dgm:prSet/>
      <dgm:spPr/>
      <dgm:t>
        <a:bodyPr/>
        <a:lstStyle/>
        <a:p>
          <a:pPr rtl="1"/>
          <a:endParaRPr lang="en-US"/>
        </a:p>
      </dgm:t>
    </dgm:pt>
    <dgm:pt modelId="{08B317D1-8586-43D5-8BE7-57412A753523}" type="sibTrans" cxnId="{F6934E15-A66F-4C1A-9260-473C43D1E363}">
      <dgm:prSet/>
      <dgm:spPr/>
      <dgm:t>
        <a:bodyPr/>
        <a:lstStyle/>
        <a:p>
          <a:pPr rtl="1"/>
          <a:endParaRPr lang="en-US"/>
        </a:p>
      </dgm:t>
    </dgm:pt>
    <dgm:pt modelId="{28B416C1-1EFC-4B76-A9A5-2E476CC087C6}" type="pres">
      <dgm:prSet presAssocID="{3488F7D3-63D7-41C1-BF18-66816141A9E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790AC4D-8144-4A2F-8569-39FFBADFC234}" type="pres">
      <dgm:prSet presAssocID="{E59A0522-4F7B-4BE3-9F11-E551AB35BA0F}" presName="parentText" presStyleLbl="node1" presStyleIdx="0" presStyleCnt="1" custLinFactNeighborX="2679" custLinFactNeighborY="5019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FE290C-268B-4D63-BCCB-3F89840DCFE1}" type="pres">
      <dgm:prSet presAssocID="{E59A0522-4F7B-4BE3-9F11-E551AB35BA0F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2045FC0-4122-4937-8CE5-CD3136020A4F}" type="presOf" srcId="{3488F7D3-63D7-41C1-BF18-66816141A9E5}" destId="{28B416C1-1EFC-4B76-A9A5-2E476CC087C6}" srcOrd="0" destOrd="0" presId="urn:microsoft.com/office/officeart/2005/8/layout/vList2"/>
    <dgm:cxn modelId="{97D81737-8F95-4731-A019-68703E32C885}" type="presOf" srcId="{E59A0522-4F7B-4BE3-9F11-E551AB35BA0F}" destId="{4790AC4D-8144-4A2F-8569-39FFBADFC234}" srcOrd="0" destOrd="0" presId="urn:microsoft.com/office/officeart/2005/8/layout/vList2"/>
    <dgm:cxn modelId="{D94747B9-4BF5-4865-80D2-8A8071A2DEDA}" type="presOf" srcId="{D18B1334-1F12-41CC-AEAB-ED78521120E3}" destId="{D8FE290C-268B-4D63-BCCB-3F89840DCFE1}" srcOrd="0" destOrd="0" presId="urn:microsoft.com/office/officeart/2005/8/layout/vList2"/>
    <dgm:cxn modelId="{37CCFBD3-8F7E-4BAF-BD45-42743DD69399}" srcId="{3488F7D3-63D7-41C1-BF18-66816141A9E5}" destId="{E59A0522-4F7B-4BE3-9F11-E551AB35BA0F}" srcOrd="0" destOrd="0" parTransId="{4A739FC2-A183-4FF9-BB57-500D51B96E07}" sibTransId="{F3DCF683-1FAD-40D9-85D4-B4684BE61FDE}"/>
    <dgm:cxn modelId="{F6934E15-A66F-4C1A-9260-473C43D1E363}" srcId="{E59A0522-4F7B-4BE3-9F11-E551AB35BA0F}" destId="{D18B1334-1F12-41CC-AEAB-ED78521120E3}" srcOrd="0" destOrd="0" parTransId="{21596EA2-530C-4047-87B9-0D54E067EEC2}" sibTransId="{08B317D1-8586-43D5-8BE7-57412A753523}"/>
    <dgm:cxn modelId="{B3F83D05-F4E7-4E0B-B7B5-A49BC1ECA2B8}" type="presParOf" srcId="{28B416C1-1EFC-4B76-A9A5-2E476CC087C6}" destId="{4790AC4D-8144-4A2F-8569-39FFBADFC234}" srcOrd="0" destOrd="0" presId="urn:microsoft.com/office/officeart/2005/8/layout/vList2"/>
    <dgm:cxn modelId="{0B8879D7-5248-4366-BFCE-E6AA762BE6DB}" type="presParOf" srcId="{28B416C1-1EFC-4B76-A9A5-2E476CC087C6}" destId="{D8FE290C-268B-4D63-BCCB-3F89840DCFE1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B8623C-ECEC-4C53-95CA-264CF3DF433A}" type="doc">
      <dgm:prSet loTypeId="urn:microsoft.com/office/officeart/2005/8/layout/equation2" loCatId="relationship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F78D6F5-2D8F-4EB1-965D-AF7E8A5097F6}">
      <dgm:prSet phldrT="[Text]"/>
      <dgm:spPr/>
      <dgm:t>
        <a:bodyPr/>
        <a:lstStyle/>
        <a:p>
          <a:r>
            <a:rPr lang="ar-JO" dirty="0" smtClean="0"/>
            <a:t>المواطن</a:t>
          </a:r>
          <a:endParaRPr lang="en-US" dirty="0"/>
        </a:p>
      </dgm:t>
    </dgm:pt>
    <dgm:pt modelId="{8CC3BB5B-578A-4DDC-B059-9E3D7A53C64B}" type="parTrans" cxnId="{73F584CE-5439-41D0-8F7F-DF1A95D235CC}">
      <dgm:prSet/>
      <dgm:spPr/>
      <dgm:t>
        <a:bodyPr/>
        <a:lstStyle/>
        <a:p>
          <a:endParaRPr lang="en-US"/>
        </a:p>
      </dgm:t>
    </dgm:pt>
    <dgm:pt modelId="{FDFAF986-64F7-4CE7-B87E-F7C7FA5E35BB}" type="sibTrans" cxnId="{73F584CE-5439-41D0-8F7F-DF1A95D235CC}">
      <dgm:prSet/>
      <dgm:spPr/>
      <dgm:t>
        <a:bodyPr/>
        <a:lstStyle/>
        <a:p>
          <a:endParaRPr lang="en-US"/>
        </a:p>
      </dgm:t>
    </dgm:pt>
    <dgm:pt modelId="{B9EA1ADA-00A6-4366-9F3C-8B48D430C4B9}">
      <dgm:prSet phldrT="[Text]"/>
      <dgm:spPr/>
      <dgm:t>
        <a:bodyPr/>
        <a:lstStyle/>
        <a:p>
          <a:r>
            <a:rPr lang="ar-JO" dirty="0" smtClean="0"/>
            <a:t>الاجنبي</a:t>
          </a:r>
          <a:endParaRPr lang="en-US" dirty="0"/>
        </a:p>
      </dgm:t>
    </dgm:pt>
    <dgm:pt modelId="{5C37D0CE-F74C-4BB0-9EF9-100E8A34778C}" type="parTrans" cxnId="{2D58DC7F-780E-4554-9E5C-A6EFE876AFE2}">
      <dgm:prSet/>
      <dgm:spPr/>
      <dgm:t>
        <a:bodyPr/>
        <a:lstStyle/>
        <a:p>
          <a:endParaRPr lang="en-US"/>
        </a:p>
      </dgm:t>
    </dgm:pt>
    <dgm:pt modelId="{9587D3BB-AAE0-4BA4-9CE2-2ACB21AECF92}" type="sibTrans" cxnId="{2D58DC7F-780E-4554-9E5C-A6EFE876AFE2}">
      <dgm:prSet/>
      <dgm:spPr/>
      <dgm:t>
        <a:bodyPr/>
        <a:lstStyle/>
        <a:p>
          <a:endParaRPr lang="en-US"/>
        </a:p>
      </dgm:t>
    </dgm:pt>
    <dgm:pt modelId="{C98097E5-231F-45FD-B0C5-17F2A3BE0785}">
      <dgm:prSet phldrT="[Text]"/>
      <dgm:spPr/>
      <dgm:t>
        <a:bodyPr/>
        <a:lstStyle/>
        <a:p>
          <a:r>
            <a:rPr lang="ar-JO" dirty="0" smtClean="0"/>
            <a:t>الخضوع لقانون  الدولة المتواجد على اراضيها</a:t>
          </a:r>
          <a:endParaRPr lang="en-US" dirty="0"/>
        </a:p>
      </dgm:t>
    </dgm:pt>
    <dgm:pt modelId="{81369F79-1F95-461E-B120-66302DEA92B9}" type="parTrans" cxnId="{8EF9F709-7EF2-4BA4-B022-B7B60A0D62F3}">
      <dgm:prSet/>
      <dgm:spPr/>
      <dgm:t>
        <a:bodyPr/>
        <a:lstStyle/>
        <a:p>
          <a:endParaRPr lang="en-US"/>
        </a:p>
      </dgm:t>
    </dgm:pt>
    <dgm:pt modelId="{DBCFBCF4-9A10-49D4-8B9A-FDD8954A9257}" type="sibTrans" cxnId="{8EF9F709-7EF2-4BA4-B022-B7B60A0D62F3}">
      <dgm:prSet/>
      <dgm:spPr/>
      <dgm:t>
        <a:bodyPr/>
        <a:lstStyle/>
        <a:p>
          <a:endParaRPr lang="en-US"/>
        </a:p>
      </dgm:t>
    </dgm:pt>
    <dgm:pt modelId="{D52799E7-0EEF-46B2-B9A1-69DE283C9083}" type="pres">
      <dgm:prSet presAssocID="{FEB8623C-ECEC-4C53-95CA-264CF3DF433A}" presName="Name0" presStyleCnt="0">
        <dgm:presLayoutVars>
          <dgm:dir val="rev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B7E8F4-77D9-46EB-A356-BAEAA22B9243}" type="pres">
      <dgm:prSet presAssocID="{FEB8623C-ECEC-4C53-95CA-264CF3DF433A}" presName="vNodes" presStyleCnt="0"/>
      <dgm:spPr/>
    </dgm:pt>
    <dgm:pt modelId="{EF89C43D-73CB-4221-AE48-048EBCE4E08B}" type="pres">
      <dgm:prSet presAssocID="{1F78D6F5-2D8F-4EB1-965D-AF7E8A5097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109C5B-8F9B-4F40-9782-25A1EA8E4239}" type="pres">
      <dgm:prSet presAssocID="{FDFAF986-64F7-4CE7-B87E-F7C7FA5E35BB}" presName="spacerT" presStyleCnt="0"/>
      <dgm:spPr/>
    </dgm:pt>
    <dgm:pt modelId="{11F3D22C-0F6A-4EEE-A079-8292C28C5F0F}" type="pres">
      <dgm:prSet presAssocID="{FDFAF986-64F7-4CE7-B87E-F7C7FA5E35B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D522E7CA-FDC7-45A4-B98B-49874453AF9E}" type="pres">
      <dgm:prSet presAssocID="{FDFAF986-64F7-4CE7-B87E-F7C7FA5E35BB}" presName="spacerB" presStyleCnt="0"/>
      <dgm:spPr/>
    </dgm:pt>
    <dgm:pt modelId="{A7D4B8E6-8CF9-47D9-9AE2-A6020FE1DECF}" type="pres">
      <dgm:prSet presAssocID="{B9EA1ADA-00A6-4366-9F3C-8B48D430C4B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0649FF-15D4-4448-A7C7-FD394CB916D2}" type="pres">
      <dgm:prSet presAssocID="{FEB8623C-ECEC-4C53-95CA-264CF3DF433A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E511E144-2480-4EE1-B9A7-5B0D77388DCF}" type="pres">
      <dgm:prSet presAssocID="{FEB8623C-ECEC-4C53-95CA-264CF3DF433A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3C375B0F-434F-4402-A8BD-BC3C43105754}" type="pres">
      <dgm:prSet presAssocID="{FEB8623C-ECEC-4C53-95CA-264CF3DF433A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AC534C-AAE2-4836-B675-52F315621A2B}" type="presOf" srcId="{1F78D6F5-2D8F-4EB1-965D-AF7E8A5097F6}" destId="{EF89C43D-73CB-4221-AE48-048EBCE4E08B}" srcOrd="0" destOrd="0" presId="urn:microsoft.com/office/officeart/2005/8/layout/equation2"/>
    <dgm:cxn modelId="{200A5FEB-11F5-4D26-82C4-D1E627863DD5}" type="presOf" srcId="{FEB8623C-ECEC-4C53-95CA-264CF3DF433A}" destId="{D52799E7-0EEF-46B2-B9A1-69DE283C9083}" srcOrd="0" destOrd="0" presId="urn:microsoft.com/office/officeart/2005/8/layout/equation2"/>
    <dgm:cxn modelId="{73F584CE-5439-41D0-8F7F-DF1A95D235CC}" srcId="{FEB8623C-ECEC-4C53-95CA-264CF3DF433A}" destId="{1F78D6F5-2D8F-4EB1-965D-AF7E8A5097F6}" srcOrd="0" destOrd="0" parTransId="{8CC3BB5B-578A-4DDC-B059-9E3D7A53C64B}" sibTransId="{FDFAF986-64F7-4CE7-B87E-F7C7FA5E35BB}"/>
    <dgm:cxn modelId="{F4E732E5-4F02-4728-ABA2-D580C60518DF}" type="presOf" srcId="{FDFAF986-64F7-4CE7-B87E-F7C7FA5E35BB}" destId="{11F3D22C-0F6A-4EEE-A079-8292C28C5F0F}" srcOrd="0" destOrd="0" presId="urn:microsoft.com/office/officeart/2005/8/layout/equation2"/>
    <dgm:cxn modelId="{8EF9F709-7EF2-4BA4-B022-B7B60A0D62F3}" srcId="{FEB8623C-ECEC-4C53-95CA-264CF3DF433A}" destId="{C98097E5-231F-45FD-B0C5-17F2A3BE0785}" srcOrd="2" destOrd="0" parTransId="{81369F79-1F95-461E-B120-66302DEA92B9}" sibTransId="{DBCFBCF4-9A10-49D4-8B9A-FDD8954A9257}"/>
    <dgm:cxn modelId="{2D58DC7F-780E-4554-9E5C-A6EFE876AFE2}" srcId="{FEB8623C-ECEC-4C53-95CA-264CF3DF433A}" destId="{B9EA1ADA-00A6-4366-9F3C-8B48D430C4B9}" srcOrd="1" destOrd="0" parTransId="{5C37D0CE-F74C-4BB0-9EF9-100E8A34778C}" sibTransId="{9587D3BB-AAE0-4BA4-9CE2-2ACB21AECF92}"/>
    <dgm:cxn modelId="{20DBEB5B-11C0-40A0-8604-48BBF3357554}" type="presOf" srcId="{B9EA1ADA-00A6-4366-9F3C-8B48D430C4B9}" destId="{A7D4B8E6-8CF9-47D9-9AE2-A6020FE1DECF}" srcOrd="0" destOrd="0" presId="urn:microsoft.com/office/officeart/2005/8/layout/equation2"/>
    <dgm:cxn modelId="{9098F5CD-53D0-42CA-B591-69E0F91572BD}" type="presOf" srcId="{9587D3BB-AAE0-4BA4-9CE2-2ACB21AECF92}" destId="{1B0649FF-15D4-4448-A7C7-FD394CB916D2}" srcOrd="0" destOrd="0" presId="urn:microsoft.com/office/officeart/2005/8/layout/equation2"/>
    <dgm:cxn modelId="{B72AF81B-C5F2-487D-9B62-83E59F4521EE}" type="presOf" srcId="{9587D3BB-AAE0-4BA4-9CE2-2ACB21AECF92}" destId="{E511E144-2480-4EE1-B9A7-5B0D77388DCF}" srcOrd="1" destOrd="0" presId="urn:microsoft.com/office/officeart/2005/8/layout/equation2"/>
    <dgm:cxn modelId="{9FBF9A54-F2A9-4A45-BFAE-E4FC862C6C92}" type="presOf" srcId="{C98097E5-231F-45FD-B0C5-17F2A3BE0785}" destId="{3C375B0F-434F-4402-A8BD-BC3C43105754}" srcOrd="0" destOrd="0" presId="urn:microsoft.com/office/officeart/2005/8/layout/equation2"/>
    <dgm:cxn modelId="{D34FFCAD-CCA4-473C-9DA3-AA0F542A54D9}" type="presParOf" srcId="{D52799E7-0EEF-46B2-B9A1-69DE283C9083}" destId="{9EB7E8F4-77D9-46EB-A356-BAEAA22B9243}" srcOrd="0" destOrd="0" presId="urn:microsoft.com/office/officeart/2005/8/layout/equation2"/>
    <dgm:cxn modelId="{156957C6-6C29-4EB1-B7EE-9EA07B7C95E8}" type="presParOf" srcId="{9EB7E8F4-77D9-46EB-A356-BAEAA22B9243}" destId="{EF89C43D-73CB-4221-AE48-048EBCE4E08B}" srcOrd="0" destOrd="0" presId="urn:microsoft.com/office/officeart/2005/8/layout/equation2"/>
    <dgm:cxn modelId="{F50C15B0-20FA-40A5-9D79-FF26236B1940}" type="presParOf" srcId="{9EB7E8F4-77D9-46EB-A356-BAEAA22B9243}" destId="{E4109C5B-8F9B-4F40-9782-25A1EA8E4239}" srcOrd="1" destOrd="0" presId="urn:microsoft.com/office/officeart/2005/8/layout/equation2"/>
    <dgm:cxn modelId="{37E2F89A-62C5-40B5-BFE7-59B3E089A09F}" type="presParOf" srcId="{9EB7E8F4-77D9-46EB-A356-BAEAA22B9243}" destId="{11F3D22C-0F6A-4EEE-A079-8292C28C5F0F}" srcOrd="2" destOrd="0" presId="urn:microsoft.com/office/officeart/2005/8/layout/equation2"/>
    <dgm:cxn modelId="{DCED2B25-3432-4230-A1BC-A3D6986D923E}" type="presParOf" srcId="{9EB7E8F4-77D9-46EB-A356-BAEAA22B9243}" destId="{D522E7CA-FDC7-45A4-B98B-49874453AF9E}" srcOrd="3" destOrd="0" presId="urn:microsoft.com/office/officeart/2005/8/layout/equation2"/>
    <dgm:cxn modelId="{422907EF-AD60-4DF3-8A56-794594E91A41}" type="presParOf" srcId="{9EB7E8F4-77D9-46EB-A356-BAEAA22B9243}" destId="{A7D4B8E6-8CF9-47D9-9AE2-A6020FE1DECF}" srcOrd="4" destOrd="0" presId="urn:microsoft.com/office/officeart/2005/8/layout/equation2"/>
    <dgm:cxn modelId="{AE45FA30-D063-4397-830B-7FB984B92DDA}" type="presParOf" srcId="{D52799E7-0EEF-46B2-B9A1-69DE283C9083}" destId="{1B0649FF-15D4-4448-A7C7-FD394CB916D2}" srcOrd="1" destOrd="0" presId="urn:microsoft.com/office/officeart/2005/8/layout/equation2"/>
    <dgm:cxn modelId="{9FDC5062-0479-4FE3-9326-CC301205A207}" type="presParOf" srcId="{1B0649FF-15D4-4448-A7C7-FD394CB916D2}" destId="{E511E144-2480-4EE1-B9A7-5B0D77388DCF}" srcOrd="0" destOrd="0" presId="urn:microsoft.com/office/officeart/2005/8/layout/equation2"/>
    <dgm:cxn modelId="{92F9334F-D8F5-4B95-B706-DDEE4FB2CDA1}" type="presParOf" srcId="{D52799E7-0EEF-46B2-B9A1-69DE283C9083}" destId="{3C375B0F-434F-4402-A8BD-BC3C43105754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56C92C-1759-4D97-A458-46AC780010DF}" type="doc">
      <dgm:prSet loTypeId="urn:microsoft.com/office/officeart/2005/8/layout/target3" loCatId="list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1865A582-1C54-4066-86AA-499DA5AD1C3C}">
      <dgm:prSet phldrT="[Text]" custT="1"/>
      <dgm:spPr/>
      <dgm:t>
        <a:bodyPr/>
        <a:lstStyle/>
        <a:p>
          <a:pPr rtl="1"/>
          <a:r>
            <a:rPr lang="ar-JO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تطبيق قوانين الدولة على كافة اجزاء اقليمها (الارضي و المائي و الهوائي)</a:t>
          </a:r>
          <a:endParaRPr lang="en-US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E39E74A-3AD3-49B9-8E36-FF334BA92571}" type="parTrans" cxnId="{FA5F6474-C7F4-4BB7-829D-A0E6503A577E}">
      <dgm:prSet/>
      <dgm:spPr/>
      <dgm:t>
        <a:bodyPr/>
        <a:lstStyle/>
        <a:p>
          <a:endParaRPr lang="en-US"/>
        </a:p>
      </dgm:t>
    </dgm:pt>
    <dgm:pt modelId="{AB4AE4C5-FF44-4FDA-B02A-C65026F96446}" type="sibTrans" cxnId="{FA5F6474-C7F4-4BB7-829D-A0E6503A577E}">
      <dgm:prSet/>
      <dgm:spPr/>
      <dgm:t>
        <a:bodyPr/>
        <a:lstStyle/>
        <a:p>
          <a:endParaRPr lang="en-US"/>
        </a:p>
      </dgm:t>
    </dgm:pt>
    <dgm:pt modelId="{68398C44-4A8D-4952-99FC-7000579A8DD0}">
      <dgm:prSet custT="1"/>
      <dgm:spPr/>
      <dgm:t>
        <a:bodyPr/>
        <a:lstStyle/>
        <a:p>
          <a:pPr rtl="1"/>
          <a:r>
            <a:rPr lang="ar-JO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تطبيق قوانين الدولة على كافة الاشخاص الذين يقطنون اقليمها بغض النظر عن جنسيتهم.</a:t>
          </a:r>
          <a:endParaRPr lang="en-US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5C66E2F-66DE-412B-BF2D-D181BAACBEFF}" type="parTrans" cxnId="{E8DB36BC-D1B1-4792-B8A2-472975E52D82}">
      <dgm:prSet/>
      <dgm:spPr/>
      <dgm:t>
        <a:bodyPr/>
        <a:lstStyle/>
        <a:p>
          <a:endParaRPr lang="en-US"/>
        </a:p>
      </dgm:t>
    </dgm:pt>
    <dgm:pt modelId="{CADB2606-4392-447D-99DC-45D982B8CA94}" type="sibTrans" cxnId="{E8DB36BC-D1B1-4792-B8A2-472975E52D82}">
      <dgm:prSet/>
      <dgm:spPr/>
      <dgm:t>
        <a:bodyPr/>
        <a:lstStyle/>
        <a:p>
          <a:endParaRPr lang="en-US"/>
        </a:p>
      </dgm:t>
    </dgm:pt>
    <dgm:pt modelId="{2808C0FD-B64C-458E-BE01-A7072E8FAB6B}">
      <dgm:prSet custT="1"/>
      <dgm:spPr/>
      <dgm:t>
        <a:bodyPr/>
        <a:lstStyle/>
        <a:p>
          <a:pPr rtl="1"/>
          <a:r>
            <a:rPr lang="ar-JO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عدم تطبيق قوانين الدولة خارج حدود اقليمها ، مما يجعل القانون الواجب التطبيق هو قانون الدولة المقيمين عليها وذلك احتراما لمبدأ سيادة الدولة.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82E23EC-EA64-4C44-8D86-1773E2078CEF}" type="parTrans" cxnId="{EAEE2FCF-7C39-48AC-8928-083EF238C477}">
      <dgm:prSet/>
      <dgm:spPr/>
      <dgm:t>
        <a:bodyPr/>
        <a:lstStyle/>
        <a:p>
          <a:endParaRPr lang="en-US"/>
        </a:p>
      </dgm:t>
    </dgm:pt>
    <dgm:pt modelId="{853BB0C8-44E8-4905-B0E4-928D6E7144C5}" type="sibTrans" cxnId="{EAEE2FCF-7C39-48AC-8928-083EF238C477}">
      <dgm:prSet/>
      <dgm:spPr/>
      <dgm:t>
        <a:bodyPr/>
        <a:lstStyle/>
        <a:p>
          <a:endParaRPr lang="en-US"/>
        </a:p>
      </dgm:t>
    </dgm:pt>
    <dgm:pt modelId="{ED1560AA-02C4-4B7C-9498-4885280D4005}" type="pres">
      <dgm:prSet presAssocID="{4056C92C-1759-4D97-A458-46AC780010DF}" presName="Name0" presStyleCnt="0">
        <dgm:presLayoutVars>
          <dgm:chMax val="7"/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ABF631-C5B0-4A5D-A412-E8378AE4E44A}" type="pres">
      <dgm:prSet presAssocID="{1865A582-1C54-4066-86AA-499DA5AD1C3C}" presName="circle1" presStyleLbl="node1" presStyleIdx="0" presStyleCnt="3" custLinFactNeighborX="807"/>
      <dgm:spPr/>
      <dgm:t>
        <a:bodyPr/>
        <a:lstStyle/>
        <a:p>
          <a:endParaRPr lang="en-US"/>
        </a:p>
      </dgm:t>
    </dgm:pt>
    <dgm:pt modelId="{0ADF4AD3-D13C-4403-B02E-55088513F58F}" type="pres">
      <dgm:prSet presAssocID="{1865A582-1C54-4066-86AA-499DA5AD1C3C}" presName="space" presStyleCnt="0"/>
      <dgm:spPr/>
      <dgm:t>
        <a:bodyPr/>
        <a:lstStyle/>
        <a:p>
          <a:endParaRPr lang="en-US"/>
        </a:p>
      </dgm:t>
    </dgm:pt>
    <dgm:pt modelId="{1E392C7F-ACA6-468D-8D05-E84E6C8961BE}" type="pres">
      <dgm:prSet presAssocID="{1865A582-1C54-4066-86AA-499DA5AD1C3C}" presName="rect1" presStyleLbl="alignAcc1" presStyleIdx="0" presStyleCnt="3" custLinFactNeighborY="-22904"/>
      <dgm:spPr/>
      <dgm:t>
        <a:bodyPr/>
        <a:lstStyle/>
        <a:p>
          <a:endParaRPr lang="en-US"/>
        </a:p>
      </dgm:t>
    </dgm:pt>
    <dgm:pt modelId="{4669BB83-5D49-434A-A158-59724CDDE1AA}" type="pres">
      <dgm:prSet presAssocID="{68398C44-4A8D-4952-99FC-7000579A8DD0}" presName="vertSpace2" presStyleLbl="node1" presStyleIdx="0" presStyleCnt="3"/>
      <dgm:spPr/>
      <dgm:t>
        <a:bodyPr/>
        <a:lstStyle/>
        <a:p>
          <a:endParaRPr lang="en-US"/>
        </a:p>
      </dgm:t>
    </dgm:pt>
    <dgm:pt modelId="{9D568FB6-0DA8-410C-9B77-BAF3FC6687C2}" type="pres">
      <dgm:prSet presAssocID="{68398C44-4A8D-4952-99FC-7000579A8DD0}" presName="circle2" presStyleLbl="node1" presStyleIdx="1" presStyleCnt="3"/>
      <dgm:spPr/>
      <dgm:t>
        <a:bodyPr/>
        <a:lstStyle/>
        <a:p>
          <a:endParaRPr lang="en-US"/>
        </a:p>
      </dgm:t>
    </dgm:pt>
    <dgm:pt modelId="{1BF8F976-51AC-4328-8174-238B7C0AE881}" type="pres">
      <dgm:prSet presAssocID="{68398C44-4A8D-4952-99FC-7000579A8DD0}" presName="rect2" presStyleLbl="alignAcc1" presStyleIdx="1" presStyleCnt="3"/>
      <dgm:spPr/>
      <dgm:t>
        <a:bodyPr/>
        <a:lstStyle/>
        <a:p>
          <a:endParaRPr lang="en-US"/>
        </a:p>
      </dgm:t>
    </dgm:pt>
    <dgm:pt modelId="{87BFE791-E359-41C4-A079-78CF261DFCBE}" type="pres">
      <dgm:prSet presAssocID="{2808C0FD-B64C-458E-BE01-A7072E8FAB6B}" presName="vertSpace3" presStyleLbl="node1" presStyleIdx="1" presStyleCnt="3"/>
      <dgm:spPr/>
      <dgm:t>
        <a:bodyPr/>
        <a:lstStyle/>
        <a:p>
          <a:endParaRPr lang="en-US"/>
        </a:p>
      </dgm:t>
    </dgm:pt>
    <dgm:pt modelId="{6C3CC6EC-6CCE-425D-BB87-DA282FA4C257}" type="pres">
      <dgm:prSet presAssocID="{2808C0FD-B64C-458E-BE01-A7072E8FAB6B}" presName="circle3" presStyleLbl="node1" presStyleIdx="2" presStyleCnt="3"/>
      <dgm:spPr/>
      <dgm:t>
        <a:bodyPr/>
        <a:lstStyle/>
        <a:p>
          <a:endParaRPr lang="en-US"/>
        </a:p>
      </dgm:t>
    </dgm:pt>
    <dgm:pt modelId="{7694EB4D-AFBA-4913-9752-2923C54833C3}" type="pres">
      <dgm:prSet presAssocID="{2808C0FD-B64C-458E-BE01-A7072E8FAB6B}" presName="rect3" presStyleLbl="alignAcc1" presStyleIdx="2" presStyleCnt="3"/>
      <dgm:spPr/>
      <dgm:t>
        <a:bodyPr/>
        <a:lstStyle/>
        <a:p>
          <a:endParaRPr lang="en-US"/>
        </a:p>
      </dgm:t>
    </dgm:pt>
    <dgm:pt modelId="{0E25E40F-B844-44E0-9215-C4243AAC74A3}" type="pres">
      <dgm:prSet presAssocID="{1865A582-1C54-4066-86AA-499DA5AD1C3C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2277A5-A635-4B6B-8680-F05D44E3401C}" type="pres">
      <dgm:prSet presAssocID="{68398C44-4A8D-4952-99FC-7000579A8DD0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A19B4C-BF1D-4FDB-A804-25B67A6ADA05}" type="pres">
      <dgm:prSet presAssocID="{2808C0FD-B64C-458E-BE01-A7072E8FAB6B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90FD4E-CBB2-40A7-BA4D-0A9CB0F90B36}" type="presOf" srcId="{68398C44-4A8D-4952-99FC-7000579A8DD0}" destId="{1BF8F976-51AC-4328-8174-238B7C0AE881}" srcOrd="0" destOrd="0" presId="urn:microsoft.com/office/officeart/2005/8/layout/target3"/>
    <dgm:cxn modelId="{E8DB36BC-D1B1-4792-B8A2-472975E52D82}" srcId="{4056C92C-1759-4D97-A458-46AC780010DF}" destId="{68398C44-4A8D-4952-99FC-7000579A8DD0}" srcOrd="1" destOrd="0" parTransId="{B5C66E2F-66DE-412B-BF2D-D181BAACBEFF}" sibTransId="{CADB2606-4392-447D-99DC-45D982B8CA94}"/>
    <dgm:cxn modelId="{AED3CA3A-C7BC-4B4D-97F5-9287EBEF34DF}" type="presOf" srcId="{1865A582-1C54-4066-86AA-499DA5AD1C3C}" destId="{0E25E40F-B844-44E0-9215-C4243AAC74A3}" srcOrd="1" destOrd="0" presId="urn:microsoft.com/office/officeart/2005/8/layout/target3"/>
    <dgm:cxn modelId="{EAEE2FCF-7C39-48AC-8928-083EF238C477}" srcId="{4056C92C-1759-4D97-A458-46AC780010DF}" destId="{2808C0FD-B64C-458E-BE01-A7072E8FAB6B}" srcOrd="2" destOrd="0" parTransId="{982E23EC-EA64-4C44-8D86-1773E2078CEF}" sibTransId="{853BB0C8-44E8-4905-B0E4-928D6E7144C5}"/>
    <dgm:cxn modelId="{58BF1D60-80E5-436A-BD6E-4BB5258A1BC3}" type="presOf" srcId="{68398C44-4A8D-4952-99FC-7000579A8DD0}" destId="{852277A5-A635-4B6B-8680-F05D44E3401C}" srcOrd="1" destOrd="0" presId="urn:microsoft.com/office/officeart/2005/8/layout/target3"/>
    <dgm:cxn modelId="{37F8A80C-D645-4FCC-B8E2-F073C2EB9AC4}" type="presOf" srcId="{1865A582-1C54-4066-86AA-499DA5AD1C3C}" destId="{1E392C7F-ACA6-468D-8D05-E84E6C8961BE}" srcOrd="0" destOrd="0" presId="urn:microsoft.com/office/officeart/2005/8/layout/target3"/>
    <dgm:cxn modelId="{FA5F6474-C7F4-4BB7-829D-A0E6503A577E}" srcId="{4056C92C-1759-4D97-A458-46AC780010DF}" destId="{1865A582-1C54-4066-86AA-499DA5AD1C3C}" srcOrd="0" destOrd="0" parTransId="{AE39E74A-3AD3-49B9-8E36-FF334BA92571}" sibTransId="{AB4AE4C5-FF44-4FDA-B02A-C65026F96446}"/>
    <dgm:cxn modelId="{3C4FD998-CF60-4DA8-8C73-D0ACD6772338}" type="presOf" srcId="{4056C92C-1759-4D97-A458-46AC780010DF}" destId="{ED1560AA-02C4-4B7C-9498-4885280D4005}" srcOrd="0" destOrd="0" presId="urn:microsoft.com/office/officeart/2005/8/layout/target3"/>
    <dgm:cxn modelId="{28BBF45B-EB4B-413D-8603-8E5C9FE4A13C}" type="presOf" srcId="{2808C0FD-B64C-458E-BE01-A7072E8FAB6B}" destId="{7694EB4D-AFBA-4913-9752-2923C54833C3}" srcOrd="0" destOrd="0" presId="urn:microsoft.com/office/officeart/2005/8/layout/target3"/>
    <dgm:cxn modelId="{8481767F-8AA2-431E-95AA-E3AC0A1B7F64}" type="presOf" srcId="{2808C0FD-B64C-458E-BE01-A7072E8FAB6B}" destId="{DEA19B4C-BF1D-4FDB-A804-25B67A6ADA05}" srcOrd="1" destOrd="0" presId="urn:microsoft.com/office/officeart/2005/8/layout/target3"/>
    <dgm:cxn modelId="{52A99C25-D1CE-4002-A135-98CC2117C527}" type="presParOf" srcId="{ED1560AA-02C4-4B7C-9498-4885280D4005}" destId="{A1ABF631-C5B0-4A5D-A412-E8378AE4E44A}" srcOrd="0" destOrd="0" presId="urn:microsoft.com/office/officeart/2005/8/layout/target3"/>
    <dgm:cxn modelId="{7C72A781-482D-4FAD-B592-1078510B9CC4}" type="presParOf" srcId="{ED1560AA-02C4-4B7C-9498-4885280D4005}" destId="{0ADF4AD3-D13C-4403-B02E-55088513F58F}" srcOrd="1" destOrd="0" presId="urn:microsoft.com/office/officeart/2005/8/layout/target3"/>
    <dgm:cxn modelId="{E7A72BBF-A136-4C63-9883-C03F7A4D018F}" type="presParOf" srcId="{ED1560AA-02C4-4B7C-9498-4885280D4005}" destId="{1E392C7F-ACA6-468D-8D05-E84E6C8961BE}" srcOrd="2" destOrd="0" presId="urn:microsoft.com/office/officeart/2005/8/layout/target3"/>
    <dgm:cxn modelId="{EEF9F4F2-D073-44C4-BE97-9439069E8D5A}" type="presParOf" srcId="{ED1560AA-02C4-4B7C-9498-4885280D4005}" destId="{4669BB83-5D49-434A-A158-59724CDDE1AA}" srcOrd="3" destOrd="0" presId="urn:microsoft.com/office/officeart/2005/8/layout/target3"/>
    <dgm:cxn modelId="{2F649A68-931A-4A9F-B1B8-B5924E0C48A6}" type="presParOf" srcId="{ED1560AA-02C4-4B7C-9498-4885280D4005}" destId="{9D568FB6-0DA8-410C-9B77-BAF3FC6687C2}" srcOrd="4" destOrd="0" presId="urn:microsoft.com/office/officeart/2005/8/layout/target3"/>
    <dgm:cxn modelId="{EF436372-83F1-40A4-9FB0-4BA758EF113E}" type="presParOf" srcId="{ED1560AA-02C4-4B7C-9498-4885280D4005}" destId="{1BF8F976-51AC-4328-8174-238B7C0AE881}" srcOrd="5" destOrd="0" presId="urn:microsoft.com/office/officeart/2005/8/layout/target3"/>
    <dgm:cxn modelId="{B4DD35E6-9D75-46B6-ACFA-ACF5ECCF20F0}" type="presParOf" srcId="{ED1560AA-02C4-4B7C-9498-4885280D4005}" destId="{87BFE791-E359-41C4-A079-78CF261DFCBE}" srcOrd="6" destOrd="0" presId="urn:microsoft.com/office/officeart/2005/8/layout/target3"/>
    <dgm:cxn modelId="{5F9352FB-6913-458A-8011-426CF17C4ED9}" type="presParOf" srcId="{ED1560AA-02C4-4B7C-9498-4885280D4005}" destId="{6C3CC6EC-6CCE-425D-BB87-DA282FA4C257}" srcOrd="7" destOrd="0" presId="urn:microsoft.com/office/officeart/2005/8/layout/target3"/>
    <dgm:cxn modelId="{F1FA7119-5F6A-4FBE-AF6B-556E88E90860}" type="presParOf" srcId="{ED1560AA-02C4-4B7C-9498-4885280D4005}" destId="{7694EB4D-AFBA-4913-9752-2923C54833C3}" srcOrd="8" destOrd="0" presId="urn:microsoft.com/office/officeart/2005/8/layout/target3"/>
    <dgm:cxn modelId="{18BD7ABE-3382-4453-8DD0-CF938A9FD7C8}" type="presParOf" srcId="{ED1560AA-02C4-4B7C-9498-4885280D4005}" destId="{0E25E40F-B844-44E0-9215-C4243AAC74A3}" srcOrd="9" destOrd="0" presId="urn:microsoft.com/office/officeart/2005/8/layout/target3"/>
    <dgm:cxn modelId="{89D2CBAA-CF09-419B-A575-99FAB69DF404}" type="presParOf" srcId="{ED1560AA-02C4-4B7C-9498-4885280D4005}" destId="{852277A5-A635-4B6B-8680-F05D44E3401C}" srcOrd="10" destOrd="0" presId="urn:microsoft.com/office/officeart/2005/8/layout/target3"/>
    <dgm:cxn modelId="{FE1A8FBF-DD19-4702-8E42-5544E52572C9}" type="presParOf" srcId="{ED1560AA-02C4-4B7C-9498-4885280D4005}" destId="{DEA19B4C-BF1D-4FDB-A804-25B67A6ADA05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19B8D6-6E01-4E45-9A1C-6F029AFA4199}" type="doc">
      <dgm:prSet loTypeId="urn:microsoft.com/office/officeart/2005/8/layout/vList2" loCatId="list" qsTypeId="urn:microsoft.com/office/officeart/2005/8/quickstyle/3d1" qsCatId="3D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09E80508-8ADA-44A2-A44E-B7657BEC3979}">
      <dgm:prSet phldrT="[Text]" custT="1"/>
      <dgm:spPr/>
      <dgm:t>
        <a:bodyPr/>
        <a:lstStyle/>
        <a:p>
          <a:pPr rtl="1"/>
          <a:r>
            <a:rPr lang="ar-JO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و هو تطبيق القانون على كل مواطنين الدولة حتى لو كانوا مقيمين في الخارج </a:t>
          </a:r>
          <a:endParaRPr lang="en-US" sz="4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A67087-8FF6-4E32-9944-202601ABDDB0}" type="parTrans" cxnId="{A4F299DB-DC02-481A-A823-80B534BF6238}">
      <dgm:prSet/>
      <dgm:spPr/>
      <dgm:t>
        <a:bodyPr/>
        <a:lstStyle/>
        <a:p>
          <a:endParaRPr lang="en-US"/>
        </a:p>
      </dgm:t>
    </dgm:pt>
    <dgm:pt modelId="{9EA7F347-D74E-4E6B-B17A-DBE6F4DDCF4F}" type="sibTrans" cxnId="{A4F299DB-DC02-481A-A823-80B534BF6238}">
      <dgm:prSet/>
      <dgm:spPr/>
      <dgm:t>
        <a:bodyPr/>
        <a:lstStyle/>
        <a:p>
          <a:endParaRPr lang="en-US"/>
        </a:p>
      </dgm:t>
    </dgm:pt>
    <dgm:pt modelId="{CBA25762-D674-4817-967C-36BC7CE6C18C}" type="pres">
      <dgm:prSet presAssocID="{E319B8D6-6E01-4E45-9A1C-6F029AFA419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5EF3A4-DB08-4073-B1BE-F3169FBF70BA}" type="pres">
      <dgm:prSet presAssocID="{09E80508-8ADA-44A2-A44E-B7657BEC3979}" presName="parentText" presStyleLbl="node1" presStyleIdx="0" presStyleCnt="1" custLinFactNeighborY="88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F299DB-DC02-481A-A823-80B534BF6238}" srcId="{E319B8D6-6E01-4E45-9A1C-6F029AFA4199}" destId="{09E80508-8ADA-44A2-A44E-B7657BEC3979}" srcOrd="0" destOrd="0" parTransId="{30A67087-8FF6-4E32-9944-202601ABDDB0}" sibTransId="{9EA7F347-D74E-4E6B-B17A-DBE6F4DDCF4F}"/>
    <dgm:cxn modelId="{378AD29B-0621-4AA4-8426-308695820828}" type="presOf" srcId="{E319B8D6-6E01-4E45-9A1C-6F029AFA4199}" destId="{CBA25762-D674-4817-967C-36BC7CE6C18C}" srcOrd="0" destOrd="0" presId="urn:microsoft.com/office/officeart/2005/8/layout/vList2"/>
    <dgm:cxn modelId="{BA803DF3-FD5E-4639-861B-528A07A62B9D}" type="presOf" srcId="{09E80508-8ADA-44A2-A44E-B7657BEC3979}" destId="{4F5EF3A4-DB08-4073-B1BE-F3169FBF70BA}" srcOrd="0" destOrd="0" presId="urn:microsoft.com/office/officeart/2005/8/layout/vList2"/>
    <dgm:cxn modelId="{63758172-28E9-4965-B7DD-A8419918129C}" type="presParOf" srcId="{CBA25762-D674-4817-967C-36BC7CE6C18C}" destId="{4F5EF3A4-DB08-4073-B1BE-F3169FBF70B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19051B-7A9D-45B4-A42C-3114178A1CBD}" type="doc">
      <dgm:prSet loTypeId="urn:microsoft.com/office/officeart/2005/8/layout/lProcess1" loCatId="process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9A4065A-E3C6-4889-B1CE-6A8F83EBB096}">
      <dgm:prSet phldrT="[Text]"/>
      <dgm:spPr/>
      <dgm:t>
        <a:bodyPr/>
        <a:lstStyle/>
        <a:p>
          <a:r>
            <a:rPr lang="ar-JO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اقليمية القانون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E9177F4-DF24-4594-A3FB-07C388431458}" type="parTrans" cxnId="{D0DDEEFE-823B-4E00-9B86-A715E639405D}">
      <dgm:prSet/>
      <dgm:spPr/>
      <dgm:t>
        <a:bodyPr/>
        <a:lstStyle/>
        <a:p>
          <a:endParaRPr lang="en-US"/>
        </a:p>
      </dgm:t>
    </dgm:pt>
    <dgm:pt modelId="{6B3F4CF9-20B3-4939-A9D0-02C868C2A05E}" type="sibTrans" cxnId="{D0DDEEFE-823B-4E00-9B86-A715E639405D}">
      <dgm:prSet/>
      <dgm:spPr/>
      <dgm:t>
        <a:bodyPr/>
        <a:lstStyle/>
        <a:p>
          <a:endParaRPr lang="en-US"/>
        </a:p>
      </dgm:t>
    </dgm:pt>
    <dgm:pt modelId="{76E866D9-53FD-490F-818F-2CA4C139A76B}">
      <dgm:prSet phldrT="[Text]" custT="1"/>
      <dgm:spPr/>
      <dgm:t>
        <a:bodyPr/>
        <a:lstStyle/>
        <a:p>
          <a:pPr rtl="1"/>
          <a:r>
            <a:rPr lang="ar-JO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يقوم على اساس ما للدولة من سيادة كاملة على اقليمها</a:t>
          </a:r>
          <a:endParaRPr lang="en-US" sz="28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86AFF57-B262-482C-89F6-F8D7CFC04E34}" type="parTrans" cxnId="{126C8B65-AD39-4483-9FE5-E0009A4C050C}">
      <dgm:prSet/>
      <dgm:spPr/>
      <dgm:t>
        <a:bodyPr/>
        <a:lstStyle/>
        <a:p>
          <a:endParaRPr lang="en-US"/>
        </a:p>
      </dgm:t>
    </dgm:pt>
    <dgm:pt modelId="{FDB171C5-806A-4F0B-9C81-C38DB8B84D63}" type="sibTrans" cxnId="{126C8B65-AD39-4483-9FE5-E0009A4C050C}">
      <dgm:prSet/>
      <dgm:spPr/>
      <dgm:t>
        <a:bodyPr/>
        <a:lstStyle/>
        <a:p>
          <a:endParaRPr lang="en-US"/>
        </a:p>
      </dgm:t>
    </dgm:pt>
    <dgm:pt modelId="{A4598FE1-836B-44E5-A3FF-928EA4B50635}">
      <dgm:prSet phldrT="[Text]"/>
      <dgm:spPr/>
      <dgm:t>
        <a:bodyPr/>
        <a:lstStyle/>
        <a:p>
          <a:r>
            <a:rPr lang="ar-JO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شخصية القانون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2E62258-40CC-49CE-A0CF-467342C8EC8C}" type="parTrans" cxnId="{DC65BC1B-3052-400B-908D-6DDA56604C32}">
      <dgm:prSet/>
      <dgm:spPr/>
      <dgm:t>
        <a:bodyPr/>
        <a:lstStyle/>
        <a:p>
          <a:endParaRPr lang="en-US"/>
        </a:p>
      </dgm:t>
    </dgm:pt>
    <dgm:pt modelId="{FCDAAA12-8577-4941-A7A8-33F76590C975}" type="sibTrans" cxnId="{DC65BC1B-3052-400B-908D-6DDA56604C32}">
      <dgm:prSet/>
      <dgm:spPr/>
      <dgm:t>
        <a:bodyPr/>
        <a:lstStyle/>
        <a:p>
          <a:endParaRPr lang="en-US"/>
        </a:p>
      </dgm:t>
    </dgm:pt>
    <dgm:pt modelId="{8CDAF3FD-7A31-454E-B38C-A16A2A52E391}">
      <dgm:prSet phldrT="[Text]" custT="1"/>
      <dgm:spPr/>
      <dgm:t>
        <a:bodyPr/>
        <a:lstStyle/>
        <a:p>
          <a:r>
            <a:rPr lang="ar-JO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يقوم على اساس ما للدولة من سيادة على رعاياها بصرف النظر عن مكان تواجدهم</a:t>
          </a:r>
          <a:endParaRPr lang="en-US" sz="2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D52EC0E-7796-4560-A7CE-FFE69BA015DE}" type="parTrans" cxnId="{233E3AEA-AE83-44B0-BD61-C2F86BBDE133}">
      <dgm:prSet/>
      <dgm:spPr/>
      <dgm:t>
        <a:bodyPr/>
        <a:lstStyle/>
        <a:p>
          <a:endParaRPr lang="en-US"/>
        </a:p>
      </dgm:t>
    </dgm:pt>
    <dgm:pt modelId="{F5C8EBAE-AB01-44C1-AD5E-FDC9F3E2C03C}" type="sibTrans" cxnId="{233E3AEA-AE83-44B0-BD61-C2F86BBDE133}">
      <dgm:prSet/>
      <dgm:spPr/>
      <dgm:t>
        <a:bodyPr/>
        <a:lstStyle/>
        <a:p>
          <a:endParaRPr lang="en-US"/>
        </a:p>
      </dgm:t>
    </dgm:pt>
    <dgm:pt modelId="{979E4F7C-FCE0-4E67-A4B2-780BD583CB59}" type="pres">
      <dgm:prSet presAssocID="{8119051B-7A9D-45B4-A42C-3114178A1CB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0851F8E-661E-46C9-8A56-682E09502309}" type="pres">
      <dgm:prSet presAssocID="{09A4065A-E3C6-4889-B1CE-6A8F83EBB096}" presName="vertFlow" presStyleCnt="0"/>
      <dgm:spPr/>
    </dgm:pt>
    <dgm:pt modelId="{DB8F3D51-DD13-449B-A39E-D2E80C3BF48E}" type="pres">
      <dgm:prSet presAssocID="{09A4065A-E3C6-4889-B1CE-6A8F83EBB096}" presName="header" presStyleLbl="node1" presStyleIdx="0" presStyleCnt="2" custLinFactY="-44929" custLinFactNeighborX="-47" custLinFactNeighborY="-100000"/>
      <dgm:spPr/>
      <dgm:t>
        <a:bodyPr/>
        <a:lstStyle/>
        <a:p>
          <a:endParaRPr lang="en-US"/>
        </a:p>
      </dgm:t>
    </dgm:pt>
    <dgm:pt modelId="{D2CC7AFF-FAC7-4444-A04D-94B51BD8A76C}" type="pres">
      <dgm:prSet presAssocID="{986AFF57-B262-482C-89F6-F8D7CFC04E34}" presName="parTrans" presStyleLbl="sibTrans2D1" presStyleIdx="0" presStyleCnt="2" custAng="285332" custScaleX="181500" custScaleY="473425" custLinFactNeighborX="3155" custLinFactNeighborY="-17548"/>
      <dgm:spPr/>
      <dgm:t>
        <a:bodyPr/>
        <a:lstStyle/>
        <a:p>
          <a:endParaRPr lang="en-US"/>
        </a:p>
      </dgm:t>
    </dgm:pt>
    <dgm:pt modelId="{4381BD39-C6EF-447B-B92C-2DCB5F548C87}" type="pres">
      <dgm:prSet presAssocID="{76E866D9-53FD-490F-818F-2CA4C139A76B}" presName="child" presStyleLbl="alignAccFollowNode1" presStyleIdx="0" presStyleCnt="2" custScaleY="154626" custLinFactY="17616" custLinFactNeighborX="391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BAB734-D003-47B0-9B48-89370F9C9F0A}" type="pres">
      <dgm:prSet presAssocID="{09A4065A-E3C6-4889-B1CE-6A8F83EBB096}" presName="hSp" presStyleCnt="0"/>
      <dgm:spPr/>
    </dgm:pt>
    <dgm:pt modelId="{793A5F87-B6AF-4908-AC5A-ED5C5CD864A2}" type="pres">
      <dgm:prSet presAssocID="{A4598FE1-836B-44E5-A3FF-928EA4B50635}" presName="vertFlow" presStyleCnt="0"/>
      <dgm:spPr/>
    </dgm:pt>
    <dgm:pt modelId="{BB692294-D0E8-4447-8FD3-6CC8ED24C556}" type="pres">
      <dgm:prSet presAssocID="{A4598FE1-836B-44E5-A3FF-928EA4B50635}" presName="header" presStyleLbl="node1" presStyleIdx="1" presStyleCnt="2" custLinFactY="-46115" custLinFactNeighborX="-1053" custLinFactNeighborY="-100000"/>
      <dgm:spPr/>
      <dgm:t>
        <a:bodyPr/>
        <a:lstStyle/>
        <a:p>
          <a:endParaRPr lang="en-US"/>
        </a:p>
      </dgm:t>
    </dgm:pt>
    <dgm:pt modelId="{CDB06B8A-C9EA-4F1F-A0F3-298957801DE5}" type="pres">
      <dgm:prSet presAssocID="{4D52EC0E-7796-4560-A7CE-FFE69BA015DE}" presName="parTrans" presStyleLbl="sibTrans2D1" presStyleIdx="1" presStyleCnt="2" custScaleY="563898" custLinFactY="-9943" custLinFactNeighborX="240" custLinFactNeighborY="-100000"/>
      <dgm:spPr/>
      <dgm:t>
        <a:bodyPr/>
        <a:lstStyle/>
        <a:p>
          <a:endParaRPr lang="en-US"/>
        </a:p>
      </dgm:t>
    </dgm:pt>
    <dgm:pt modelId="{0B3492B2-1116-4B66-B580-FF1BF183C727}" type="pres">
      <dgm:prSet presAssocID="{8CDAF3FD-7A31-454E-B38C-A16A2A52E391}" presName="child" presStyleLbl="alignAccFollowNode1" presStyleIdx="1" presStyleCnt="2" custScaleY="175767" custLinFactY="18802" custLinFactNeighborX="-985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26C8B65-AD39-4483-9FE5-E0009A4C050C}" srcId="{09A4065A-E3C6-4889-B1CE-6A8F83EBB096}" destId="{76E866D9-53FD-490F-818F-2CA4C139A76B}" srcOrd="0" destOrd="0" parTransId="{986AFF57-B262-482C-89F6-F8D7CFC04E34}" sibTransId="{FDB171C5-806A-4F0B-9C81-C38DB8B84D63}"/>
    <dgm:cxn modelId="{4297C49C-704C-42A7-9126-E533CB665FB2}" type="presOf" srcId="{986AFF57-B262-482C-89F6-F8D7CFC04E34}" destId="{D2CC7AFF-FAC7-4444-A04D-94B51BD8A76C}" srcOrd="0" destOrd="0" presId="urn:microsoft.com/office/officeart/2005/8/layout/lProcess1"/>
    <dgm:cxn modelId="{C80000F3-F19A-47C9-AA34-12FE8671A7AD}" type="presOf" srcId="{8119051B-7A9D-45B4-A42C-3114178A1CBD}" destId="{979E4F7C-FCE0-4E67-A4B2-780BD583CB59}" srcOrd="0" destOrd="0" presId="urn:microsoft.com/office/officeart/2005/8/layout/lProcess1"/>
    <dgm:cxn modelId="{DC65BC1B-3052-400B-908D-6DDA56604C32}" srcId="{8119051B-7A9D-45B4-A42C-3114178A1CBD}" destId="{A4598FE1-836B-44E5-A3FF-928EA4B50635}" srcOrd="1" destOrd="0" parTransId="{A2E62258-40CC-49CE-A0CF-467342C8EC8C}" sibTransId="{FCDAAA12-8577-4941-A7A8-33F76590C975}"/>
    <dgm:cxn modelId="{4513D147-79B6-4943-8A1D-2E1D47B56C03}" type="presOf" srcId="{8CDAF3FD-7A31-454E-B38C-A16A2A52E391}" destId="{0B3492B2-1116-4B66-B580-FF1BF183C727}" srcOrd="0" destOrd="0" presId="urn:microsoft.com/office/officeart/2005/8/layout/lProcess1"/>
    <dgm:cxn modelId="{AA730D9D-22F1-41CE-BFFB-7FEB74BEAD08}" type="presOf" srcId="{4D52EC0E-7796-4560-A7CE-FFE69BA015DE}" destId="{CDB06B8A-C9EA-4F1F-A0F3-298957801DE5}" srcOrd="0" destOrd="0" presId="urn:microsoft.com/office/officeart/2005/8/layout/lProcess1"/>
    <dgm:cxn modelId="{233E3AEA-AE83-44B0-BD61-C2F86BBDE133}" srcId="{A4598FE1-836B-44E5-A3FF-928EA4B50635}" destId="{8CDAF3FD-7A31-454E-B38C-A16A2A52E391}" srcOrd="0" destOrd="0" parTransId="{4D52EC0E-7796-4560-A7CE-FFE69BA015DE}" sibTransId="{F5C8EBAE-AB01-44C1-AD5E-FDC9F3E2C03C}"/>
    <dgm:cxn modelId="{5363798F-CBDA-4B49-B7E1-19A20C477B85}" type="presOf" srcId="{76E866D9-53FD-490F-818F-2CA4C139A76B}" destId="{4381BD39-C6EF-447B-B92C-2DCB5F548C87}" srcOrd="0" destOrd="0" presId="urn:microsoft.com/office/officeart/2005/8/layout/lProcess1"/>
    <dgm:cxn modelId="{D0DDEEFE-823B-4E00-9B86-A715E639405D}" srcId="{8119051B-7A9D-45B4-A42C-3114178A1CBD}" destId="{09A4065A-E3C6-4889-B1CE-6A8F83EBB096}" srcOrd="0" destOrd="0" parTransId="{FE9177F4-DF24-4594-A3FB-07C388431458}" sibTransId="{6B3F4CF9-20B3-4939-A9D0-02C868C2A05E}"/>
    <dgm:cxn modelId="{3BEA0FB1-0E7D-4A24-8F97-4745C5C6B08E}" type="presOf" srcId="{A4598FE1-836B-44E5-A3FF-928EA4B50635}" destId="{BB692294-D0E8-4447-8FD3-6CC8ED24C556}" srcOrd="0" destOrd="0" presId="urn:microsoft.com/office/officeart/2005/8/layout/lProcess1"/>
    <dgm:cxn modelId="{EC88E302-8BAA-4107-A33A-C9B178BBEC3E}" type="presOf" srcId="{09A4065A-E3C6-4889-B1CE-6A8F83EBB096}" destId="{DB8F3D51-DD13-449B-A39E-D2E80C3BF48E}" srcOrd="0" destOrd="0" presId="urn:microsoft.com/office/officeart/2005/8/layout/lProcess1"/>
    <dgm:cxn modelId="{AFF2C332-B3CE-4817-B48D-0B6E80292C19}" type="presParOf" srcId="{979E4F7C-FCE0-4E67-A4B2-780BD583CB59}" destId="{C0851F8E-661E-46C9-8A56-682E09502309}" srcOrd="0" destOrd="0" presId="urn:microsoft.com/office/officeart/2005/8/layout/lProcess1"/>
    <dgm:cxn modelId="{9EA4AA4F-0254-4B2A-9649-95B45784F8BD}" type="presParOf" srcId="{C0851F8E-661E-46C9-8A56-682E09502309}" destId="{DB8F3D51-DD13-449B-A39E-D2E80C3BF48E}" srcOrd="0" destOrd="0" presId="urn:microsoft.com/office/officeart/2005/8/layout/lProcess1"/>
    <dgm:cxn modelId="{72C428D0-0CAA-42B2-8941-CB12981C3669}" type="presParOf" srcId="{C0851F8E-661E-46C9-8A56-682E09502309}" destId="{D2CC7AFF-FAC7-4444-A04D-94B51BD8A76C}" srcOrd="1" destOrd="0" presId="urn:microsoft.com/office/officeart/2005/8/layout/lProcess1"/>
    <dgm:cxn modelId="{A6C67F30-B1BF-4844-9D7A-7D447B111118}" type="presParOf" srcId="{C0851F8E-661E-46C9-8A56-682E09502309}" destId="{4381BD39-C6EF-447B-B92C-2DCB5F548C87}" srcOrd="2" destOrd="0" presId="urn:microsoft.com/office/officeart/2005/8/layout/lProcess1"/>
    <dgm:cxn modelId="{9CF69F87-7384-4995-95EE-53B07E1427C2}" type="presParOf" srcId="{979E4F7C-FCE0-4E67-A4B2-780BD583CB59}" destId="{01BAB734-D003-47B0-9B48-89370F9C9F0A}" srcOrd="1" destOrd="0" presId="urn:microsoft.com/office/officeart/2005/8/layout/lProcess1"/>
    <dgm:cxn modelId="{E97B4A96-3908-49B6-AC2B-CF5DB27113C6}" type="presParOf" srcId="{979E4F7C-FCE0-4E67-A4B2-780BD583CB59}" destId="{793A5F87-B6AF-4908-AC5A-ED5C5CD864A2}" srcOrd="2" destOrd="0" presId="urn:microsoft.com/office/officeart/2005/8/layout/lProcess1"/>
    <dgm:cxn modelId="{740513B1-4C88-4472-BBC9-E4CA08432FFA}" type="presParOf" srcId="{793A5F87-B6AF-4908-AC5A-ED5C5CD864A2}" destId="{BB692294-D0E8-4447-8FD3-6CC8ED24C556}" srcOrd="0" destOrd="0" presId="urn:microsoft.com/office/officeart/2005/8/layout/lProcess1"/>
    <dgm:cxn modelId="{D34479E3-2342-4F6E-9B0A-37CA06669343}" type="presParOf" srcId="{793A5F87-B6AF-4908-AC5A-ED5C5CD864A2}" destId="{CDB06B8A-C9EA-4F1F-A0F3-298957801DE5}" srcOrd="1" destOrd="0" presId="urn:microsoft.com/office/officeart/2005/8/layout/lProcess1"/>
    <dgm:cxn modelId="{720477AE-823B-40B4-ADE7-9D3194B0F888}" type="presParOf" srcId="{793A5F87-B6AF-4908-AC5A-ED5C5CD864A2}" destId="{0B3492B2-1116-4B66-B580-FF1BF183C727}" srcOrd="2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3438F2-FFAF-47A5-9663-DC5DB7901D17}" type="datetimeFigureOut">
              <a:rPr lang="en-US"/>
              <a:pPr>
                <a:defRPr/>
              </a:pPr>
              <a:t>1/28/2019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  <a:cs typeface="Simplified Arabic" panose="02020603050405020304" pitchFamily="18" charset="-78"/>
              </a:defRPr>
            </a:lvl1pPr>
          </a:lstStyle>
          <a:p>
            <a:fld id="{53A078BA-11B0-4AA5-882C-B3ABA81EA047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306718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62963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A078BA-11B0-4AA5-882C-B3ABA81EA047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9488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  <a:cs typeface="Simplified Arabic" panose="02020603050405020304" pitchFamily="18" charset="-78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7313F4B-95B3-40D3-ABC7-B485ABA3CA9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6DA028E-B514-4AB6-B2EA-B51A3B5E11C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6583852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D54F6-7EC8-422C-BDC0-046D8D71A975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F4A4D9-ED05-4ACE-8A1A-B56A75B5D0D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98441020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E1E9C-92C7-4F9B-801A-FA0F6E659706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F7AE81-4ABA-4122-AA68-6A9C2231988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2831620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17E36-9BB6-4B45-8DCE-29C2F73918F5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9CE27-4982-444C-9312-3DD47D12EDF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4788825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99D0BD4-A1E5-425C-867D-0DC5A011E334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F130A3-53D0-4DA5-AFC3-BDBB5488FCCC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772052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01C2B01-34EF-4415-A436-71BCA9F6A76B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12445D-6287-4F25-973C-D1263A2BE7D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2837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051AF0A-69BF-4DE6-8236-FA49D1590930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3609EC-8B2B-4DD3-B05B-EE53E6BEA5B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4372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53E1A0-1BA9-4117-A761-57415AC6809B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9A3DA-7CEC-45FF-91E5-2A27438CC26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2119839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FDE37-837E-4179-A9CE-D880707CF1A4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03BF1-4270-4B6D-84EA-FD2A929024F0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5166619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8A9B22-9A99-4AA9-8D04-AFA419822E4A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CF19CC-F72A-450D-942A-CED7DC44845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7815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7E8D4A4-ACDC-4317-ADD4-F93349DC2F21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1FC46B-7DE7-4DE1-B5DD-59B25234D861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825520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Simplified Arabic" panose="02020603050405020304" pitchFamily="18" charset="-78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328A2E7-FE2F-412E-8147-47C03109AD79}" type="datetime1">
              <a:rPr lang="en-US" smtClean="0"/>
              <a:t>1/28/2019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anose="020B0602030504020204" pitchFamily="34" charset="0"/>
                <a:cs typeface="Simplified Arabic" panose="02020603050405020304" pitchFamily="18" charset="-78"/>
              </a:defRPr>
            </a:lvl1pPr>
          </a:lstStyle>
          <a:p>
            <a:fld id="{F4F7265A-0115-4F7F-9917-C4E5D848EC5A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9" r:id="rId2"/>
    <p:sldLayoutId id="2147483684" r:id="rId3"/>
    <p:sldLayoutId id="2147483685" r:id="rId4"/>
    <p:sldLayoutId id="2147483686" r:id="rId5"/>
    <p:sldLayoutId id="2147483687" r:id="rId6"/>
    <p:sldLayoutId id="2147483680" r:id="rId7"/>
    <p:sldLayoutId id="2147483688" r:id="rId8"/>
    <p:sldLayoutId id="2147483689" r:id="rId9"/>
    <p:sldLayoutId id="2147483681" r:id="rId10"/>
    <p:sldLayoutId id="2147483682" r:id="rId11"/>
  </p:sldLayoutIdLst>
  <p:transition spd="slow">
    <p:push dir="u"/>
  </p:transition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anose="020B0602030504020204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2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657600"/>
            <a:ext cx="2286000" cy="22860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38200" y="304800"/>
            <a:ext cx="7772400" cy="2057400"/>
          </a:xfrm>
        </p:spPr>
        <p:txBody>
          <a:bodyPr>
            <a:normAutofit/>
          </a:bodyPr>
          <a:lstStyle/>
          <a:p>
            <a:pPr algn="ct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/>
            </a:r>
            <a:b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</a:b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التعريف بمبدأ إقليمية وشخصية القانون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A028E-B514-4AB6-B2EA-B51A3B5E11CF}" type="slidenum">
              <a:rPr lang="en-US" altLang="en-US" smtClean="0"/>
              <a:pPr/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483985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5948466"/>
              </p:ext>
            </p:extLst>
          </p:nvPr>
        </p:nvGraphicFramePr>
        <p:xfrm>
          <a:off x="381000" y="1219200"/>
          <a:ext cx="84582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00800" cy="1143000"/>
          </a:xfrm>
        </p:spPr>
        <p:txBody>
          <a:bodyPr>
            <a:normAutofit/>
          </a:bodyPr>
          <a:lstStyle/>
          <a:p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العناصر الاساسية لمبدأ اقليمية القانون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04793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1973705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4297362"/>
          </a:xfrm>
        </p:spPr>
        <p:txBody>
          <a:bodyPr/>
          <a:lstStyle/>
          <a:p>
            <a:pPr algn="just" rtl="1"/>
            <a:r>
              <a:rPr lang="ar-JO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غير ان هناك بعض الحالات يمتد تطبيق قانون الدولة خارج حدود اقليمها ، و هذا ما يستدعي دراسة ما يسمى ” مبدأ شخصية القانون“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11</a:t>
            </a:fld>
            <a:r>
              <a:rPr lang="ar-JO" altLang="en-US" dirty="0" smtClean="0"/>
              <a:t>/15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20717347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157081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ثانياً مبدأ شخصية القانون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12</a:t>
            </a:fld>
            <a:r>
              <a:rPr lang="ar-JO" altLang="en-US" dirty="0" smtClean="0"/>
              <a:t>/15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195293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702055"/>
              </p:ext>
            </p:extLst>
          </p:nvPr>
        </p:nvGraphicFramePr>
        <p:xfrm>
          <a:off x="457200" y="1981200"/>
          <a:ext cx="8229600" cy="4483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05800" y="6408738"/>
            <a:ext cx="7080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96293989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286000"/>
            <a:ext cx="8229600" cy="4254500"/>
          </a:xfrm>
        </p:spPr>
        <p:txBody>
          <a:bodyPr/>
          <a:lstStyle/>
          <a:p>
            <a:pPr algn="just" rtl="1"/>
            <a:r>
              <a:rPr lang="ar-JO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هناك ايضاً ما يسمى بمبدأ امتداد القانون ، و هو يقوم على سريان القانون الوطني على الاشخاص او الافعال او الاشياء خارج اقليم الدولة سواء اكان هؤلاء الاشخاص مواطنين ام اجانب .</a:t>
            </a:r>
          </a:p>
          <a:p>
            <a:pPr algn="just" rtl="1"/>
            <a:endParaRPr lang="ar-JO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ctr" rtl="1">
              <a:buNone/>
            </a:pPr>
            <a:r>
              <a:rPr lang="ar-JO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***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14</a:t>
            </a:fld>
            <a:r>
              <a:rPr lang="ar-JO" altLang="en-US" dirty="0" smtClean="0"/>
              <a:t>/15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34965065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990600"/>
            <a:ext cx="8991600" cy="1676400"/>
          </a:xfrm>
        </p:spPr>
        <p:txBody>
          <a:bodyPr>
            <a:normAutofit/>
          </a:bodyPr>
          <a:lstStyle/>
          <a:p>
            <a:pPr algn="ctr" rtl="1">
              <a:lnSpc>
                <a:spcPct val="150000"/>
              </a:lnSpc>
              <a:defRPr/>
            </a:pPr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شكراً لحسن استماعكم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Content Placeholder 3"/>
          <p:cNvPicPr preferRelativeResize="0"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190" y="2720309"/>
            <a:ext cx="2047619" cy="2047619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931269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1"/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752600"/>
            <a:ext cx="6349206" cy="3796825"/>
          </a:xfrm>
        </p:spPr>
      </p:pic>
      <p:sp>
        <p:nvSpPr>
          <p:cNvPr id="7" name="TextBox 6"/>
          <p:cNvSpPr txBox="1"/>
          <p:nvPr/>
        </p:nvSpPr>
        <p:spPr>
          <a:xfrm>
            <a:off x="2209800" y="2362200"/>
            <a:ext cx="5486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ما المقصود بمبدأ إقليمية القانون؟</a:t>
            </a:r>
          </a:p>
          <a:p>
            <a:pPr algn="r" rtl="1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هل من الممكن تطبيق القانون خارج إقليم الدولة؟</a:t>
            </a:r>
          </a:p>
          <a:p>
            <a:pPr algn="r" rtl="1"/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64684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691"/>
          </a:xfrm>
        </p:spPr>
        <p:txBody>
          <a:bodyPr/>
          <a:lstStyle/>
          <a:p>
            <a:pPr algn="just" rtl="1"/>
            <a:endParaRPr lang="ar-JO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rtl="1">
              <a:buNone/>
            </a:pPr>
            <a:endParaRPr lang="en-US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/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 rtl="1"/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457200" y="533400"/>
            <a:ext cx="8229600" cy="54738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65125" indent="-255588" algn="l" rtl="0" fontAlgn="base">
              <a:spcBef>
                <a:spcPts val="400"/>
              </a:spcBef>
              <a:spcAft>
                <a:spcPct val="0"/>
              </a:spcAft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0713" indent="-228600" algn="l" rtl="0" fontAlgn="base">
              <a:spcBef>
                <a:spcPts val="325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8838" indent="-228600" algn="l" rtl="0" fontAlgn="base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fontAlgn="base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fontAlgn="base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0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 rtl="1">
              <a:buFont typeface="Wingdings 3" panose="05040102010807070707" pitchFamily="18" charset="2"/>
              <a:buNone/>
            </a:pPr>
            <a:endParaRPr lang="ar-JO" dirty="0" smtClean="0">
              <a:solidFill>
                <a:srgbClr val="FFFF00"/>
              </a:solidFill>
            </a:endParaRPr>
          </a:p>
          <a:p>
            <a:pPr algn="r" rtl="1">
              <a:buFont typeface="Wingdings 3" panose="05040102010807070707" pitchFamily="18" charset="2"/>
              <a:buNone/>
            </a:pPr>
            <a:endParaRPr lang="ar-JO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buFont typeface="Wingdings 3" panose="05040102010807070707" pitchFamily="18" charset="2"/>
              <a:buNone/>
            </a:pPr>
            <a:endParaRPr lang="ar-JO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buFont typeface="Wingdings 3" panose="05040102010807070707" pitchFamily="18" charset="2"/>
              <a:buNone/>
            </a:pPr>
            <a:endParaRPr lang="ar-JO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buFont typeface="Wingdings 3" panose="05040102010807070707" pitchFamily="18" charset="2"/>
              <a:buNone/>
            </a:pPr>
            <a:r>
              <a:rPr lang="ar-J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وجدت القواعد القانونية لتحكم سلوك الافراد داخل المجتمع، اذ انه من غير المتصور عيش الانسان في معزل عن باقي البشر.</a:t>
            </a:r>
          </a:p>
          <a:p>
            <a:pPr algn="r" rtl="1">
              <a:buFont typeface="Wingdings 3" panose="05040102010807070707" pitchFamily="18" charset="2"/>
              <a:buNone/>
            </a:pPr>
            <a:endParaRPr lang="ar-JO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buFont typeface="Wingdings 3" panose="05040102010807070707" pitchFamily="18" charset="2"/>
              <a:buNone/>
            </a:pPr>
            <a:r>
              <a:rPr lang="ar-J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نتيجة لتعدد العلاقات و تعقدها ، فكان لابد من تنظيم خاص لهذه العلاقات بما يحقق الامن و الامان داخل المجتمع.</a:t>
            </a:r>
          </a:p>
          <a:p>
            <a:pPr algn="r" rtl="1">
              <a:buFont typeface="Wingdings 3" panose="05040102010807070707" pitchFamily="18" charset="2"/>
              <a:buNone/>
            </a:pPr>
            <a:endParaRPr lang="ar-JO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buFont typeface="Wingdings 3" panose="05040102010807070707" pitchFamily="18" charset="2"/>
              <a:buNone/>
            </a:pPr>
            <a:r>
              <a:rPr lang="ar-JO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اذن فان القانون يتدخل لتنظيم العلاقات القانونية و التي تنشأ نتيجة الروابط الاجتماعية .</a:t>
            </a:r>
          </a:p>
          <a:p>
            <a:pPr>
              <a:buFont typeface="Wingdings 3" panose="05040102010807070707" pitchFamily="18" charset="2"/>
              <a:buNone/>
            </a:pP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3</a:t>
            </a:fld>
            <a:r>
              <a:rPr lang="ar-JO" altLang="en-US" smtClean="0"/>
              <a:t>/15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57300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لا تستطيع اي دولة ان تعيش بمعزل عن الدول الاخرى ، حيث ترتبط مع غيرها من الدول بروابط مختلفة و متعددة كالروابط الاجتماعية و الاقتصادية و السياسية و الفكرية.</a:t>
            </a:r>
          </a:p>
          <a:p>
            <a:pPr algn="justLow" rtl="1"/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Low" rtl="1"/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عليه فانه من المتوقع ايضا ان يقطن اراضيها افراد منهم من يحملون جنسيتها و منهم من هم اجانب يحملون جنسية دول اخرى.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3539739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873500"/>
          </a:xfrm>
        </p:spPr>
        <p:txBody>
          <a:bodyPr/>
          <a:lstStyle/>
          <a:p>
            <a:pPr algn="just" rtl="1"/>
            <a:r>
              <a:rPr lang="ar-JO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عليه فانه من الضروري التمييز بين :</a:t>
            </a:r>
          </a:p>
          <a:p>
            <a:pPr algn="just" rtl="1">
              <a:buBlip>
                <a:blip r:embed="rId2"/>
              </a:buBlip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مبدأ اقليمية القانون </a:t>
            </a:r>
          </a:p>
          <a:p>
            <a:pPr algn="just" rtl="1">
              <a:buNone/>
            </a:pPr>
            <a:endParaRPr lang="ar-JO" sz="3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just" rtl="1">
              <a:buBlip>
                <a:blip r:embed="rId2"/>
              </a:buBlip>
            </a:pP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مبدأ شخصية القانون.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8200" y="6408738"/>
            <a:ext cx="5556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5</a:t>
            </a:fld>
            <a:r>
              <a:rPr lang="ar-JO" altLang="en-US" dirty="0" smtClean="0"/>
              <a:t>/15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5095925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6553200" cy="1143000"/>
          </a:xfrm>
        </p:spPr>
        <p:txBody>
          <a:bodyPr/>
          <a:lstStyle/>
          <a:p>
            <a:pPr algn="ctr"/>
            <a:r>
              <a:rPr lang="ar-JO" sz="3600" dirty="0" smtClean="0">
                <a:solidFill>
                  <a:srgbClr val="FFFF00"/>
                </a:solidFill>
                <a:latin typeface="Simplified Arabic" panose="02020603050405020304" pitchFamily="18" charset="-78"/>
                <a:cs typeface="Simplified Arabic" panose="02020603050405020304" pitchFamily="18" charset="-78"/>
              </a:rPr>
              <a:t>اولا : مبدأ اقليمية القانون </a:t>
            </a: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290180814"/>
              </p:ext>
            </p:extLst>
          </p:nvPr>
        </p:nvGraphicFramePr>
        <p:xfrm>
          <a:off x="264538" y="1340154"/>
          <a:ext cx="8534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7122577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640158397"/>
              </p:ext>
            </p:extLst>
          </p:nvPr>
        </p:nvGraphicFramePr>
        <p:xfrm>
          <a:off x="381000" y="1295400"/>
          <a:ext cx="8001000" cy="490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382000" y="6408738"/>
            <a:ext cx="6318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7</a:t>
            </a:fld>
            <a:r>
              <a:rPr lang="ar-JO" altLang="en-US" dirty="0" smtClean="0"/>
              <a:t>/15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693777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525962"/>
          </a:xfrm>
        </p:spPr>
        <p:txBody>
          <a:bodyPr/>
          <a:lstStyle/>
          <a:p>
            <a:pPr algn="just" rtl="1"/>
            <a:r>
              <a:rPr lang="ar-JO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و عليه ، فانه من حيث الاصل ، فان قانون الدولة لا يسري خارج حدود اقليمها</a:t>
            </a:r>
            <a:r>
              <a:rPr lang="ar-JO" sz="3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 </a:t>
            </a:r>
            <a:r>
              <a:rPr lang="ar-JO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على اعمال مخالفة لأحكام قانونها.</a:t>
            </a:r>
          </a:p>
          <a:p>
            <a:pPr algn="r" rtl="1"/>
            <a:endParaRPr lang="ar-JO" sz="3600" dirty="0" smtClean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  <a:p>
            <a:pPr algn="r" rtl="1">
              <a:buNone/>
            </a:pPr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9CE27-4982-444C-9312-3DD47D12EDF3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24997090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2133600"/>
            <a:ext cx="8229600" cy="4525962"/>
          </a:xfrm>
        </p:spPr>
        <p:txBody>
          <a:bodyPr/>
          <a:lstStyle/>
          <a:p>
            <a:pPr algn="just" rtl="1"/>
            <a:r>
              <a:rPr lang="ar-JO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يقوم هذا المبدأ على اساس </a:t>
            </a:r>
            <a:r>
              <a:rPr lang="ar-JO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السيادة الكاملة </a:t>
            </a:r>
            <a:r>
              <a:rPr lang="ar-JO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plified Arabic" panose="02020603050405020304" pitchFamily="18" charset="-78"/>
                <a:cs typeface="Simplified Arabic" panose="02020603050405020304" pitchFamily="18" charset="-78"/>
              </a:rPr>
              <a:t>التي تتمتع بها الدولة على اقليمها. وعليه يمكن القول مثلاً ان القانون الاردني  قانون اقليمي التطبيق، اي انه وحده الذي يسري على كل المقيمين على اقليم الاردن: اردنيون كانوا ام اجانب، وانه لا يطبق خارج حدود اقليمها، كما وانه لا يطبق خارج حدود الاقليم الجغرافي للاردن حتى لو كانوا اردنيون.</a:t>
            </a:r>
            <a:endParaRPr lang="en-US" sz="36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600" dirty="0">
              <a:solidFill>
                <a:srgbClr val="FFFF00"/>
              </a:solidFill>
              <a:latin typeface="Simplified Arabic" panose="02020603050405020304" pitchFamily="18" charset="-78"/>
              <a:cs typeface="Simplified Arabic" panose="02020603050405020304" pitchFamily="18" charset="-78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C629F20-261C-40C8-B823-D1796472EE9E}"/>
              </a:ext>
            </a:extLst>
          </p:cNvPr>
          <p:cNvPicPr preferRelativeResize="0"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3" y="5404154"/>
            <a:ext cx="1371600" cy="1371600"/>
          </a:xfrm>
          <a:prstGeom prst="ellipse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4400" y="6408738"/>
            <a:ext cx="479425" cy="365125"/>
          </a:xfrm>
        </p:spPr>
        <p:txBody>
          <a:bodyPr/>
          <a:lstStyle/>
          <a:p>
            <a:pPr algn="l" rtl="1"/>
            <a:fld id="{5CC9CE27-4982-444C-9312-3DD47D12EDF3}" type="slidenum">
              <a:rPr lang="en-US" altLang="en-US" smtClean="0"/>
              <a:pPr algn="l" rtl="1"/>
              <a:t>9</a:t>
            </a:fld>
            <a:r>
              <a:rPr lang="ar-JO" altLang="en-US" dirty="0" smtClean="0"/>
              <a:t>/15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14124969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18072</TotalTime>
  <Words>446</Words>
  <Application>Microsoft Office PowerPoint</Application>
  <PresentationFormat>On-screen Show (4:3)</PresentationFormat>
  <Paragraphs>59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 التعريف بمبدأ إقليمية وشخصية القانون</vt:lpstr>
      <vt:lpstr>PowerPoint Presentation</vt:lpstr>
      <vt:lpstr>PowerPoint Presentation</vt:lpstr>
      <vt:lpstr>PowerPoint Presentation</vt:lpstr>
      <vt:lpstr>PowerPoint Presentation</vt:lpstr>
      <vt:lpstr>اولا : مبدأ اقليمية القانون </vt:lpstr>
      <vt:lpstr>PowerPoint Presentation</vt:lpstr>
      <vt:lpstr>PowerPoint Presentation</vt:lpstr>
      <vt:lpstr>PowerPoint Presentation</vt:lpstr>
      <vt:lpstr>العناصر الاساسية لمبدأ اقليمية القانون</vt:lpstr>
      <vt:lpstr>PowerPoint Presentation</vt:lpstr>
      <vt:lpstr>ثانياً مبدأ شخصية القانون</vt:lpstr>
      <vt:lpstr>PowerPoint Presentation</vt:lpstr>
      <vt:lpstr>PowerPoint Presentation</vt:lpstr>
      <vt:lpstr>شكراً لحسن استماعكم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Philad</cp:lastModifiedBy>
  <cp:revision>344</cp:revision>
  <dcterms:created xsi:type="dcterms:W3CDTF">2016-01-06T11:52:01Z</dcterms:created>
  <dcterms:modified xsi:type="dcterms:W3CDTF">2019-01-28T07:24:00Z</dcterms:modified>
</cp:coreProperties>
</file>