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77" r:id="rId2"/>
    <p:sldId id="382" r:id="rId3"/>
    <p:sldId id="436" r:id="rId4"/>
    <p:sldId id="437" r:id="rId5"/>
    <p:sldId id="438" r:id="rId6"/>
    <p:sldId id="439" r:id="rId7"/>
    <p:sldId id="440" r:id="rId8"/>
    <p:sldId id="450" r:id="rId9"/>
    <p:sldId id="441" r:id="rId10"/>
    <p:sldId id="442" r:id="rId11"/>
    <p:sldId id="443" r:id="rId12"/>
    <p:sldId id="444" r:id="rId13"/>
    <p:sldId id="445" r:id="rId14"/>
    <p:sldId id="446" r:id="rId15"/>
    <p:sldId id="447" r:id="rId16"/>
    <p:sldId id="448" r:id="rId17"/>
    <p:sldId id="449" r:id="rId18"/>
    <p:sldId id="290"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varScale="1">
        <p:scale>
          <a:sx n="73" d="100"/>
          <a:sy n="73" d="100"/>
        </p:scale>
        <p:origin x="446" y="72"/>
      </p:cViewPr>
      <p:guideLst>
        <p:guide orient="horz" pos="2160"/>
        <p:guide pos="2880"/>
      </p:guideLst>
    </p:cSldViewPr>
  </p:slideViewPr>
  <p:outlineViewPr>
    <p:cViewPr>
      <p:scale>
        <a:sx n="33" d="100"/>
        <a:sy n="33" d="100"/>
      </p:scale>
      <p:origin x="0" y="-437"/>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19051B-7A9D-45B4-A42C-3114178A1CBD}" type="doc">
      <dgm:prSet loTypeId="urn:microsoft.com/office/officeart/2005/8/layout/lProcess1" loCatId="process" qsTypeId="urn:microsoft.com/office/officeart/2005/8/quickstyle/3d3" qsCatId="3D" csTypeId="urn:microsoft.com/office/officeart/2005/8/colors/colorful2" csCatId="colorful" phldr="1"/>
      <dgm:spPr/>
      <dgm:t>
        <a:bodyPr/>
        <a:lstStyle/>
        <a:p>
          <a:endParaRPr lang="en-US"/>
        </a:p>
      </dgm:t>
    </dgm:pt>
    <dgm:pt modelId="{09A4065A-E3C6-4889-B1CE-6A8F83EBB096}">
      <dgm:prSet phldrT="[Text]"/>
      <dgm:spPr/>
      <dgm:t>
        <a:bodyPr/>
        <a:lstStyle/>
        <a:p>
          <a:r>
            <a:rPr lang="ar-JO" dirty="0" smtClean="0">
              <a:effectLst>
                <a:outerShdw blurRad="38100" dist="38100" dir="2700000" algn="tl">
                  <a:srgbClr val="000000">
                    <a:alpha val="43137"/>
                  </a:srgbClr>
                </a:outerShdw>
              </a:effectLst>
            </a:rPr>
            <a:t>اقليمية القانون</a:t>
          </a:r>
          <a:endParaRPr lang="en-US" dirty="0">
            <a:effectLst>
              <a:outerShdw blurRad="38100" dist="38100" dir="2700000" algn="tl">
                <a:srgbClr val="000000">
                  <a:alpha val="43137"/>
                </a:srgbClr>
              </a:outerShdw>
            </a:effectLst>
          </a:endParaRPr>
        </a:p>
      </dgm:t>
    </dgm:pt>
    <dgm:pt modelId="{FE9177F4-DF24-4594-A3FB-07C388431458}" type="parTrans" cxnId="{D0DDEEFE-823B-4E00-9B86-A715E639405D}">
      <dgm:prSet/>
      <dgm:spPr/>
      <dgm:t>
        <a:bodyPr/>
        <a:lstStyle/>
        <a:p>
          <a:endParaRPr lang="en-US"/>
        </a:p>
      </dgm:t>
    </dgm:pt>
    <dgm:pt modelId="{6B3F4CF9-20B3-4939-A9D0-02C868C2A05E}" type="sibTrans" cxnId="{D0DDEEFE-823B-4E00-9B86-A715E639405D}">
      <dgm:prSet/>
      <dgm:spPr/>
      <dgm:t>
        <a:bodyPr/>
        <a:lstStyle/>
        <a:p>
          <a:endParaRPr lang="en-US"/>
        </a:p>
      </dgm:t>
    </dgm:pt>
    <dgm:pt modelId="{76E866D9-53FD-490F-818F-2CA4C139A76B}">
      <dgm:prSet phldrT="[Text]" custT="1"/>
      <dgm:spPr/>
      <dgm:t>
        <a:bodyPr/>
        <a:lstStyle/>
        <a:p>
          <a:pPr rtl="1"/>
          <a:r>
            <a:rPr lang="ar-JO" sz="2800" dirty="0" smtClean="0">
              <a:effectLst>
                <a:outerShdw blurRad="38100" dist="38100" dir="2700000" algn="tl">
                  <a:srgbClr val="000000">
                    <a:alpha val="43137"/>
                  </a:srgbClr>
                </a:outerShdw>
              </a:effectLst>
            </a:rPr>
            <a:t>يقوم على اساس ما للدولة من سيادة كاملة على اقليمها</a:t>
          </a:r>
          <a:endParaRPr lang="en-US" sz="2800" dirty="0">
            <a:effectLst>
              <a:outerShdw blurRad="38100" dist="38100" dir="2700000" algn="tl">
                <a:srgbClr val="000000">
                  <a:alpha val="43137"/>
                </a:srgbClr>
              </a:outerShdw>
            </a:effectLst>
          </a:endParaRPr>
        </a:p>
      </dgm:t>
    </dgm:pt>
    <dgm:pt modelId="{986AFF57-B262-482C-89F6-F8D7CFC04E34}" type="parTrans" cxnId="{126C8B65-AD39-4483-9FE5-E0009A4C050C}">
      <dgm:prSet/>
      <dgm:spPr/>
      <dgm:t>
        <a:bodyPr/>
        <a:lstStyle/>
        <a:p>
          <a:endParaRPr lang="en-US"/>
        </a:p>
      </dgm:t>
    </dgm:pt>
    <dgm:pt modelId="{FDB171C5-806A-4F0B-9C81-C38DB8B84D63}" type="sibTrans" cxnId="{126C8B65-AD39-4483-9FE5-E0009A4C050C}">
      <dgm:prSet/>
      <dgm:spPr/>
      <dgm:t>
        <a:bodyPr/>
        <a:lstStyle/>
        <a:p>
          <a:endParaRPr lang="en-US"/>
        </a:p>
      </dgm:t>
    </dgm:pt>
    <dgm:pt modelId="{A4598FE1-836B-44E5-A3FF-928EA4B50635}">
      <dgm:prSet phldrT="[Text]"/>
      <dgm:spPr/>
      <dgm:t>
        <a:bodyPr/>
        <a:lstStyle/>
        <a:p>
          <a:r>
            <a:rPr lang="ar-JO" dirty="0" smtClean="0">
              <a:effectLst>
                <a:outerShdw blurRad="38100" dist="38100" dir="2700000" algn="tl">
                  <a:srgbClr val="000000">
                    <a:alpha val="43137"/>
                  </a:srgbClr>
                </a:outerShdw>
              </a:effectLst>
            </a:rPr>
            <a:t>شخصية القانون</a:t>
          </a:r>
          <a:endParaRPr lang="en-US" dirty="0">
            <a:effectLst>
              <a:outerShdw blurRad="38100" dist="38100" dir="2700000" algn="tl">
                <a:srgbClr val="000000">
                  <a:alpha val="43137"/>
                </a:srgbClr>
              </a:outerShdw>
            </a:effectLst>
          </a:endParaRPr>
        </a:p>
      </dgm:t>
    </dgm:pt>
    <dgm:pt modelId="{A2E62258-40CC-49CE-A0CF-467342C8EC8C}" type="parTrans" cxnId="{DC65BC1B-3052-400B-908D-6DDA56604C32}">
      <dgm:prSet/>
      <dgm:spPr/>
      <dgm:t>
        <a:bodyPr/>
        <a:lstStyle/>
        <a:p>
          <a:endParaRPr lang="en-US"/>
        </a:p>
      </dgm:t>
    </dgm:pt>
    <dgm:pt modelId="{FCDAAA12-8577-4941-A7A8-33F76590C975}" type="sibTrans" cxnId="{DC65BC1B-3052-400B-908D-6DDA56604C32}">
      <dgm:prSet/>
      <dgm:spPr/>
      <dgm:t>
        <a:bodyPr/>
        <a:lstStyle/>
        <a:p>
          <a:endParaRPr lang="en-US"/>
        </a:p>
      </dgm:t>
    </dgm:pt>
    <dgm:pt modelId="{8CDAF3FD-7A31-454E-B38C-A16A2A52E391}">
      <dgm:prSet phldrT="[Text]" custT="1"/>
      <dgm:spPr/>
      <dgm:t>
        <a:bodyPr/>
        <a:lstStyle/>
        <a:p>
          <a:r>
            <a:rPr lang="ar-JO" sz="2400" dirty="0" smtClean="0">
              <a:effectLst>
                <a:outerShdw blurRad="38100" dist="38100" dir="2700000" algn="tl">
                  <a:srgbClr val="000000">
                    <a:alpha val="43137"/>
                  </a:srgbClr>
                </a:outerShdw>
              </a:effectLst>
            </a:rPr>
            <a:t>يقوم على اساس ما للدولة من سيادة على رعاياها بصرف النظر عن مكان تواجدهم</a:t>
          </a:r>
          <a:endParaRPr lang="en-US" sz="2400" dirty="0">
            <a:effectLst>
              <a:outerShdw blurRad="38100" dist="38100" dir="2700000" algn="tl">
                <a:srgbClr val="000000">
                  <a:alpha val="43137"/>
                </a:srgbClr>
              </a:outerShdw>
            </a:effectLst>
          </a:endParaRPr>
        </a:p>
      </dgm:t>
    </dgm:pt>
    <dgm:pt modelId="{4D52EC0E-7796-4560-A7CE-FFE69BA015DE}" type="parTrans" cxnId="{233E3AEA-AE83-44B0-BD61-C2F86BBDE133}">
      <dgm:prSet/>
      <dgm:spPr/>
      <dgm:t>
        <a:bodyPr/>
        <a:lstStyle/>
        <a:p>
          <a:endParaRPr lang="en-US"/>
        </a:p>
      </dgm:t>
    </dgm:pt>
    <dgm:pt modelId="{F5C8EBAE-AB01-44C1-AD5E-FDC9F3E2C03C}" type="sibTrans" cxnId="{233E3AEA-AE83-44B0-BD61-C2F86BBDE133}">
      <dgm:prSet/>
      <dgm:spPr/>
      <dgm:t>
        <a:bodyPr/>
        <a:lstStyle/>
        <a:p>
          <a:endParaRPr lang="en-US"/>
        </a:p>
      </dgm:t>
    </dgm:pt>
    <dgm:pt modelId="{979E4F7C-FCE0-4E67-A4B2-780BD583CB59}" type="pres">
      <dgm:prSet presAssocID="{8119051B-7A9D-45B4-A42C-3114178A1CBD}" presName="Name0" presStyleCnt="0">
        <dgm:presLayoutVars>
          <dgm:dir val="rev"/>
          <dgm:animLvl val="lvl"/>
          <dgm:resizeHandles val="exact"/>
        </dgm:presLayoutVars>
      </dgm:prSet>
      <dgm:spPr/>
      <dgm:t>
        <a:bodyPr/>
        <a:lstStyle/>
        <a:p>
          <a:pPr rtl="1"/>
          <a:endParaRPr lang="ar-JO"/>
        </a:p>
      </dgm:t>
    </dgm:pt>
    <dgm:pt modelId="{C0851F8E-661E-46C9-8A56-682E09502309}" type="pres">
      <dgm:prSet presAssocID="{09A4065A-E3C6-4889-B1CE-6A8F83EBB096}" presName="vertFlow" presStyleCnt="0"/>
      <dgm:spPr/>
    </dgm:pt>
    <dgm:pt modelId="{DB8F3D51-DD13-449B-A39E-D2E80C3BF48E}" type="pres">
      <dgm:prSet presAssocID="{09A4065A-E3C6-4889-B1CE-6A8F83EBB096}" presName="header" presStyleLbl="node1" presStyleIdx="0" presStyleCnt="2" custLinFactY="-44929" custLinFactNeighborX="-47" custLinFactNeighborY="-100000"/>
      <dgm:spPr/>
      <dgm:t>
        <a:bodyPr/>
        <a:lstStyle/>
        <a:p>
          <a:pPr rtl="1"/>
          <a:endParaRPr lang="ar-JO"/>
        </a:p>
      </dgm:t>
    </dgm:pt>
    <dgm:pt modelId="{D2CC7AFF-FAC7-4444-A04D-94B51BD8A76C}" type="pres">
      <dgm:prSet presAssocID="{986AFF57-B262-482C-89F6-F8D7CFC04E34}" presName="parTrans" presStyleLbl="sibTrans2D1" presStyleIdx="0" presStyleCnt="2" custAng="4487" custScaleX="157499" custScaleY="473425"/>
      <dgm:spPr/>
      <dgm:t>
        <a:bodyPr/>
        <a:lstStyle/>
        <a:p>
          <a:pPr rtl="1"/>
          <a:endParaRPr lang="ar-JO"/>
        </a:p>
      </dgm:t>
    </dgm:pt>
    <dgm:pt modelId="{4381BD39-C6EF-447B-B92C-2DCB5F548C87}" type="pres">
      <dgm:prSet presAssocID="{76E866D9-53FD-490F-818F-2CA4C139A76B}" presName="child" presStyleLbl="alignAccFollowNode1" presStyleIdx="0" presStyleCnt="2" custScaleY="154626" custLinFactY="66956" custLinFactNeighborX="5900" custLinFactNeighborY="100000">
        <dgm:presLayoutVars>
          <dgm:chMax val="0"/>
          <dgm:bulletEnabled val="1"/>
        </dgm:presLayoutVars>
      </dgm:prSet>
      <dgm:spPr/>
      <dgm:t>
        <a:bodyPr/>
        <a:lstStyle/>
        <a:p>
          <a:pPr rtl="1"/>
          <a:endParaRPr lang="ar-JO"/>
        </a:p>
      </dgm:t>
    </dgm:pt>
    <dgm:pt modelId="{01BAB734-D003-47B0-9B48-89370F9C9F0A}" type="pres">
      <dgm:prSet presAssocID="{09A4065A-E3C6-4889-B1CE-6A8F83EBB096}" presName="hSp" presStyleCnt="0"/>
      <dgm:spPr/>
    </dgm:pt>
    <dgm:pt modelId="{793A5F87-B6AF-4908-AC5A-ED5C5CD864A2}" type="pres">
      <dgm:prSet presAssocID="{A4598FE1-836B-44E5-A3FF-928EA4B50635}" presName="vertFlow" presStyleCnt="0"/>
      <dgm:spPr/>
    </dgm:pt>
    <dgm:pt modelId="{BB692294-D0E8-4447-8FD3-6CC8ED24C556}" type="pres">
      <dgm:prSet presAssocID="{A4598FE1-836B-44E5-A3FF-928EA4B50635}" presName="header" presStyleLbl="node1" presStyleIdx="1" presStyleCnt="2" custLinFactY="-46115" custLinFactNeighborX="-1053" custLinFactNeighborY="-100000"/>
      <dgm:spPr/>
      <dgm:t>
        <a:bodyPr/>
        <a:lstStyle/>
        <a:p>
          <a:pPr rtl="1"/>
          <a:endParaRPr lang="ar-JO"/>
        </a:p>
      </dgm:t>
    </dgm:pt>
    <dgm:pt modelId="{CDB06B8A-C9EA-4F1F-A0F3-298957801DE5}" type="pres">
      <dgm:prSet presAssocID="{4D52EC0E-7796-4560-A7CE-FFE69BA015DE}" presName="parTrans" presStyleLbl="sibTrans2D1" presStyleIdx="1" presStyleCnt="2" custScaleX="155308" custScaleY="563898"/>
      <dgm:spPr/>
      <dgm:t>
        <a:bodyPr/>
        <a:lstStyle/>
        <a:p>
          <a:pPr rtl="1"/>
          <a:endParaRPr lang="ar-JO"/>
        </a:p>
      </dgm:t>
    </dgm:pt>
    <dgm:pt modelId="{0B3492B2-1116-4B66-B580-FF1BF183C727}" type="pres">
      <dgm:prSet presAssocID="{8CDAF3FD-7A31-454E-B38C-A16A2A52E391}" presName="child" presStyleLbl="alignAccFollowNode1" presStyleIdx="1" presStyleCnt="2" custScaleY="175767" custLinFactY="60213" custLinFactNeighborX="-1053" custLinFactNeighborY="100000">
        <dgm:presLayoutVars>
          <dgm:chMax val="0"/>
          <dgm:bulletEnabled val="1"/>
        </dgm:presLayoutVars>
      </dgm:prSet>
      <dgm:spPr/>
      <dgm:t>
        <a:bodyPr/>
        <a:lstStyle/>
        <a:p>
          <a:pPr rtl="1"/>
          <a:endParaRPr lang="ar-JO"/>
        </a:p>
      </dgm:t>
    </dgm:pt>
  </dgm:ptLst>
  <dgm:cxnLst>
    <dgm:cxn modelId="{83E7BEDC-EF38-4E65-9657-1320344A7781}" type="presOf" srcId="{986AFF57-B262-482C-89F6-F8D7CFC04E34}" destId="{D2CC7AFF-FAC7-4444-A04D-94B51BD8A76C}" srcOrd="0" destOrd="0" presId="urn:microsoft.com/office/officeart/2005/8/layout/lProcess1"/>
    <dgm:cxn modelId="{D0DDEEFE-823B-4E00-9B86-A715E639405D}" srcId="{8119051B-7A9D-45B4-A42C-3114178A1CBD}" destId="{09A4065A-E3C6-4889-B1CE-6A8F83EBB096}" srcOrd="0" destOrd="0" parTransId="{FE9177F4-DF24-4594-A3FB-07C388431458}" sibTransId="{6B3F4CF9-20B3-4939-A9D0-02C868C2A05E}"/>
    <dgm:cxn modelId="{06FF6E33-BA5A-443F-92B5-8AACE0F9AA28}" type="presOf" srcId="{8CDAF3FD-7A31-454E-B38C-A16A2A52E391}" destId="{0B3492B2-1116-4B66-B580-FF1BF183C727}" srcOrd="0" destOrd="0" presId="urn:microsoft.com/office/officeart/2005/8/layout/lProcess1"/>
    <dgm:cxn modelId="{867A4C6E-6F66-499F-ACF3-F11E3D71BFDC}" type="presOf" srcId="{4D52EC0E-7796-4560-A7CE-FFE69BA015DE}" destId="{CDB06B8A-C9EA-4F1F-A0F3-298957801DE5}" srcOrd="0" destOrd="0" presId="urn:microsoft.com/office/officeart/2005/8/layout/lProcess1"/>
    <dgm:cxn modelId="{6F82FB41-7CF2-4E9B-90CB-A8624C54C54A}" type="presOf" srcId="{76E866D9-53FD-490F-818F-2CA4C139A76B}" destId="{4381BD39-C6EF-447B-B92C-2DCB5F548C87}" srcOrd="0" destOrd="0" presId="urn:microsoft.com/office/officeart/2005/8/layout/lProcess1"/>
    <dgm:cxn modelId="{1ED56E46-B062-481B-911B-1BA979C53374}" type="presOf" srcId="{A4598FE1-836B-44E5-A3FF-928EA4B50635}" destId="{BB692294-D0E8-4447-8FD3-6CC8ED24C556}" srcOrd="0" destOrd="0" presId="urn:microsoft.com/office/officeart/2005/8/layout/lProcess1"/>
    <dgm:cxn modelId="{CE8F29BB-711C-45F4-8A89-141A36C3A186}" type="presOf" srcId="{09A4065A-E3C6-4889-B1CE-6A8F83EBB096}" destId="{DB8F3D51-DD13-449B-A39E-D2E80C3BF48E}" srcOrd="0" destOrd="0" presId="urn:microsoft.com/office/officeart/2005/8/layout/lProcess1"/>
    <dgm:cxn modelId="{126C8B65-AD39-4483-9FE5-E0009A4C050C}" srcId="{09A4065A-E3C6-4889-B1CE-6A8F83EBB096}" destId="{76E866D9-53FD-490F-818F-2CA4C139A76B}" srcOrd="0" destOrd="0" parTransId="{986AFF57-B262-482C-89F6-F8D7CFC04E34}" sibTransId="{FDB171C5-806A-4F0B-9C81-C38DB8B84D63}"/>
    <dgm:cxn modelId="{76ABFD4E-E41D-42F0-8E54-8FCED13551C0}" type="presOf" srcId="{8119051B-7A9D-45B4-A42C-3114178A1CBD}" destId="{979E4F7C-FCE0-4E67-A4B2-780BD583CB59}" srcOrd="0" destOrd="0" presId="urn:microsoft.com/office/officeart/2005/8/layout/lProcess1"/>
    <dgm:cxn modelId="{DC65BC1B-3052-400B-908D-6DDA56604C32}" srcId="{8119051B-7A9D-45B4-A42C-3114178A1CBD}" destId="{A4598FE1-836B-44E5-A3FF-928EA4B50635}" srcOrd="1" destOrd="0" parTransId="{A2E62258-40CC-49CE-A0CF-467342C8EC8C}" sibTransId="{FCDAAA12-8577-4941-A7A8-33F76590C975}"/>
    <dgm:cxn modelId="{233E3AEA-AE83-44B0-BD61-C2F86BBDE133}" srcId="{A4598FE1-836B-44E5-A3FF-928EA4B50635}" destId="{8CDAF3FD-7A31-454E-B38C-A16A2A52E391}" srcOrd="0" destOrd="0" parTransId="{4D52EC0E-7796-4560-A7CE-FFE69BA015DE}" sibTransId="{F5C8EBAE-AB01-44C1-AD5E-FDC9F3E2C03C}"/>
    <dgm:cxn modelId="{21E1BCCB-5416-405A-86A8-AFA451FE657C}" type="presParOf" srcId="{979E4F7C-FCE0-4E67-A4B2-780BD583CB59}" destId="{C0851F8E-661E-46C9-8A56-682E09502309}" srcOrd="0" destOrd="0" presId="urn:microsoft.com/office/officeart/2005/8/layout/lProcess1"/>
    <dgm:cxn modelId="{6E2B742A-0314-4C01-B4C4-68EC2C80C0E0}" type="presParOf" srcId="{C0851F8E-661E-46C9-8A56-682E09502309}" destId="{DB8F3D51-DD13-449B-A39E-D2E80C3BF48E}" srcOrd="0" destOrd="0" presId="urn:microsoft.com/office/officeart/2005/8/layout/lProcess1"/>
    <dgm:cxn modelId="{4268280D-109F-45D0-9465-CF368036F260}" type="presParOf" srcId="{C0851F8E-661E-46C9-8A56-682E09502309}" destId="{D2CC7AFF-FAC7-4444-A04D-94B51BD8A76C}" srcOrd="1" destOrd="0" presId="urn:microsoft.com/office/officeart/2005/8/layout/lProcess1"/>
    <dgm:cxn modelId="{D9BEA667-ECCD-4FF9-A313-19654550A2FF}" type="presParOf" srcId="{C0851F8E-661E-46C9-8A56-682E09502309}" destId="{4381BD39-C6EF-447B-B92C-2DCB5F548C87}" srcOrd="2" destOrd="0" presId="urn:microsoft.com/office/officeart/2005/8/layout/lProcess1"/>
    <dgm:cxn modelId="{9E35F62F-A737-4D08-A4AC-E7CE8C2341E4}" type="presParOf" srcId="{979E4F7C-FCE0-4E67-A4B2-780BD583CB59}" destId="{01BAB734-D003-47B0-9B48-89370F9C9F0A}" srcOrd="1" destOrd="0" presId="urn:microsoft.com/office/officeart/2005/8/layout/lProcess1"/>
    <dgm:cxn modelId="{13A00CCF-FE78-4AB7-8B88-13C1783AB3D3}" type="presParOf" srcId="{979E4F7C-FCE0-4E67-A4B2-780BD583CB59}" destId="{793A5F87-B6AF-4908-AC5A-ED5C5CD864A2}" srcOrd="2" destOrd="0" presId="urn:microsoft.com/office/officeart/2005/8/layout/lProcess1"/>
    <dgm:cxn modelId="{C78C0622-8CD1-4AE7-81B6-01DA80656DF6}" type="presParOf" srcId="{793A5F87-B6AF-4908-AC5A-ED5C5CD864A2}" destId="{BB692294-D0E8-4447-8FD3-6CC8ED24C556}" srcOrd="0" destOrd="0" presId="urn:microsoft.com/office/officeart/2005/8/layout/lProcess1"/>
    <dgm:cxn modelId="{67F7DFA1-98B7-4746-97A0-ECDCE44B5E01}" type="presParOf" srcId="{793A5F87-B6AF-4908-AC5A-ED5C5CD864A2}" destId="{CDB06B8A-C9EA-4F1F-A0F3-298957801DE5}" srcOrd="1" destOrd="0" presId="urn:microsoft.com/office/officeart/2005/8/layout/lProcess1"/>
    <dgm:cxn modelId="{1D38C8F1-C0E0-4024-B87B-A7C3ED82BFFB}" type="presParOf" srcId="{793A5F87-B6AF-4908-AC5A-ED5C5CD864A2}" destId="{0B3492B2-1116-4B66-B580-FF1BF183C727}" srcOrd="2"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0FBAEA-3A2F-45E1-AB03-A432C42171A6}" type="doc">
      <dgm:prSet loTypeId="urn:microsoft.com/office/officeart/2005/8/layout/radial5" loCatId="cycle" qsTypeId="urn:microsoft.com/office/officeart/2005/8/quickstyle/simple1" qsCatId="simple" csTypeId="urn:microsoft.com/office/officeart/2005/8/colors/colorful2" csCatId="colorful" phldr="1"/>
      <dgm:spPr/>
      <dgm:t>
        <a:bodyPr/>
        <a:lstStyle/>
        <a:p>
          <a:pPr rtl="1"/>
          <a:endParaRPr lang="ar-JO"/>
        </a:p>
      </dgm:t>
    </dgm:pt>
    <dgm:pt modelId="{5BF85A1A-6CC4-4D7A-901C-ADEC176E0B58}">
      <dgm:prSet phldrT="[Text]"/>
      <dgm:spPr/>
      <dgm:t>
        <a:bodyPr/>
        <a:lstStyle/>
        <a:p>
          <a:pPr rtl="1"/>
          <a:r>
            <a:rPr lang="ar-JO" dirty="0" smtClean="0"/>
            <a:t>صور نشأة الدساتير</a:t>
          </a:r>
          <a:endParaRPr lang="ar-JO" dirty="0"/>
        </a:p>
      </dgm:t>
    </dgm:pt>
    <dgm:pt modelId="{92F039A2-BECD-48A3-BD19-F223B4D5CA25}" type="parTrans" cxnId="{F29E3AE6-7581-496B-B6FB-087F0E867B74}">
      <dgm:prSet/>
      <dgm:spPr/>
      <dgm:t>
        <a:bodyPr/>
        <a:lstStyle/>
        <a:p>
          <a:pPr rtl="1"/>
          <a:endParaRPr lang="ar-JO"/>
        </a:p>
      </dgm:t>
    </dgm:pt>
    <dgm:pt modelId="{E6BE3241-E1E2-4AD9-B726-F9FED040CF44}" type="sibTrans" cxnId="{F29E3AE6-7581-496B-B6FB-087F0E867B74}">
      <dgm:prSet/>
      <dgm:spPr/>
      <dgm:t>
        <a:bodyPr/>
        <a:lstStyle/>
        <a:p>
          <a:pPr rtl="1"/>
          <a:endParaRPr lang="ar-JO"/>
        </a:p>
      </dgm:t>
    </dgm:pt>
    <dgm:pt modelId="{CBA21A43-3859-4558-8D41-755450ABD1D5}">
      <dgm:prSet phldrT="[Text]" custT="1"/>
      <dgm:spPr/>
      <dgm:t>
        <a:bodyPr/>
        <a:lstStyle/>
        <a:p>
          <a:pPr rtl="1"/>
          <a:r>
            <a:rPr lang="ar-JO" sz="2000" b="1" dirty="0" smtClean="0">
              <a:effectLst>
                <a:outerShdw blurRad="38100" dist="38100" dir="2700000" algn="tl">
                  <a:srgbClr val="000000">
                    <a:alpha val="43137"/>
                  </a:srgbClr>
                </a:outerShdw>
              </a:effectLst>
            </a:rPr>
            <a:t>اسلوب المنحة</a:t>
          </a:r>
          <a:endParaRPr lang="ar-JO" sz="2000" dirty="0"/>
        </a:p>
      </dgm:t>
    </dgm:pt>
    <dgm:pt modelId="{04F94595-14F8-4570-84D4-503FF0CD8080}" type="parTrans" cxnId="{85B095A2-BA9D-4752-88C4-B1FC40CC91FA}">
      <dgm:prSet/>
      <dgm:spPr/>
      <dgm:t>
        <a:bodyPr/>
        <a:lstStyle/>
        <a:p>
          <a:pPr rtl="1"/>
          <a:endParaRPr lang="ar-JO"/>
        </a:p>
      </dgm:t>
    </dgm:pt>
    <dgm:pt modelId="{5C8B9F45-7D3A-4CC3-BF48-3AD0EFE77641}" type="sibTrans" cxnId="{85B095A2-BA9D-4752-88C4-B1FC40CC91FA}">
      <dgm:prSet/>
      <dgm:spPr/>
      <dgm:t>
        <a:bodyPr/>
        <a:lstStyle/>
        <a:p>
          <a:pPr rtl="1"/>
          <a:endParaRPr lang="ar-JO"/>
        </a:p>
      </dgm:t>
    </dgm:pt>
    <dgm:pt modelId="{7B87D066-8C30-4AF0-822B-D8DE5343230F}">
      <dgm:prSet phldrT="[Text]" custT="1"/>
      <dgm:spPr/>
      <dgm:t>
        <a:bodyPr/>
        <a:lstStyle/>
        <a:p>
          <a:pPr rtl="1"/>
          <a:r>
            <a:rPr lang="ar-JO" sz="2000" b="1" dirty="0" smtClean="0">
              <a:effectLst>
                <a:outerShdw blurRad="38100" dist="38100" dir="2700000" algn="tl">
                  <a:srgbClr val="000000">
                    <a:alpha val="43137"/>
                  </a:srgbClr>
                </a:outerShdw>
              </a:effectLst>
            </a:rPr>
            <a:t>اسلوب العقد</a:t>
          </a:r>
          <a:endParaRPr lang="ar-JO" sz="2000" dirty="0"/>
        </a:p>
      </dgm:t>
    </dgm:pt>
    <dgm:pt modelId="{AFFAEC11-117E-4E6D-94F3-032828898368}" type="parTrans" cxnId="{3579A71C-9D23-4CBE-99F7-3D402EF4299E}">
      <dgm:prSet/>
      <dgm:spPr/>
      <dgm:t>
        <a:bodyPr/>
        <a:lstStyle/>
        <a:p>
          <a:pPr rtl="1"/>
          <a:endParaRPr lang="ar-JO"/>
        </a:p>
      </dgm:t>
    </dgm:pt>
    <dgm:pt modelId="{D25A6A88-6A05-459D-84F4-906698BC2532}" type="sibTrans" cxnId="{3579A71C-9D23-4CBE-99F7-3D402EF4299E}">
      <dgm:prSet/>
      <dgm:spPr/>
      <dgm:t>
        <a:bodyPr/>
        <a:lstStyle/>
        <a:p>
          <a:pPr rtl="1"/>
          <a:endParaRPr lang="ar-JO"/>
        </a:p>
      </dgm:t>
    </dgm:pt>
    <dgm:pt modelId="{7C40962C-69DA-431B-A654-212AA42C221E}">
      <dgm:prSet phldrT="[Text]" custT="1"/>
      <dgm:spPr/>
      <dgm:t>
        <a:bodyPr/>
        <a:lstStyle/>
        <a:p>
          <a:pPr rtl="1"/>
          <a:r>
            <a:rPr lang="ar-JO" sz="2000" b="1" dirty="0" smtClean="0">
              <a:effectLst>
                <a:outerShdw blurRad="38100" dist="38100" dir="2700000" algn="tl">
                  <a:srgbClr val="000000">
                    <a:alpha val="43137"/>
                  </a:srgbClr>
                </a:outerShdw>
              </a:effectLst>
            </a:rPr>
            <a:t>اسلوب الاستفتاء الشعبي</a:t>
          </a:r>
          <a:endParaRPr lang="ar-JO" sz="2000" dirty="0"/>
        </a:p>
      </dgm:t>
    </dgm:pt>
    <dgm:pt modelId="{885AF57C-A063-41FA-9091-5ED320929030}" type="parTrans" cxnId="{251207EF-4D71-49D4-B50D-3B74A4CEB5B7}">
      <dgm:prSet/>
      <dgm:spPr/>
      <dgm:t>
        <a:bodyPr/>
        <a:lstStyle/>
        <a:p>
          <a:pPr rtl="1"/>
          <a:endParaRPr lang="ar-JO"/>
        </a:p>
      </dgm:t>
    </dgm:pt>
    <dgm:pt modelId="{A56E35B6-B294-4931-B5ED-81A46D7E8640}" type="sibTrans" cxnId="{251207EF-4D71-49D4-B50D-3B74A4CEB5B7}">
      <dgm:prSet/>
      <dgm:spPr/>
      <dgm:t>
        <a:bodyPr/>
        <a:lstStyle/>
        <a:p>
          <a:pPr rtl="1"/>
          <a:endParaRPr lang="ar-JO"/>
        </a:p>
      </dgm:t>
    </dgm:pt>
    <dgm:pt modelId="{5C97A840-A137-49A7-A92F-AB1B098C6E18}">
      <dgm:prSet phldrT="[Text]" custT="1"/>
      <dgm:spPr/>
      <dgm:t>
        <a:bodyPr/>
        <a:lstStyle/>
        <a:p>
          <a:pPr rtl="1"/>
          <a:r>
            <a:rPr lang="ar-JO" sz="2000" b="1" dirty="0" smtClean="0">
              <a:effectLst>
                <a:outerShdw blurRad="38100" dist="38100" dir="2700000" algn="tl">
                  <a:srgbClr val="000000">
                    <a:alpha val="43137"/>
                  </a:srgbClr>
                </a:outerShdw>
              </a:effectLst>
            </a:rPr>
            <a:t>اسلوب الجمعية التأسيسية </a:t>
          </a:r>
          <a:endParaRPr lang="ar-JO" sz="2000" dirty="0"/>
        </a:p>
      </dgm:t>
    </dgm:pt>
    <dgm:pt modelId="{3E3ED505-7F9F-40F8-BBB0-A1E3B92DBB28}" type="parTrans" cxnId="{F4F470C9-313D-4E04-9568-C3153AF119D6}">
      <dgm:prSet/>
      <dgm:spPr/>
      <dgm:t>
        <a:bodyPr/>
        <a:lstStyle/>
        <a:p>
          <a:pPr rtl="1"/>
          <a:endParaRPr lang="ar-JO"/>
        </a:p>
      </dgm:t>
    </dgm:pt>
    <dgm:pt modelId="{7C718514-4AEB-4C8F-8C4A-AE2763BA5852}" type="sibTrans" cxnId="{F4F470C9-313D-4E04-9568-C3153AF119D6}">
      <dgm:prSet/>
      <dgm:spPr/>
      <dgm:t>
        <a:bodyPr/>
        <a:lstStyle/>
        <a:p>
          <a:pPr rtl="1"/>
          <a:endParaRPr lang="ar-JO"/>
        </a:p>
      </dgm:t>
    </dgm:pt>
    <dgm:pt modelId="{296C8ADF-0705-434C-9A44-20EA002ADB1A}" type="pres">
      <dgm:prSet presAssocID="{CD0FBAEA-3A2F-45E1-AB03-A432C42171A6}" presName="Name0" presStyleCnt="0">
        <dgm:presLayoutVars>
          <dgm:chMax val="1"/>
          <dgm:dir val="rev"/>
          <dgm:animLvl val="ctr"/>
          <dgm:resizeHandles val="exact"/>
        </dgm:presLayoutVars>
      </dgm:prSet>
      <dgm:spPr/>
      <dgm:t>
        <a:bodyPr/>
        <a:lstStyle/>
        <a:p>
          <a:endParaRPr lang="en-US"/>
        </a:p>
      </dgm:t>
    </dgm:pt>
    <dgm:pt modelId="{87D398B5-DBB5-4896-BC95-EA2EC7360D10}" type="pres">
      <dgm:prSet presAssocID="{5BF85A1A-6CC4-4D7A-901C-ADEC176E0B58}" presName="centerShape" presStyleLbl="node0" presStyleIdx="0" presStyleCnt="1" custScaleX="173141" custScaleY="134059" custLinFactNeighborX="-429" custLinFactNeighborY="20472"/>
      <dgm:spPr/>
      <dgm:t>
        <a:bodyPr/>
        <a:lstStyle/>
        <a:p>
          <a:endParaRPr lang="en-US"/>
        </a:p>
      </dgm:t>
    </dgm:pt>
    <dgm:pt modelId="{0C69CF43-9B4C-4749-B92B-0A0C42976CA0}" type="pres">
      <dgm:prSet presAssocID="{04F94595-14F8-4570-84D4-503FF0CD8080}" presName="parTrans" presStyleLbl="sibTrans2D1" presStyleIdx="0" presStyleCnt="4"/>
      <dgm:spPr/>
      <dgm:t>
        <a:bodyPr/>
        <a:lstStyle/>
        <a:p>
          <a:endParaRPr lang="en-US"/>
        </a:p>
      </dgm:t>
    </dgm:pt>
    <dgm:pt modelId="{2CEA4B31-3A08-4978-BDFD-6F66E61B947C}" type="pres">
      <dgm:prSet presAssocID="{04F94595-14F8-4570-84D4-503FF0CD8080}" presName="connectorText" presStyleLbl="sibTrans2D1" presStyleIdx="0" presStyleCnt="4"/>
      <dgm:spPr/>
      <dgm:t>
        <a:bodyPr/>
        <a:lstStyle/>
        <a:p>
          <a:endParaRPr lang="en-US"/>
        </a:p>
      </dgm:t>
    </dgm:pt>
    <dgm:pt modelId="{168B8DB7-092C-47FA-A929-9CCF296EFC99}" type="pres">
      <dgm:prSet presAssocID="{CBA21A43-3859-4558-8D41-755450ABD1D5}" presName="node" presStyleLbl="node1" presStyleIdx="0" presStyleCnt="4" custScaleX="134058" custRadScaleRad="123196" custRadScaleInc="-96181">
        <dgm:presLayoutVars>
          <dgm:bulletEnabled val="1"/>
        </dgm:presLayoutVars>
      </dgm:prSet>
      <dgm:spPr/>
      <dgm:t>
        <a:bodyPr/>
        <a:lstStyle/>
        <a:p>
          <a:pPr rtl="1"/>
          <a:endParaRPr lang="ar-JO"/>
        </a:p>
      </dgm:t>
    </dgm:pt>
    <dgm:pt modelId="{C93BEDEE-3D12-4C1C-8695-D69CF4D6F784}" type="pres">
      <dgm:prSet presAssocID="{AFFAEC11-117E-4E6D-94F3-032828898368}" presName="parTrans" presStyleLbl="sibTrans2D1" presStyleIdx="1" presStyleCnt="4"/>
      <dgm:spPr/>
      <dgm:t>
        <a:bodyPr/>
        <a:lstStyle/>
        <a:p>
          <a:endParaRPr lang="en-US"/>
        </a:p>
      </dgm:t>
    </dgm:pt>
    <dgm:pt modelId="{7F37A6CF-89F7-44DB-82CB-5EAE3DF869F5}" type="pres">
      <dgm:prSet presAssocID="{AFFAEC11-117E-4E6D-94F3-032828898368}" presName="connectorText" presStyleLbl="sibTrans2D1" presStyleIdx="1" presStyleCnt="4"/>
      <dgm:spPr/>
      <dgm:t>
        <a:bodyPr/>
        <a:lstStyle/>
        <a:p>
          <a:endParaRPr lang="en-US"/>
        </a:p>
      </dgm:t>
    </dgm:pt>
    <dgm:pt modelId="{EB504E8F-8EB8-4E2A-9472-B8B0923B7DED}" type="pres">
      <dgm:prSet presAssocID="{7B87D066-8C30-4AF0-822B-D8DE5343230F}" presName="node" presStyleLbl="node1" presStyleIdx="1" presStyleCnt="4" custScaleX="134058" custRadScaleRad="161522" custRadScaleInc="-8921">
        <dgm:presLayoutVars>
          <dgm:bulletEnabled val="1"/>
        </dgm:presLayoutVars>
      </dgm:prSet>
      <dgm:spPr/>
      <dgm:t>
        <a:bodyPr/>
        <a:lstStyle/>
        <a:p>
          <a:pPr rtl="1"/>
          <a:endParaRPr lang="ar-JO"/>
        </a:p>
      </dgm:t>
    </dgm:pt>
    <dgm:pt modelId="{72276C5F-B4A4-471A-B2CB-A61F528AAD22}" type="pres">
      <dgm:prSet presAssocID="{885AF57C-A063-41FA-9091-5ED320929030}" presName="parTrans" presStyleLbl="sibTrans2D1" presStyleIdx="2" presStyleCnt="4"/>
      <dgm:spPr/>
      <dgm:t>
        <a:bodyPr/>
        <a:lstStyle/>
        <a:p>
          <a:endParaRPr lang="en-US"/>
        </a:p>
      </dgm:t>
    </dgm:pt>
    <dgm:pt modelId="{C6367958-7E8F-45F9-9139-BC27BE63141B}" type="pres">
      <dgm:prSet presAssocID="{885AF57C-A063-41FA-9091-5ED320929030}" presName="connectorText" presStyleLbl="sibTrans2D1" presStyleIdx="2" presStyleCnt="4"/>
      <dgm:spPr/>
      <dgm:t>
        <a:bodyPr/>
        <a:lstStyle/>
        <a:p>
          <a:endParaRPr lang="en-US"/>
        </a:p>
      </dgm:t>
    </dgm:pt>
    <dgm:pt modelId="{4EF71C03-AB22-4EDE-9832-03FBFAA64779}" type="pres">
      <dgm:prSet presAssocID="{7C40962C-69DA-431B-A654-212AA42C221E}" presName="node" presStyleLbl="node1" presStyleIdx="2" presStyleCnt="4" custScaleX="134058" custRadScaleRad="133703" custRadScaleInc="-287058">
        <dgm:presLayoutVars>
          <dgm:bulletEnabled val="1"/>
        </dgm:presLayoutVars>
      </dgm:prSet>
      <dgm:spPr/>
      <dgm:t>
        <a:bodyPr/>
        <a:lstStyle/>
        <a:p>
          <a:pPr rtl="1"/>
          <a:endParaRPr lang="ar-JO"/>
        </a:p>
      </dgm:t>
    </dgm:pt>
    <dgm:pt modelId="{EA49FDC8-911A-4106-A0E6-A2492DC3410C}" type="pres">
      <dgm:prSet presAssocID="{3E3ED505-7F9F-40F8-BBB0-A1E3B92DBB28}" presName="parTrans" presStyleLbl="sibTrans2D1" presStyleIdx="3" presStyleCnt="4"/>
      <dgm:spPr/>
      <dgm:t>
        <a:bodyPr/>
        <a:lstStyle/>
        <a:p>
          <a:endParaRPr lang="en-US"/>
        </a:p>
      </dgm:t>
    </dgm:pt>
    <dgm:pt modelId="{48F18161-EDB7-4616-94ED-02928297FE2C}" type="pres">
      <dgm:prSet presAssocID="{3E3ED505-7F9F-40F8-BBB0-A1E3B92DBB28}" presName="connectorText" presStyleLbl="sibTrans2D1" presStyleIdx="3" presStyleCnt="4"/>
      <dgm:spPr/>
      <dgm:t>
        <a:bodyPr/>
        <a:lstStyle/>
        <a:p>
          <a:endParaRPr lang="en-US"/>
        </a:p>
      </dgm:t>
    </dgm:pt>
    <dgm:pt modelId="{BDBA7D85-2553-4295-A4D0-A53AF392F3BB}" type="pres">
      <dgm:prSet presAssocID="{5C97A840-A137-49A7-A92F-AB1B098C6E18}" presName="node" presStyleLbl="node1" presStyleIdx="3" presStyleCnt="4" custScaleX="134058" custRadScaleRad="151851" custRadScaleInc="31715">
        <dgm:presLayoutVars>
          <dgm:bulletEnabled val="1"/>
        </dgm:presLayoutVars>
      </dgm:prSet>
      <dgm:spPr/>
      <dgm:t>
        <a:bodyPr/>
        <a:lstStyle/>
        <a:p>
          <a:pPr rtl="1"/>
          <a:endParaRPr lang="ar-JO"/>
        </a:p>
      </dgm:t>
    </dgm:pt>
  </dgm:ptLst>
  <dgm:cxnLst>
    <dgm:cxn modelId="{251207EF-4D71-49D4-B50D-3B74A4CEB5B7}" srcId="{5BF85A1A-6CC4-4D7A-901C-ADEC176E0B58}" destId="{7C40962C-69DA-431B-A654-212AA42C221E}" srcOrd="2" destOrd="0" parTransId="{885AF57C-A063-41FA-9091-5ED320929030}" sibTransId="{A56E35B6-B294-4931-B5ED-81A46D7E8640}"/>
    <dgm:cxn modelId="{222363CB-0998-446F-869A-16E87627E738}" type="presOf" srcId="{AFFAEC11-117E-4E6D-94F3-032828898368}" destId="{C93BEDEE-3D12-4C1C-8695-D69CF4D6F784}" srcOrd="0" destOrd="0" presId="urn:microsoft.com/office/officeart/2005/8/layout/radial5"/>
    <dgm:cxn modelId="{59361470-AD70-4FA6-B925-5424AE08121C}" type="presOf" srcId="{3E3ED505-7F9F-40F8-BBB0-A1E3B92DBB28}" destId="{EA49FDC8-911A-4106-A0E6-A2492DC3410C}" srcOrd="0" destOrd="0" presId="urn:microsoft.com/office/officeart/2005/8/layout/radial5"/>
    <dgm:cxn modelId="{91AF4403-4454-456E-880B-2D5C8A1BD649}" type="presOf" srcId="{885AF57C-A063-41FA-9091-5ED320929030}" destId="{C6367958-7E8F-45F9-9139-BC27BE63141B}" srcOrd="1" destOrd="0" presId="urn:microsoft.com/office/officeart/2005/8/layout/radial5"/>
    <dgm:cxn modelId="{3579A71C-9D23-4CBE-99F7-3D402EF4299E}" srcId="{5BF85A1A-6CC4-4D7A-901C-ADEC176E0B58}" destId="{7B87D066-8C30-4AF0-822B-D8DE5343230F}" srcOrd="1" destOrd="0" parTransId="{AFFAEC11-117E-4E6D-94F3-032828898368}" sibTransId="{D25A6A88-6A05-459D-84F4-906698BC2532}"/>
    <dgm:cxn modelId="{F29E3AE6-7581-496B-B6FB-087F0E867B74}" srcId="{CD0FBAEA-3A2F-45E1-AB03-A432C42171A6}" destId="{5BF85A1A-6CC4-4D7A-901C-ADEC176E0B58}" srcOrd="0" destOrd="0" parTransId="{92F039A2-BECD-48A3-BD19-F223B4D5CA25}" sibTransId="{E6BE3241-E1E2-4AD9-B726-F9FED040CF44}"/>
    <dgm:cxn modelId="{1E81E470-6A79-4963-B51C-3F8C44192F3A}" type="presOf" srcId="{04F94595-14F8-4570-84D4-503FF0CD8080}" destId="{0C69CF43-9B4C-4749-B92B-0A0C42976CA0}" srcOrd="0" destOrd="0" presId="urn:microsoft.com/office/officeart/2005/8/layout/radial5"/>
    <dgm:cxn modelId="{CBE17CAE-84E7-4FE8-B4BD-37E2F75D24A5}" type="presOf" srcId="{885AF57C-A063-41FA-9091-5ED320929030}" destId="{72276C5F-B4A4-471A-B2CB-A61F528AAD22}" srcOrd="0" destOrd="0" presId="urn:microsoft.com/office/officeart/2005/8/layout/radial5"/>
    <dgm:cxn modelId="{877A2BE0-8059-4DA5-9EC5-93AE21A33B7D}" type="presOf" srcId="{5C97A840-A137-49A7-A92F-AB1B098C6E18}" destId="{BDBA7D85-2553-4295-A4D0-A53AF392F3BB}" srcOrd="0" destOrd="0" presId="urn:microsoft.com/office/officeart/2005/8/layout/radial5"/>
    <dgm:cxn modelId="{85B095A2-BA9D-4752-88C4-B1FC40CC91FA}" srcId="{5BF85A1A-6CC4-4D7A-901C-ADEC176E0B58}" destId="{CBA21A43-3859-4558-8D41-755450ABD1D5}" srcOrd="0" destOrd="0" parTransId="{04F94595-14F8-4570-84D4-503FF0CD8080}" sibTransId="{5C8B9F45-7D3A-4CC3-BF48-3AD0EFE77641}"/>
    <dgm:cxn modelId="{C793D2F2-7621-42EE-BA8D-0F3A8A6F0A42}" type="presOf" srcId="{CBA21A43-3859-4558-8D41-755450ABD1D5}" destId="{168B8DB7-092C-47FA-A929-9CCF296EFC99}" srcOrd="0" destOrd="0" presId="urn:microsoft.com/office/officeart/2005/8/layout/radial5"/>
    <dgm:cxn modelId="{A54C8794-68E7-4AE3-B8A9-4A1913A0CB21}" type="presOf" srcId="{04F94595-14F8-4570-84D4-503FF0CD8080}" destId="{2CEA4B31-3A08-4978-BDFD-6F66E61B947C}" srcOrd="1" destOrd="0" presId="urn:microsoft.com/office/officeart/2005/8/layout/radial5"/>
    <dgm:cxn modelId="{E663311A-39A5-448C-8F82-E740341196AE}" type="presOf" srcId="{CD0FBAEA-3A2F-45E1-AB03-A432C42171A6}" destId="{296C8ADF-0705-434C-9A44-20EA002ADB1A}" srcOrd="0" destOrd="0" presId="urn:microsoft.com/office/officeart/2005/8/layout/radial5"/>
    <dgm:cxn modelId="{F4F470C9-313D-4E04-9568-C3153AF119D6}" srcId="{5BF85A1A-6CC4-4D7A-901C-ADEC176E0B58}" destId="{5C97A840-A137-49A7-A92F-AB1B098C6E18}" srcOrd="3" destOrd="0" parTransId="{3E3ED505-7F9F-40F8-BBB0-A1E3B92DBB28}" sibTransId="{7C718514-4AEB-4C8F-8C4A-AE2763BA5852}"/>
    <dgm:cxn modelId="{CE638D6C-11E2-4831-A6E2-BCC2B61C6F02}" type="presOf" srcId="{5BF85A1A-6CC4-4D7A-901C-ADEC176E0B58}" destId="{87D398B5-DBB5-4896-BC95-EA2EC7360D10}" srcOrd="0" destOrd="0" presId="urn:microsoft.com/office/officeart/2005/8/layout/radial5"/>
    <dgm:cxn modelId="{8D03541E-FB63-4282-8D59-9D237B855EC7}" type="presOf" srcId="{7C40962C-69DA-431B-A654-212AA42C221E}" destId="{4EF71C03-AB22-4EDE-9832-03FBFAA64779}" srcOrd="0" destOrd="0" presId="urn:microsoft.com/office/officeart/2005/8/layout/radial5"/>
    <dgm:cxn modelId="{52067F6B-A60F-449D-B714-2E6BFFCDAB9F}" type="presOf" srcId="{3E3ED505-7F9F-40F8-BBB0-A1E3B92DBB28}" destId="{48F18161-EDB7-4616-94ED-02928297FE2C}" srcOrd="1" destOrd="0" presId="urn:microsoft.com/office/officeart/2005/8/layout/radial5"/>
    <dgm:cxn modelId="{07723CE9-47EF-4725-8143-A9BA6E3B23E4}" type="presOf" srcId="{AFFAEC11-117E-4E6D-94F3-032828898368}" destId="{7F37A6CF-89F7-44DB-82CB-5EAE3DF869F5}" srcOrd="1" destOrd="0" presId="urn:microsoft.com/office/officeart/2005/8/layout/radial5"/>
    <dgm:cxn modelId="{F2C5C901-DF89-480D-8234-CCF5AE7B8DDE}" type="presOf" srcId="{7B87D066-8C30-4AF0-822B-D8DE5343230F}" destId="{EB504E8F-8EB8-4E2A-9472-B8B0923B7DED}" srcOrd="0" destOrd="0" presId="urn:microsoft.com/office/officeart/2005/8/layout/radial5"/>
    <dgm:cxn modelId="{FF1E890C-EA2C-44F4-8F46-19075805E340}" type="presParOf" srcId="{296C8ADF-0705-434C-9A44-20EA002ADB1A}" destId="{87D398B5-DBB5-4896-BC95-EA2EC7360D10}" srcOrd="0" destOrd="0" presId="urn:microsoft.com/office/officeart/2005/8/layout/radial5"/>
    <dgm:cxn modelId="{C2931B20-61F9-4F62-9873-0A28B1834DC7}" type="presParOf" srcId="{296C8ADF-0705-434C-9A44-20EA002ADB1A}" destId="{0C69CF43-9B4C-4749-B92B-0A0C42976CA0}" srcOrd="1" destOrd="0" presId="urn:microsoft.com/office/officeart/2005/8/layout/radial5"/>
    <dgm:cxn modelId="{911CC7C6-9505-4772-B138-BD3F17F1476B}" type="presParOf" srcId="{0C69CF43-9B4C-4749-B92B-0A0C42976CA0}" destId="{2CEA4B31-3A08-4978-BDFD-6F66E61B947C}" srcOrd="0" destOrd="0" presId="urn:microsoft.com/office/officeart/2005/8/layout/radial5"/>
    <dgm:cxn modelId="{3B4BC5E6-B0D2-4CDD-82EE-AC15512C25D9}" type="presParOf" srcId="{296C8ADF-0705-434C-9A44-20EA002ADB1A}" destId="{168B8DB7-092C-47FA-A929-9CCF296EFC99}" srcOrd="2" destOrd="0" presId="urn:microsoft.com/office/officeart/2005/8/layout/radial5"/>
    <dgm:cxn modelId="{4F41EFF7-035E-40E1-BCE4-853EC49A2FB7}" type="presParOf" srcId="{296C8ADF-0705-434C-9A44-20EA002ADB1A}" destId="{C93BEDEE-3D12-4C1C-8695-D69CF4D6F784}" srcOrd="3" destOrd="0" presId="urn:microsoft.com/office/officeart/2005/8/layout/radial5"/>
    <dgm:cxn modelId="{350C1401-C3BD-4BD2-965A-1A253121BDAD}" type="presParOf" srcId="{C93BEDEE-3D12-4C1C-8695-D69CF4D6F784}" destId="{7F37A6CF-89F7-44DB-82CB-5EAE3DF869F5}" srcOrd="0" destOrd="0" presId="urn:microsoft.com/office/officeart/2005/8/layout/radial5"/>
    <dgm:cxn modelId="{A2F01E81-6C3A-4FE6-9D24-CEC4BC0FFA59}" type="presParOf" srcId="{296C8ADF-0705-434C-9A44-20EA002ADB1A}" destId="{EB504E8F-8EB8-4E2A-9472-B8B0923B7DED}" srcOrd="4" destOrd="0" presId="urn:microsoft.com/office/officeart/2005/8/layout/radial5"/>
    <dgm:cxn modelId="{59DD1564-5545-4F97-A30A-CB0C6D877A2D}" type="presParOf" srcId="{296C8ADF-0705-434C-9A44-20EA002ADB1A}" destId="{72276C5F-B4A4-471A-B2CB-A61F528AAD22}" srcOrd="5" destOrd="0" presId="urn:microsoft.com/office/officeart/2005/8/layout/radial5"/>
    <dgm:cxn modelId="{341FC386-557E-4A60-90DC-0282978DFDEB}" type="presParOf" srcId="{72276C5F-B4A4-471A-B2CB-A61F528AAD22}" destId="{C6367958-7E8F-45F9-9139-BC27BE63141B}" srcOrd="0" destOrd="0" presId="urn:microsoft.com/office/officeart/2005/8/layout/radial5"/>
    <dgm:cxn modelId="{F0CAB724-F1C1-4821-BA95-2197519C56BE}" type="presParOf" srcId="{296C8ADF-0705-434C-9A44-20EA002ADB1A}" destId="{4EF71C03-AB22-4EDE-9832-03FBFAA64779}" srcOrd="6" destOrd="0" presId="urn:microsoft.com/office/officeart/2005/8/layout/radial5"/>
    <dgm:cxn modelId="{7B0E42A2-8A03-4DDE-B6B6-E0E6906D1565}" type="presParOf" srcId="{296C8ADF-0705-434C-9A44-20EA002ADB1A}" destId="{EA49FDC8-911A-4106-A0E6-A2492DC3410C}" srcOrd="7" destOrd="0" presId="urn:microsoft.com/office/officeart/2005/8/layout/radial5"/>
    <dgm:cxn modelId="{119AA9EF-D364-431A-891E-F6955E146592}" type="presParOf" srcId="{EA49FDC8-911A-4106-A0E6-A2492DC3410C}" destId="{48F18161-EDB7-4616-94ED-02928297FE2C}" srcOrd="0" destOrd="0" presId="urn:microsoft.com/office/officeart/2005/8/layout/radial5"/>
    <dgm:cxn modelId="{4790FBE7-C36B-4599-973A-F6A87D2A5A0B}" type="presParOf" srcId="{296C8ADF-0705-434C-9A44-20EA002ADB1A}" destId="{BDBA7D85-2553-4295-A4D0-A53AF392F3BB}"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8F3D51-DD13-449B-A39E-D2E80C3BF48E}">
      <dsp:nvSpPr>
        <dsp:cNvPr id="0" name=""/>
        <dsp:cNvSpPr/>
      </dsp:nvSpPr>
      <dsp:spPr>
        <a:xfrm>
          <a:off x="4382066" y="245548"/>
          <a:ext cx="3843908" cy="960977"/>
        </a:xfrm>
        <a:prstGeom prst="roundRect">
          <a:avLst>
            <a:gd name="adj" fmla="val 10000"/>
          </a:avLst>
        </a:prstGeom>
        <a:solidFill>
          <a:schemeClr val="accent2">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a:lnSpc>
              <a:spcPct val="90000"/>
            </a:lnSpc>
            <a:spcBef>
              <a:spcPct val="0"/>
            </a:spcBef>
            <a:spcAft>
              <a:spcPct val="35000"/>
            </a:spcAft>
          </a:pPr>
          <a:r>
            <a:rPr lang="ar-JO" sz="4300" kern="1200" dirty="0" smtClean="0">
              <a:effectLst>
                <a:outerShdw blurRad="38100" dist="38100" dir="2700000" algn="tl">
                  <a:srgbClr val="000000">
                    <a:alpha val="43137"/>
                  </a:srgbClr>
                </a:outerShdw>
              </a:effectLst>
            </a:rPr>
            <a:t>اقليمية القانون</a:t>
          </a:r>
          <a:endParaRPr lang="en-US" sz="4300" kern="1200" dirty="0">
            <a:effectLst>
              <a:outerShdw blurRad="38100" dist="38100" dir="2700000" algn="tl">
                <a:srgbClr val="000000">
                  <a:alpha val="43137"/>
                </a:srgbClr>
              </a:outerShdw>
            </a:effectLst>
          </a:endParaRPr>
        </a:p>
      </dsp:txBody>
      <dsp:txXfrm>
        <a:off x="4410212" y="273694"/>
        <a:ext cx="3787616" cy="904685"/>
      </dsp:txXfrm>
    </dsp:sp>
    <dsp:sp modelId="{D2CC7AFF-FAC7-4444-A04D-94B51BD8A76C}">
      <dsp:nvSpPr>
        <dsp:cNvPr id="0" name=""/>
        <dsp:cNvSpPr/>
      </dsp:nvSpPr>
      <dsp:spPr>
        <a:xfrm rot="5400000">
          <a:off x="5693927" y="1585253"/>
          <a:ext cx="1223468" cy="796163"/>
        </a:xfrm>
        <a:prstGeom prst="rightArrow">
          <a:avLst>
            <a:gd name="adj1" fmla="val 667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4381BD39-C6EF-447B-B92C-2DCB5F548C87}">
      <dsp:nvSpPr>
        <dsp:cNvPr id="0" name=""/>
        <dsp:cNvSpPr/>
      </dsp:nvSpPr>
      <dsp:spPr>
        <a:xfrm>
          <a:off x="4385691" y="2760145"/>
          <a:ext cx="3843908" cy="1485920"/>
        </a:xfrm>
        <a:prstGeom prst="roundRect">
          <a:avLst>
            <a:gd name="adj" fmla="val 10000"/>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lvl="0" algn="ctr" defTabSz="1244600" rtl="1">
            <a:lnSpc>
              <a:spcPct val="90000"/>
            </a:lnSpc>
            <a:spcBef>
              <a:spcPct val="0"/>
            </a:spcBef>
            <a:spcAft>
              <a:spcPct val="35000"/>
            </a:spcAft>
          </a:pPr>
          <a:r>
            <a:rPr lang="ar-JO" sz="2800" kern="1200" dirty="0" smtClean="0">
              <a:effectLst>
                <a:outerShdw blurRad="38100" dist="38100" dir="2700000" algn="tl">
                  <a:srgbClr val="000000">
                    <a:alpha val="43137"/>
                  </a:srgbClr>
                </a:outerShdw>
              </a:effectLst>
            </a:rPr>
            <a:t>يقوم على اساس ما للدولة من سيادة كاملة على اقليمها</a:t>
          </a:r>
          <a:endParaRPr lang="en-US" sz="2800" kern="1200" dirty="0">
            <a:effectLst>
              <a:outerShdw blurRad="38100" dist="38100" dir="2700000" algn="tl">
                <a:srgbClr val="000000">
                  <a:alpha val="43137"/>
                </a:srgbClr>
              </a:outerShdw>
            </a:effectLst>
          </a:endParaRPr>
        </a:p>
      </dsp:txBody>
      <dsp:txXfrm>
        <a:off x="4429212" y="2803666"/>
        <a:ext cx="3756866" cy="1398878"/>
      </dsp:txXfrm>
    </dsp:sp>
    <dsp:sp modelId="{BB692294-D0E8-4447-8FD3-6CC8ED24C556}">
      <dsp:nvSpPr>
        <dsp:cNvPr id="0" name=""/>
        <dsp:cNvSpPr/>
      </dsp:nvSpPr>
      <dsp:spPr>
        <a:xfrm>
          <a:off x="0" y="245549"/>
          <a:ext cx="3843908" cy="960977"/>
        </a:xfrm>
        <a:prstGeom prst="roundRect">
          <a:avLst>
            <a:gd name="adj" fmla="val 10000"/>
          </a:avLst>
        </a:prstGeom>
        <a:solidFill>
          <a:schemeClr val="accent2">
            <a:hueOff val="-20163186"/>
            <a:satOff val="8769"/>
            <a:lumOff val="255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lvl="0" algn="ctr" defTabSz="1911350">
            <a:lnSpc>
              <a:spcPct val="90000"/>
            </a:lnSpc>
            <a:spcBef>
              <a:spcPct val="0"/>
            </a:spcBef>
            <a:spcAft>
              <a:spcPct val="35000"/>
            </a:spcAft>
          </a:pPr>
          <a:r>
            <a:rPr lang="ar-JO" sz="4300" kern="1200" dirty="0" smtClean="0">
              <a:effectLst>
                <a:outerShdw blurRad="38100" dist="38100" dir="2700000" algn="tl">
                  <a:srgbClr val="000000">
                    <a:alpha val="43137"/>
                  </a:srgbClr>
                </a:outerShdw>
              </a:effectLst>
            </a:rPr>
            <a:t>شخصية القانون</a:t>
          </a:r>
          <a:endParaRPr lang="en-US" sz="4300" kern="1200" dirty="0">
            <a:effectLst>
              <a:outerShdw blurRad="38100" dist="38100" dir="2700000" algn="tl">
                <a:srgbClr val="000000">
                  <a:alpha val="43137"/>
                </a:srgbClr>
              </a:outerShdw>
            </a:effectLst>
          </a:endParaRPr>
        </a:p>
      </dsp:txBody>
      <dsp:txXfrm>
        <a:off x="28146" y="273695"/>
        <a:ext cx="3787616" cy="904685"/>
      </dsp:txXfrm>
    </dsp:sp>
    <dsp:sp modelId="{CDB06B8A-C9EA-4F1F-A0F3-298957801DE5}">
      <dsp:nvSpPr>
        <dsp:cNvPr id="0" name=""/>
        <dsp:cNvSpPr/>
      </dsp:nvSpPr>
      <dsp:spPr>
        <a:xfrm rot="5400000">
          <a:off x="1348315" y="1471081"/>
          <a:ext cx="1147276" cy="948312"/>
        </a:xfrm>
        <a:prstGeom prst="rightArrow">
          <a:avLst>
            <a:gd name="adj1" fmla="val 66700"/>
            <a:gd name="adj2" fmla="val 50000"/>
          </a:avLst>
        </a:prstGeom>
        <a:solidFill>
          <a:schemeClr val="accent2">
            <a:hueOff val="-20163186"/>
            <a:satOff val="8769"/>
            <a:lumOff val="255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0B3492B2-1116-4B66-B580-FF1BF183C727}">
      <dsp:nvSpPr>
        <dsp:cNvPr id="0" name=""/>
        <dsp:cNvSpPr/>
      </dsp:nvSpPr>
      <dsp:spPr>
        <a:xfrm>
          <a:off x="0" y="2683948"/>
          <a:ext cx="3843908" cy="1689080"/>
        </a:xfrm>
        <a:prstGeom prst="roundRect">
          <a:avLst>
            <a:gd name="adj" fmla="val 10000"/>
          </a:avLst>
        </a:prstGeom>
        <a:solidFill>
          <a:schemeClr val="accent2">
            <a:tint val="40000"/>
            <a:alpha val="90000"/>
            <a:hueOff val="-20984251"/>
            <a:satOff val="16603"/>
            <a:lumOff val="1175"/>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ar-JO" sz="2400" kern="1200" dirty="0" smtClean="0">
              <a:effectLst>
                <a:outerShdw blurRad="38100" dist="38100" dir="2700000" algn="tl">
                  <a:srgbClr val="000000">
                    <a:alpha val="43137"/>
                  </a:srgbClr>
                </a:outerShdw>
              </a:effectLst>
            </a:rPr>
            <a:t>يقوم على اساس ما للدولة من سيادة على رعاياها بصرف النظر عن مكان تواجدهم</a:t>
          </a:r>
          <a:endParaRPr lang="en-US" sz="2400" kern="1200" dirty="0">
            <a:effectLst>
              <a:outerShdw blurRad="38100" dist="38100" dir="2700000" algn="tl">
                <a:srgbClr val="000000">
                  <a:alpha val="43137"/>
                </a:srgbClr>
              </a:outerShdw>
            </a:effectLst>
          </a:endParaRPr>
        </a:p>
      </dsp:txBody>
      <dsp:txXfrm>
        <a:off x="49471" y="2733419"/>
        <a:ext cx="3744966" cy="15901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D398B5-DBB5-4896-BC95-EA2EC7360D10}">
      <dsp:nvSpPr>
        <dsp:cNvPr id="0" name=""/>
        <dsp:cNvSpPr/>
      </dsp:nvSpPr>
      <dsp:spPr>
        <a:xfrm>
          <a:off x="3352798" y="1879976"/>
          <a:ext cx="1803777" cy="1396622"/>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rtl="1">
            <a:lnSpc>
              <a:spcPct val="90000"/>
            </a:lnSpc>
            <a:spcBef>
              <a:spcPct val="0"/>
            </a:spcBef>
            <a:spcAft>
              <a:spcPct val="35000"/>
            </a:spcAft>
          </a:pPr>
          <a:r>
            <a:rPr lang="ar-JO" sz="2700" kern="1200" dirty="0" smtClean="0"/>
            <a:t>صور نشأة الدساتير</a:t>
          </a:r>
          <a:endParaRPr lang="ar-JO" sz="2700" kern="1200" dirty="0"/>
        </a:p>
      </dsp:txBody>
      <dsp:txXfrm>
        <a:off x="3616955" y="2084507"/>
        <a:ext cx="1275463" cy="987560"/>
      </dsp:txXfrm>
    </dsp:sp>
    <dsp:sp modelId="{0C69CF43-9B4C-4749-B92B-0A0C42976CA0}">
      <dsp:nvSpPr>
        <dsp:cNvPr id="0" name=""/>
        <dsp:cNvSpPr/>
      </dsp:nvSpPr>
      <dsp:spPr>
        <a:xfrm rot="14242849">
          <a:off x="3348466" y="1383016"/>
          <a:ext cx="509192" cy="354210"/>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rtl="1">
            <a:lnSpc>
              <a:spcPct val="90000"/>
            </a:lnSpc>
            <a:spcBef>
              <a:spcPct val="0"/>
            </a:spcBef>
            <a:spcAft>
              <a:spcPct val="35000"/>
            </a:spcAft>
          </a:pPr>
          <a:endParaRPr lang="ar-JO" sz="1600" kern="1200"/>
        </a:p>
      </dsp:txBody>
      <dsp:txXfrm rot="10800000">
        <a:off x="3430238" y="1498609"/>
        <a:ext cx="402929" cy="212526"/>
      </dsp:txXfrm>
    </dsp:sp>
    <dsp:sp modelId="{168B8DB7-092C-47FA-A929-9CCF296EFC99}">
      <dsp:nvSpPr>
        <dsp:cNvPr id="0" name=""/>
        <dsp:cNvSpPr/>
      </dsp:nvSpPr>
      <dsp:spPr>
        <a:xfrm>
          <a:off x="2337194" y="152405"/>
          <a:ext cx="1396612" cy="1041796"/>
        </a:xfrm>
        <a:prstGeom prst="ellipse">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ar-JO" sz="2000" b="1" kern="1200" dirty="0" smtClean="0">
              <a:effectLst>
                <a:outerShdw blurRad="38100" dist="38100" dir="2700000" algn="tl">
                  <a:srgbClr val="000000">
                    <a:alpha val="43137"/>
                  </a:srgbClr>
                </a:outerShdw>
              </a:effectLst>
            </a:rPr>
            <a:t>اسلوب المنحة</a:t>
          </a:r>
          <a:endParaRPr lang="ar-JO" sz="2000" kern="1200" dirty="0"/>
        </a:p>
      </dsp:txBody>
      <dsp:txXfrm>
        <a:off x="2541723" y="304972"/>
        <a:ext cx="987554" cy="736662"/>
      </dsp:txXfrm>
    </dsp:sp>
    <dsp:sp modelId="{C93BEDEE-3D12-4C1C-8695-D69CF4D6F784}">
      <dsp:nvSpPr>
        <dsp:cNvPr id="0" name=""/>
        <dsp:cNvSpPr/>
      </dsp:nvSpPr>
      <dsp:spPr>
        <a:xfrm rot="11428596">
          <a:off x="2787318" y="2168820"/>
          <a:ext cx="421584" cy="354210"/>
        </a:xfrm>
        <a:prstGeom prst="rightArrow">
          <a:avLst>
            <a:gd name="adj1" fmla="val 60000"/>
            <a:gd name="adj2" fmla="val 50000"/>
          </a:avLst>
        </a:prstGeom>
        <a:solidFill>
          <a:schemeClr val="accent2">
            <a:hueOff val="-6721062"/>
            <a:satOff val="2923"/>
            <a:lumOff val="85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rtl="1">
            <a:lnSpc>
              <a:spcPct val="90000"/>
            </a:lnSpc>
            <a:spcBef>
              <a:spcPct val="0"/>
            </a:spcBef>
            <a:spcAft>
              <a:spcPct val="35000"/>
            </a:spcAft>
          </a:pPr>
          <a:endParaRPr lang="ar-JO" sz="1600" kern="1200"/>
        </a:p>
      </dsp:txBody>
      <dsp:txXfrm rot="10800000">
        <a:off x="2892695" y="2249323"/>
        <a:ext cx="315321" cy="212526"/>
      </dsp:txXfrm>
    </dsp:sp>
    <dsp:sp modelId="{EB504E8F-8EB8-4E2A-9472-B8B0923B7DED}">
      <dsp:nvSpPr>
        <dsp:cNvPr id="0" name=""/>
        <dsp:cNvSpPr/>
      </dsp:nvSpPr>
      <dsp:spPr>
        <a:xfrm>
          <a:off x="1219190" y="1625204"/>
          <a:ext cx="1396612" cy="1041796"/>
        </a:xfrm>
        <a:prstGeom prst="ellipse">
          <a:avLst/>
        </a:prstGeom>
        <a:solidFill>
          <a:schemeClr val="accent2">
            <a:hueOff val="-6721062"/>
            <a:satOff val="2923"/>
            <a:lumOff val="85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ar-JO" sz="2000" b="1" kern="1200" dirty="0" smtClean="0">
              <a:effectLst>
                <a:outerShdw blurRad="38100" dist="38100" dir="2700000" algn="tl">
                  <a:srgbClr val="000000">
                    <a:alpha val="43137"/>
                  </a:srgbClr>
                </a:outerShdw>
              </a:effectLst>
            </a:rPr>
            <a:t>اسلوب العقد</a:t>
          </a:r>
          <a:endParaRPr lang="ar-JO" sz="2000" kern="1200" dirty="0"/>
        </a:p>
      </dsp:txBody>
      <dsp:txXfrm>
        <a:off x="1423719" y="1777771"/>
        <a:ext cx="987554" cy="736662"/>
      </dsp:txXfrm>
    </dsp:sp>
    <dsp:sp modelId="{72276C5F-B4A4-471A-B2CB-A61F528AAD22}">
      <dsp:nvSpPr>
        <dsp:cNvPr id="0" name=""/>
        <dsp:cNvSpPr/>
      </dsp:nvSpPr>
      <dsp:spPr>
        <a:xfrm rot="18588358">
          <a:off x="4791019" y="1426594"/>
          <a:ext cx="551671" cy="354210"/>
        </a:xfrm>
        <a:prstGeom prst="rightArrow">
          <a:avLst>
            <a:gd name="adj1" fmla="val 60000"/>
            <a:gd name="adj2" fmla="val 50000"/>
          </a:avLst>
        </a:prstGeom>
        <a:solidFill>
          <a:schemeClr val="accent2">
            <a:hueOff val="-13442124"/>
            <a:satOff val="5846"/>
            <a:lumOff val="170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rtl="1">
            <a:lnSpc>
              <a:spcPct val="90000"/>
            </a:lnSpc>
            <a:spcBef>
              <a:spcPct val="0"/>
            </a:spcBef>
            <a:spcAft>
              <a:spcPct val="35000"/>
            </a:spcAft>
          </a:pPr>
          <a:endParaRPr lang="ar-JO" sz="1600" kern="1200"/>
        </a:p>
      </dsp:txBody>
      <dsp:txXfrm>
        <a:off x="4810136" y="1538253"/>
        <a:ext cx="445408" cy="212526"/>
      </dsp:txXfrm>
    </dsp:sp>
    <dsp:sp modelId="{4EF71C03-AB22-4EDE-9832-03FBFAA64779}">
      <dsp:nvSpPr>
        <dsp:cNvPr id="0" name=""/>
        <dsp:cNvSpPr/>
      </dsp:nvSpPr>
      <dsp:spPr>
        <a:xfrm>
          <a:off x="5080392" y="228603"/>
          <a:ext cx="1396612" cy="1041796"/>
        </a:xfrm>
        <a:prstGeom prst="ellipse">
          <a:avLst/>
        </a:prstGeom>
        <a:solidFill>
          <a:schemeClr val="accent2">
            <a:hueOff val="-13442124"/>
            <a:satOff val="5846"/>
            <a:lumOff val="170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ar-JO" sz="2000" b="1" kern="1200" dirty="0" smtClean="0">
              <a:effectLst>
                <a:outerShdw blurRad="38100" dist="38100" dir="2700000" algn="tl">
                  <a:srgbClr val="000000">
                    <a:alpha val="43137"/>
                  </a:srgbClr>
                </a:outerShdw>
              </a:effectLst>
            </a:rPr>
            <a:t>اسلوب الاستفتاء الشعبي</a:t>
          </a:r>
          <a:endParaRPr lang="ar-JO" sz="2000" kern="1200" dirty="0"/>
        </a:p>
      </dsp:txBody>
      <dsp:txXfrm>
        <a:off x="5284921" y="381170"/>
        <a:ext cx="987554" cy="736662"/>
      </dsp:txXfrm>
    </dsp:sp>
    <dsp:sp modelId="{EA49FDC8-911A-4106-A0E6-A2492DC3410C}">
      <dsp:nvSpPr>
        <dsp:cNvPr id="0" name=""/>
        <dsp:cNvSpPr/>
      </dsp:nvSpPr>
      <dsp:spPr>
        <a:xfrm rot="21518509">
          <a:off x="5279136" y="2373379"/>
          <a:ext cx="296458" cy="354210"/>
        </a:xfrm>
        <a:prstGeom prst="rightArrow">
          <a:avLst>
            <a:gd name="adj1" fmla="val 60000"/>
            <a:gd name="adj2" fmla="val 50000"/>
          </a:avLst>
        </a:prstGeom>
        <a:solidFill>
          <a:schemeClr val="accent2">
            <a:hueOff val="-20163186"/>
            <a:satOff val="8769"/>
            <a:lumOff val="255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rtl="1">
            <a:lnSpc>
              <a:spcPct val="90000"/>
            </a:lnSpc>
            <a:spcBef>
              <a:spcPct val="0"/>
            </a:spcBef>
            <a:spcAft>
              <a:spcPct val="35000"/>
            </a:spcAft>
          </a:pPr>
          <a:endParaRPr lang="ar-JO" sz="1600" kern="1200"/>
        </a:p>
      </dsp:txBody>
      <dsp:txXfrm>
        <a:off x="5279148" y="2445275"/>
        <a:ext cx="207521" cy="212526"/>
      </dsp:txXfrm>
    </dsp:sp>
    <dsp:sp modelId="{BDBA7D85-2553-4295-A4D0-A53AF392F3BB}">
      <dsp:nvSpPr>
        <dsp:cNvPr id="0" name=""/>
        <dsp:cNvSpPr/>
      </dsp:nvSpPr>
      <dsp:spPr>
        <a:xfrm>
          <a:off x="5715000" y="2006210"/>
          <a:ext cx="1396612" cy="1041796"/>
        </a:xfrm>
        <a:prstGeom prst="ellipse">
          <a:avLst/>
        </a:prstGeom>
        <a:solidFill>
          <a:schemeClr val="accent2">
            <a:hueOff val="-20163186"/>
            <a:satOff val="8769"/>
            <a:lumOff val="255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ar-JO" sz="2000" b="1" kern="1200" dirty="0" smtClean="0">
              <a:effectLst>
                <a:outerShdw blurRad="38100" dist="38100" dir="2700000" algn="tl">
                  <a:srgbClr val="000000">
                    <a:alpha val="43137"/>
                  </a:srgbClr>
                </a:outerShdw>
              </a:effectLst>
            </a:rPr>
            <a:t>اسلوب الجمعية التأسيسية </a:t>
          </a:r>
          <a:endParaRPr lang="ar-JO" sz="2000" kern="1200" dirty="0"/>
        </a:p>
      </dsp:txBody>
      <dsp:txXfrm>
        <a:off x="5919529" y="2158777"/>
        <a:ext cx="987554" cy="73666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1/28/2019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10</a:t>
            </a:fld>
            <a:endParaRPr lang="en-US" altLang="en-US" dirty="0"/>
          </a:p>
        </p:txBody>
      </p:sp>
    </p:spTree>
    <p:extLst>
      <p:ext uri="{BB962C8B-B14F-4D97-AF65-F5344CB8AC3E}">
        <p14:creationId xmlns:p14="http://schemas.microsoft.com/office/powerpoint/2010/main" val="4228110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17</a:t>
            </a:fld>
            <a:endParaRPr lang="en-US" altLang="en-US" dirty="0"/>
          </a:p>
        </p:txBody>
      </p:sp>
    </p:spTree>
    <p:extLst>
      <p:ext uri="{BB962C8B-B14F-4D97-AF65-F5344CB8AC3E}">
        <p14:creationId xmlns:p14="http://schemas.microsoft.com/office/powerpoint/2010/main" val="4030965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18</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FE12825A-8E5E-4336-8958-DBB37689EF81}" type="datetime1">
              <a:rPr lang="en-US" smtClean="0"/>
              <a:t>1/28/2019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F6143C07-BC6D-444C-9D3E-C425342AD51B}"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57CB8277-F5CE-4586-894D-D07E87C970C6}"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5A0675AA-7741-4E18-A7B2-508117A91122}"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0953B51A-237C-4162-8E8F-F638C75855B2}" type="datetime1">
              <a:rPr lang="en-US" smtClean="0"/>
              <a:t>1/28/2019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BC1015E3-E5D1-41DE-BADA-482AED1FB8A0}" type="datetime1">
              <a:rPr lang="en-US" smtClean="0"/>
              <a:t>1/28/2019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03E61F0E-25A0-45EA-A532-367A658EAC20}" type="datetime1">
              <a:rPr lang="en-US" smtClean="0"/>
              <a:t>1/28/2019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1C7F0077-7AA9-4880-9F47-FC33DF50564D}" type="datetime1">
              <a:rPr lang="en-US" smtClean="0"/>
              <a:t>1/28/2019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6FFFEE49-5FA4-449D-959D-5EF57C6DA670}" type="datetime1">
              <a:rPr lang="en-US" smtClean="0"/>
              <a:t>1/28/2019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B2B9C622-063F-44B5-B49A-D5E1AA8E0ADE}" type="datetime1">
              <a:rPr lang="en-US" smtClean="0"/>
              <a:t>1/28/2019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4FEA9617-1F1B-4FC4-A099-037FC263FEB9}" type="datetime1">
              <a:rPr lang="en-US" smtClean="0"/>
              <a:t>1/28/2019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5A268CA2-EB7B-4A1A-A499-C46DCAEA9123}" type="datetime1">
              <a:rPr lang="en-US" smtClean="0"/>
              <a:t>1/28/2019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762000" y="533400"/>
            <a:ext cx="7772400" cy="2667000"/>
          </a:xfrm>
        </p:spPr>
        <p:txBody>
          <a:bodyPr>
            <a:normAutofit/>
          </a:bodyPr>
          <a:lstStyle/>
          <a:p>
            <a:pPr marL="0" indent="0" algn="ctr" rtl="1">
              <a:lnSpc>
                <a:spcPct val="150000"/>
              </a:lnSpc>
              <a:buFont typeface="Arial" panose="020B0604020202020204" pitchFamily="34" charset="0"/>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المدخل الى علم القانون</a:t>
            </a:r>
            <a:b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تطبيق مبدأ إقليمية القانون وشخصيته بالنسبة للقانون الدستوري و الإداري</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1481328"/>
            <a:ext cx="5257800" cy="4525963"/>
          </a:xfrm>
        </p:spPr>
        <p:txBody>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اذا ما قررت الدولة اعطاء مواطنيها الذين يقيمون في الخارج الحق في الانتخاب او طلبت منهم مثلا اداء الخدمة العسكرية او ضريبة الدخل المتأتي في الخارج، فان ذلك تطبيق لمبدأ شخصية القانون.</a:t>
            </a:r>
          </a:p>
          <a:p>
            <a:pPr marL="109537" indent="0" algn="ctr"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ctr"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ctr"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ctr"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r"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12" name="Content Placeholder 11"/>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5889625" y="1828800"/>
            <a:ext cx="3124200" cy="2224430"/>
          </a:xfrm>
        </p:spPr>
      </p:pic>
      <p:sp>
        <p:nvSpPr>
          <p:cNvPr id="10" name="Title 9"/>
          <p:cNvSpPr>
            <a:spLocks noGrp="1"/>
          </p:cNvSpPr>
          <p:nvPr>
            <p:ph type="title"/>
          </p:nvPr>
        </p:nvSpPr>
        <p:spPr/>
        <p:txBody>
          <a:bodyPr/>
          <a:lstStyle/>
          <a:p>
            <a:endParaRPr lang="en-US"/>
          </a:p>
        </p:txBody>
      </p:sp>
      <p:sp>
        <p:nvSpPr>
          <p:cNvPr id="6" name="Slide Number Placeholder 5"/>
          <p:cNvSpPr>
            <a:spLocks noGrp="1"/>
          </p:cNvSpPr>
          <p:nvPr>
            <p:ph type="sldNum" sz="quarter" idx="12"/>
          </p:nvPr>
        </p:nvSpPr>
        <p:spPr>
          <a:xfrm>
            <a:off x="8077200" y="6408738"/>
            <a:ext cx="936625" cy="365125"/>
          </a:xfrm>
        </p:spPr>
        <p:txBody>
          <a:bodyPr/>
          <a:lstStyle/>
          <a:p>
            <a:pPr algn="l" rtl="1"/>
            <a:fld id="{5CC9CE27-4982-444C-9312-3DD47D12EDF3}" type="slidenum">
              <a:rPr lang="en-US" altLang="en-US" smtClean="0"/>
              <a:pPr algn="l" rtl="1"/>
              <a:t>10</a:t>
            </a:fld>
            <a:r>
              <a:rPr lang="en-US" altLang="en-US" dirty="0" smtClean="0"/>
              <a:t>/18</a:t>
            </a:r>
            <a:endParaRPr lang="en-US" alt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65812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254500"/>
          </a:xfrm>
        </p:spPr>
        <p:txBody>
          <a:bodyPr/>
          <a:lstStyle/>
          <a:p>
            <a:pPr marL="109537" indent="0" algn="ctr"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 rtl="1">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الاداري :</a:t>
            </a:r>
          </a:p>
          <a:p>
            <a:pPr marL="109537" indent="0" algn="just"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مجموعة القواعد التي تحكم تكوين السلطة الادارية ونشاطها في اداء وظيفتها من الاشراف على المرافق العامة تحقيقاً للصالح العام.</a:t>
            </a:r>
          </a:p>
          <a:p>
            <a:pPr marL="109537" indent="0" algn="just"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marL="0" indent="0" algn="r"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52591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20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332038"/>
            <a:ext cx="8229600" cy="4525962"/>
          </a:xfrm>
        </p:spPr>
        <p:txBody>
          <a:bodyPr/>
          <a:lstStyle/>
          <a:p>
            <a:pPr marL="109537" indent="0" algn="justLow" rtl="1">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يتناول القانون الاداري موضوعات شتى اهمها :</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التنظيم الاداري</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النشاط الاداري</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الوظيفة العامة</a:t>
            </a:r>
          </a:p>
        </p:txBody>
      </p:sp>
      <p:sp>
        <p:nvSpPr>
          <p:cNvPr id="3" name="Title 2"/>
          <p:cNvSpPr>
            <a:spLocks noGrp="1"/>
          </p:cNvSpPr>
          <p:nvPr>
            <p:ph type="title"/>
          </p:nvPr>
        </p:nvSpPr>
        <p:spPr>
          <a:xfrm>
            <a:off x="457200" y="274638"/>
            <a:ext cx="6553200" cy="1143000"/>
          </a:xfrm>
        </p:spPr>
        <p:txBody>
          <a:bodyPr/>
          <a:lstStyle/>
          <a:p>
            <a:pPr marL="0" indent="0" algn="ctr" rtl="1">
              <a:buFont typeface="Arial" panose="020B0604020202020204" pitchFamily="34" charset="0"/>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موضوعات القانون الاداري:</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12</a:t>
            </a:fld>
            <a:r>
              <a:rPr lang="en-US" altLang="en-US" dirty="0" smtClean="0"/>
              <a:t>/18</a:t>
            </a:r>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771822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20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fade">
                                      <p:cBhvr>
                                        <p:cTn id="22"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133600"/>
            <a:ext cx="8229600" cy="4525962"/>
          </a:xfrm>
        </p:spPr>
        <p:txBody>
          <a:bodyPr/>
          <a:lstStyle/>
          <a:p>
            <a:pPr marL="109537" indent="0" algn="just"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اعمال السلطة التنفيذية</a:t>
            </a:r>
          </a:p>
          <a:p>
            <a:pPr marL="109537" indent="0" algn="just"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الاموال العامة</a:t>
            </a:r>
          </a:p>
          <a:p>
            <a:pPr marL="109537" indent="0" algn="just"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امتيازات السلطة العامة</a:t>
            </a:r>
          </a:p>
          <a:p>
            <a:pPr marL="109537" indent="0" algn="just"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القضاء الاداري</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r"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5943600" cy="1143000"/>
          </a:xfrm>
        </p:spPr>
        <p:txBody>
          <a:bodyPr/>
          <a:lstStyle/>
          <a:p>
            <a:pPr marL="0" indent="0" algn="ctr" rtl="1">
              <a:buFont typeface="Arial" panose="020B0604020202020204" pitchFamily="34" charset="0"/>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موضوعات القانون الاداري:</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67916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20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fade">
                                      <p:cBhvr>
                                        <p:cTn id="22"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362200"/>
            <a:ext cx="8229600" cy="4025900"/>
          </a:xfrm>
        </p:spPr>
        <p:txBody>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الادراي شأنه شأن باقي القوانين الاخرى له عدة مصادر يتعذر جمعها و افراغها في مدونة واحدة، اهمها :</a:t>
            </a:r>
          </a:p>
          <a:p>
            <a:pPr marL="392113" lvl="1"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التشريع الاداري</a:t>
            </a:r>
          </a:p>
          <a:p>
            <a:pPr marL="392113" lvl="1"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العرف الاداري </a:t>
            </a:r>
          </a:p>
          <a:p>
            <a:pPr marL="392113" lvl="1"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القضاء الاداري</a:t>
            </a:r>
          </a:p>
        </p:txBody>
      </p:sp>
      <p:sp>
        <p:nvSpPr>
          <p:cNvPr id="3" name="Title 2"/>
          <p:cNvSpPr>
            <a:spLocks noGrp="1"/>
          </p:cNvSpPr>
          <p:nvPr>
            <p:ph type="title"/>
          </p:nvPr>
        </p:nvSpPr>
        <p:spPr>
          <a:xfrm>
            <a:off x="457200" y="274638"/>
            <a:ext cx="6400800" cy="1143000"/>
          </a:xfrm>
        </p:spPr>
        <p:txBody>
          <a:bodyPr/>
          <a:lstStyle/>
          <a:p>
            <a:pPr marL="0" indent="0" algn="ctr" rtl="1">
              <a:buFont typeface="Arial" panose="020B0604020202020204" pitchFamily="34" charset="0"/>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مصادر القانون الاداري</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a:xfrm>
            <a:off x="7772400" y="6408738"/>
            <a:ext cx="1241425" cy="365125"/>
          </a:xfrm>
        </p:spPr>
        <p:txBody>
          <a:bodyPr/>
          <a:lstStyle/>
          <a:p>
            <a:pPr algn="l" rtl="1"/>
            <a:fld id="{5CC9CE27-4982-444C-9312-3DD47D12EDF3}" type="slidenum">
              <a:rPr lang="en-US" altLang="en-US" smtClean="0"/>
              <a:pPr algn="l" rtl="1"/>
              <a:t>14</a:t>
            </a:fld>
            <a:r>
              <a:rPr lang="en-US" altLang="en-US" dirty="0" smtClean="0"/>
              <a:t>/18</a:t>
            </a:r>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18928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2000"/>
                                        <p:tgtEl>
                                          <p:spTgt spid="2">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fade">
                                      <p:cBhvr>
                                        <p:cTn id="16"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332038"/>
            <a:ext cx="8229600" cy="4525962"/>
          </a:xfrm>
        </p:spPr>
        <p:txBody>
          <a:bodyPr/>
          <a:lstStyle/>
          <a:p>
            <a:pPr marL="392113" lvl="1"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الفقه الاداري</a:t>
            </a:r>
          </a:p>
          <a:p>
            <a:pPr marL="392113" lvl="1"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392113" lvl="1"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المبادئ العامة</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r"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6477000" cy="1143000"/>
          </a:xfrm>
        </p:spPr>
        <p:txBody>
          <a:bodyPr/>
          <a:lstStyle/>
          <a:p>
            <a:pPr marL="0" indent="0" algn="ctr" rtl="1">
              <a:buFont typeface="Arial" panose="020B0604020202020204" pitchFamily="34" charset="0"/>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مصادر القانون الاداري</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15</a:t>
            </a:fld>
            <a:endParaRPr lang="en-US" alt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1534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0869" y="609600"/>
            <a:ext cx="8229600" cy="4525962"/>
          </a:xfrm>
        </p:spPr>
        <p:txBody>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لعل اهم و ابرز مظاهر اقليمية القانون بمعناه الضيق المطبق في مجال القانون الاداري ما يمكن ملاحظته في مجال اشغال و تولي الوظائف العامة في الدولة بحيث لا يجوز توليها الا من قبل المواطن دون الاجنبي.</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 ان هذا لا يمنع الاجنبي من العمل في مجال الخدمة العامة و ذلك بواسطة ابرام عقد مع الدولة لغاية محددة.</a:t>
            </a:r>
          </a:p>
          <a:p>
            <a:pPr marL="109537" indent="0" algn="r"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r"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r"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16</a:t>
            </a:fld>
            <a:r>
              <a:rPr lang="ar-JO" altLang="en-US" dirty="0" smtClean="0"/>
              <a:t>/</a:t>
            </a:r>
            <a:r>
              <a:rPr lang="en-US" altLang="en-US" dirty="0" smtClean="0"/>
              <a:t>18</a:t>
            </a:r>
            <a:endParaRPr lang="en-US" altLang="en-US" dirty="0"/>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29377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1747" y="1417638"/>
            <a:ext cx="8229600" cy="4525962"/>
          </a:xfrm>
        </p:spPr>
        <p:txBody>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هذا و بشكل عام يخضع كل من المواطن والاجنبي الى قواعد القانون الاداري التي تنظم كيفية سير وعمل الرفق العام وكيفية ادارته.</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اضف الى ما سبق، فان القانون الاداري يمكن تطبيقه على الموظف العام خارج حدود مكان عمله الاصلي كحالة الانتداب.</a:t>
            </a:r>
          </a:p>
          <a:p>
            <a:pPr marL="109537" indent="0" algn="r"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ctr"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marL="0" indent="0" algn="r"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Slide Number Placeholder 4"/>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59860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marL="0" indent="0" algn="ctr" rtl="1">
              <a:lnSpc>
                <a:spcPct val="150000"/>
              </a:lnSpc>
              <a:buFont typeface="Arial" panose="020B0604020202020204" pitchFamily="34" charset="0"/>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شكراً لحسن استماعكم</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marL="0" indent="0" algn="just"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7" name="TextBox 6"/>
          <p:cNvSpPr txBox="1"/>
          <p:nvPr/>
        </p:nvSpPr>
        <p:spPr>
          <a:xfrm>
            <a:off x="2209800" y="2362200"/>
            <a:ext cx="5486400" cy="2862322"/>
          </a:xfrm>
          <a:prstGeom prst="rect">
            <a:avLst/>
          </a:prstGeom>
          <a:noFill/>
        </p:spPr>
        <p:txBody>
          <a:bodyPr wrap="square" rtlCol="0">
            <a:spAutoFit/>
          </a:bodyPr>
          <a:lstStyle/>
          <a:p>
            <a:pPr algn="r" rtl="1"/>
            <a:r>
              <a:rPr lang="ar-JO" sz="3600" dirty="0" smtClean="0">
                <a:solidFill>
                  <a:srgbClr val="FFFF00"/>
                </a:solidFill>
                <a:latin typeface="Simplified Arabic" panose="02020603050405020304" pitchFamily="18" charset="-78"/>
                <a:cs typeface="Simplified Arabic" panose="02020603050405020304" pitchFamily="18" charset="-78"/>
              </a:rPr>
              <a:t>كيف يطبق مبدأ إقليمية القانون وشخصيته بالنسبة للقانون الدستوري؟</a:t>
            </a:r>
          </a:p>
          <a:p>
            <a:pPr algn="r" rtl="1"/>
            <a:r>
              <a:rPr lang="ar-JO" sz="3600" dirty="0" smtClean="0">
                <a:solidFill>
                  <a:srgbClr val="FFFF00"/>
                </a:solidFill>
                <a:latin typeface="Simplified Arabic" panose="02020603050405020304" pitchFamily="18" charset="-78"/>
                <a:cs typeface="Simplified Arabic" panose="02020603050405020304" pitchFamily="18" charset="-78"/>
              </a:rPr>
              <a:t>هل القانون الإداري يطبق داخل إقليم الدولة ام انه يمتد خارجها؟</a:t>
            </a:r>
          </a:p>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a:xfrm>
            <a:off x="8178006" y="6408738"/>
            <a:ext cx="835819" cy="365125"/>
          </a:xfrm>
        </p:spPr>
        <p:txBody>
          <a:bodyPr/>
          <a:lstStyle/>
          <a:p>
            <a:pPr algn="l" rtl="1"/>
            <a:fld id="{5CC9CE27-4982-444C-9312-3DD47D12EDF3}" type="slidenum">
              <a:rPr lang="en-US" altLang="en-US" smtClean="0"/>
              <a:pPr algn="l" rtl="1"/>
              <a:t>2</a:t>
            </a:fld>
            <a:r>
              <a:rPr lang="ar-JO" altLang="en-US" dirty="0" smtClean="0"/>
              <a:t>/17</a:t>
            </a:r>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1000"/>
                                        <p:tgtEl>
                                          <p:spTgt spid="7">
                                            <p:txEl>
                                              <p:pRg st="0" end="0"/>
                                            </p:txEl>
                                          </p:spTgt>
                                        </p:tgtEl>
                                      </p:cBhvr>
                                    </p:animEffect>
                                    <p:anim calcmode="lin" valueType="num">
                                      <p:cBhvr>
                                        <p:cTn id="2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fade">
                                      <p:cBhvr>
                                        <p:cTn id="27" dur="1000"/>
                                        <p:tgtEl>
                                          <p:spTgt spid="7">
                                            <p:txEl>
                                              <p:pRg st="1" end="1"/>
                                            </p:txEl>
                                          </p:spTgt>
                                        </p:tgtEl>
                                      </p:cBhvr>
                                    </p:animEffect>
                                    <p:anim calcmode="lin" valueType="num">
                                      <p:cBhvr>
                                        <p:cTn id="28"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9"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852629974"/>
              </p:ext>
            </p:extLst>
          </p:nvPr>
        </p:nvGraphicFramePr>
        <p:xfrm>
          <a:off x="417513" y="921054"/>
          <a:ext cx="8229600" cy="4483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1420431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DB8F3D51-DD13-449B-A39E-D2E80C3BF48E}"/>
                                            </p:graphicEl>
                                          </p:spTgt>
                                        </p:tgtEl>
                                        <p:attrNameLst>
                                          <p:attrName>style.visibility</p:attrName>
                                        </p:attrNameLst>
                                      </p:cBhvr>
                                      <p:to>
                                        <p:strVal val="visible"/>
                                      </p:to>
                                    </p:set>
                                    <p:animEffect transition="in" filter="fade">
                                      <p:cBhvr>
                                        <p:cTn id="7" dur="2000"/>
                                        <p:tgtEl>
                                          <p:spTgt spid="5">
                                            <p:graphicEl>
                                              <a:dgm id="{DB8F3D51-DD13-449B-A39E-D2E80C3BF48E}"/>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dgm id="{D2CC7AFF-FAC7-4444-A04D-94B51BD8A76C}"/>
                                            </p:graphicEl>
                                          </p:spTgt>
                                        </p:tgtEl>
                                        <p:attrNameLst>
                                          <p:attrName>style.visibility</p:attrName>
                                        </p:attrNameLst>
                                      </p:cBhvr>
                                      <p:to>
                                        <p:strVal val="visible"/>
                                      </p:to>
                                    </p:set>
                                    <p:animEffect transition="in" filter="fade">
                                      <p:cBhvr>
                                        <p:cTn id="12" dur="2000"/>
                                        <p:tgtEl>
                                          <p:spTgt spid="5">
                                            <p:graphicEl>
                                              <a:dgm id="{D2CC7AFF-FAC7-4444-A04D-94B51BD8A76C}"/>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graphicEl>
                                              <a:dgm id="{4381BD39-C6EF-447B-B92C-2DCB5F548C87}"/>
                                            </p:graphicEl>
                                          </p:spTgt>
                                        </p:tgtEl>
                                        <p:attrNameLst>
                                          <p:attrName>style.visibility</p:attrName>
                                        </p:attrNameLst>
                                      </p:cBhvr>
                                      <p:to>
                                        <p:strVal val="visible"/>
                                      </p:to>
                                    </p:set>
                                    <p:animEffect transition="in" filter="fade">
                                      <p:cBhvr>
                                        <p:cTn id="15" dur="2000"/>
                                        <p:tgtEl>
                                          <p:spTgt spid="5">
                                            <p:graphicEl>
                                              <a:dgm id="{4381BD39-C6EF-447B-B92C-2DCB5F548C87}"/>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graphicEl>
                                              <a:dgm id="{BB692294-D0E8-4447-8FD3-6CC8ED24C556}"/>
                                            </p:graphicEl>
                                          </p:spTgt>
                                        </p:tgtEl>
                                        <p:attrNameLst>
                                          <p:attrName>style.visibility</p:attrName>
                                        </p:attrNameLst>
                                      </p:cBhvr>
                                      <p:to>
                                        <p:strVal val="visible"/>
                                      </p:to>
                                    </p:set>
                                    <p:animEffect transition="in" filter="fade">
                                      <p:cBhvr>
                                        <p:cTn id="20" dur="2000"/>
                                        <p:tgtEl>
                                          <p:spTgt spid="5">
                                            <p:graphicEl>
                                              <a:dgm id="{BB692294-D0E8-4447-8FD3-6CC8ED24C556}"/>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graphicEl>
                                              <a:dgm id="{CDB06B8A-C9EA-4F1F-A0F3-298957801DE5}"/>
                                            </p:graphicEl>
                                          </p:spTgt>
                                        </p:tgtEl>
                                        <p:attrNameLst>
                                          <p:attrName>style.visibility</p:attrName>
                                        </p:attrNameLst>
                                      </p:cBhvr>
                                      <p:to>
                                        <p:strVal val="visible"/>
                                      </p:to>
                                    </p:set>
                                    <p:animEffect transition="in" filter="fade">
                                      <p:cBhvr>
                                        <p:cTn id="25" dur="2000"/>
                                        <p:tgtEl>
                                          <p:spTgt spid="5">
                                            <p:graphicEl>
                                              <a:dgm id="{CDB06B8A-C9EA-4F1F-A0F3-298957801DE5}"/>
                                            </p:graphic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
                                            <p:graphicEl>
                                              <a:dgm id="{0B3492B2-1116-4B66-B580-FF1BF183C727}"/>
                                            </p:graphicEl>
                                          </p:spTgt>
                                        </p:tgtEl>
                                        <p:attrNameLst>
                                          <p:attrName>style.visibility</p:attrName>
                                        </p:attrNameLst>
                                      </p:cBhvr>
                                      <p:to>
                                        <p:strVal val="visible"/>
                                      </p:to>
                                    </p:set>
                                    <p:animEffect transition="in" filter="fade">
                                      <p:cBhvr>
                                        <p:cTn id="28" dur="2000"/>
                                        <p:tgtEl>
                                          <p:spTgt spid="5">
                                            <p:graphicEl>
                                              <a:dgm id="{0B3492B2-1116-4B66-B580-FF1BF183C727}"/>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304800"/>
            <a:ext cx="8229600" cy="4254500"/>
          </a:xfrm>
        </p:spPr>
        <p:txBody>
          <a:bodyPr/>
          <a:lstStyle/>
          <a:p>
            <a:pPr marL="109537" indent="0" algn="ctr"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r" rtl="1">
              <a:buNone/>
            </a:pPr>
            <a:r>
              <a:rPr lang="ar-JO" sz="3600" b="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الدستوري:</a:t>
            </a:r>
          </a:p>
          <a:p>
            <a:pPr marL="109537" indent="0" algn="r"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r"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هو مجموعة القواعد التي:</a:t>
            </a:r>
          </a:p>
          <a:p>
            <a:pPr algn="r" rtl="1">
              <a:buFont typeface="Wingdings" panose="05000000000000000000" pitchFamily="2" charset="2"/>
              <a:buChar char="v"/>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تحدد نظم الحكم في الدولة، و</a:t>
            </a:r>
          </a:p>
          <a:p>
            <a:pPr algn="r" rtl="1">
              <a:buFont typeface="Wingdings" panose="05000000000000000000" pitchFamily="2" charset="2"/>
              <a:buChar char="v"/>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تبين السلطات العامة العاملة في الدولة و اختصاصات كل منها و علاقات التعاون و الرقابة فيما بينها، و</a:t>
            </a:r>
          </a:p>
          <a:p>
            <a:pPr algn="r" rtl="1">
              <a:buFont typeface="Wingdings" panose="05000000000000000000" pitchFamily="2" charset="2"/>
              <a:buChar char="v"/>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كما  يحدد نطاق الحريات العامة و حريات الافراد و حقوقهم.  </a:t>
            </a:r>
          </a:p>
          <a:p>
            <a:pPr marL="109537" indent="0" algn="r"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8305800" y="6408738"/>
            <a:ext cx="708025" cy="365125"/>
          </a:xfrm>
        </p:spPr>
        <p:txBody>
          <a:bodyPr/>
          <a:lstStyle/>
          <a:p>
            <a:pPr algn="l" rtl="1"/>
            <a:fld id="{5CC9CE27-4982-444C-9312-3DD47D12EDF3}" type="slidenum">
              <a:rPr lang="en-US" altLang="en-US" smtClean="0"/>
              <a:pPr algn="l" rtl="1"/>
              <a:t>4</a:t>
            </a:fld>
            <a:r>
              <a:rPr lang="ar-JO" altLang="en-US" dirty="0" smtClean="0"/>
              <a:t>/17</a:t>
            </a:r>
            <a:endParaRPr lang="en-US" altLang="en-US" dirty="0"/>
          </a:p>
        </p:txBody>
      </p:sp>
    </p:spTree>
    <p:extLst>
      <p:ext uri="{BB962C8B-B14F-4D97-AF65-F5344CB8AC3E}">
        <p14:creationId xmlns:p14="http://schemas.microsoft.com/office/powerpoint/2010/main" val="40097984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20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20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20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fade">
                                      <p:cBhvr>
                                        <p:cTn id="22" dur="20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32038"/>
            <a:ext cx="8229600" cy="4525962"/>
          </a:xfrm>
        </p:spPr>
        <p:txBody>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يتناول القانون الدستوري موضوعات شتى اهمها :</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بيان شكل الدولة ونوع الحكم فيها.</a:t>
            </a: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بيان توزيع السلطات العامة في الدولة.</a:t>
            </a: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بيان علاقة السلطان العامة بعضها ببعض.</a:t>
            </a:r>
          </a:p>
          <a:p>
            <a:pPr algn="justLow"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بيان الحقوق و الحريات العامة.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6553200" cy="1143000"/>
          </a:xfrm>
        </p:spPr>
        <p:txBody>
          <a:bodyPr/>
          <a:lstStyle/>
          <a:p>
            <a:pPr marL="0" indent="0" algn="ctr" rtl="1">
              <a:buFont typeface="Arial" panose="020B0604020202020204" pitchFamily="34" charset="0"/>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موضوعات القانون الدستوري :</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spTree>
    <p:extLst>
      <p:ext uri="{BB962C8B-B14F-4D97-AF65-F5344CB8AC3E}">
        <p14:creationId xmlns:p14="http://schemas.microsoft.com/office/powerpoint/2010/main" val="149019448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20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20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417638"/>
            <a:ext cx="8229600" cy="4025900"/>
          </a:xfrm>
        </p:spPr>
        <p:txBody>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الدستوري شأنه شأن باقي القوانين  الاخرى له عدة اساليب للنشأة اهمها:</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marL="0" indent="0" algn="ctr" rtl="1">
              <a:buFont typeface="Arial" panose="020B0604020202020204" pitchFamily="34" charset="0"/>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صور نشأة القانون الدستوري</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5" name="Diagram 4"/>
          <p:cNvGraphicFramePr/>
          <p:nvPr>
            <p:extLst>
              <p:ext uri="{D42A27DB-BD31-4B8C-83A1-F6EECF244321}">
                <p14:modId xmlns:p14="http://schemas.microsoft.com/office/powerpoint/2010/main" val="722273870"/>
              </p:ext>
            </p:extLst>
          </p:nvPr>
        </p:nvGraphicFramePr>
        <p:xfrm>
          <a:off x="228600" y="2895600"/>
          <a:ext cx="8534400" cy="396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6</a:t>
            </a:fld>
            <a:r>
              <a:rPr lang="ar-JO" altLang="en-US" dirty="0" smtClean="0"/>
              <a:t>/17</a:t>
            </a:r>
            <a:endParaRPr lang="en-US" altLang="en-US" dirty="0"/>
          </a:p>
        </p:txBody>
      </p:sp>
    </p:spTree>
    <p:extLst>
      <p:ext uri="{BB962C8B-B14F-4D97-AF65-F5344CB8AC3E}">
        <p14:creationId xmlns:p14="http://schemas.microsoft.com/office/powerpoint/2010/main" val="36662963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87D398B5-DBB5-4896-BC95-EA2EC7360D10}"/>
                                            </p:graphicEl>
                                          </p:spTgt>
                                        </p:tgtEl>
                                        <p:attrNameLst>
                                          <p:attrName>style.visibility</p:attrName>
                                        </p:attrNameLst>
                                      </p:cBhvr>
                                      <p:to>
                                        <p:strVal val="visible"/>
                                      </p:to>
                                    </p:set>
                                    <p:animEffect transition="in" filter="fade">
                                      <p:cBhvr>
                                        <p:cTn id="7" dur="2000"/>
                                        <p:tgtEl>
                                          <p:spTgt spid="5">
                                            <p:graphicEl>
                                              <a:dgm id="{87D398B5-DBB5-4896-BC95-EA2EC7360D10}"/>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dgm id="{0C69CF43-9B4C-4749-B92B-0A0C42976CA0}"/>
                                            </p:graphicEl>
                                          </p:spTgt>
                                        </p:tgtEl>
                                        <p:attrNameLst>
                                          <p:attrName>style.visibility</p:attrName>
                                        </p:attrNameLst>
                                      </p:cBhvr>
                                      <p:to>
                                        <p:strVal val="visible"/>
                                      </p:to>
                                    </p:set>
                                    <p:animEffect transition="in" filter="fade">
                                      <p:cBhvr>
                                        <p:cTn id="12" dur="2000"/>
                                        <p:tgtEl>
                                          <p:spTgt spid="5">
                                            <p:graphicEl>
                                              <a:dgm id="{0C69CF43-9B4C-4749-B92B-0A0C42976CA0}"/>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graphicEl>
                                              <a:dgm id="{168B8DB7-092C-47FA-A929-9CCF296EFC99}"/>
                                            </p:graphicEl>
                                          </p:spTgt>
                                        </p:tgtEl>
                                        <p:attrNameLst>
                                          <p:attrName>style.visibility</p:attrName>
                                        </p:attrNameLst>
                                      </p:cBhvr>
                                      <p:to>
                                        <p:strVal val="visible"/>
                                      </p:to>
                                    </p:set>
                                    <p:animEffect transition="in" filter="fade">
                                      <p:cBhvr>
                                        <p:cTn id="15" dur="2000"/>
                                        <p:tgtEl>
                                          <p:spTgt spid="5">
                                            <p:graphicEl>
                                              <a:dgm id="{168B8DB7-092C-47FA-A929-9CCF296EFC99}"/>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graphicEl>
                                              <a:dgm id="{C93BEDEE-3D12-4C1C-8695-D69CF4D6F784}"/>
                                            </p:graphicEl>
                                          </p:spTgt>
                                        </p:tgtEl>
                                        <p:attrNameLst>
                                          <p:attrName>style.visibility</p:attrName>
                                        </p:attrNameLst>
                                      </p:cBhvr>
                                      <p:to>
                                        <p:strVal val="visible"/>
                                      </p:to>
                                    </p:set>
                                    <p:animEffect transition="in" filter="fade">
                                      <p:cBhvr>
                                        <p:cTn id="20" dur="2000"/>
                                        <p:tgtEl>
                                          <p:spTgt spid="5">
                                            <p:graphicEl>
                                              <a:dgm id="{C93BEDEE-3D12-4C1C-8695-D69CF4D6F784}"/>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graphicEl>
                                              <a:dgm id="{EB504E8F-8EB8-4E2A-9472-B8B0923B7DED}"/>
                                            </p:graphicEl>
                                          </p:spTgt>
                                        </p:tgtEl>
                                        <p:attrNameLst>
                                          <p:attrName>style.visibility</p:attrName>
                                        </p:attrNameLst>
                                      </p:cBhvr>
                                      <p:to>
                                        <p:strVal val="visible"/>
                                      </p:to>
                                    </p:set>
                                    <p:animEffect transition="in" filter="fade">
                                      <p:cBhvr>
                                        <p:cTn id="23" dur="2000"/>
                                        <p:tgtEl>
                                          <p:spTgt spid="5">
                                            <p:graphicEl>
                                              <a:dgm id="{EB504E8F-8EB8-4E2A-9472-B8B0923B7DED}"/>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
                                            <p:graphicEl>
                                              <a:dgm id="{72276C5F-B4A4-471A-B2CB-A61F528AAD22}"/>
                                            </p:graphicEl>
                                          </p:spTgt>
                                        </p:tgtEl>
                                        <p:attrNameLst>
                                          <p:attrName>style.visibility</p:attrName>
                                        </p:attrNameLst>
                                      </p:cBhvr>
                                      <p:to>
                                        <p:strVal val="visible"/>
                                      </p:to>
                                    </p:set>
                                    <p:animEffect transition="in" filter="fade">
                                      <p:cBhvr>
                                        <p:cTn id="28" dur="2000"/>
                                        <p:tgtEl>
                                          <p:spTgt spid="5">
                                            <p:graphicEl>
                                              <a:dgm id="{72276C5F-B4A4-471A-B2CB-A61F528AAD22}"/>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
                                            <p:graphicEl>
                                              <a:dgm id="{4EF71C03-AB22-4EDE-9832-03FBFAA64779}"/>
                                            </p:graphicEl>
                                          </p:spTgt>
                                        </p:tgtEl>
                                        <p:attrNameLst>
                                          <p:attrName>style.visibility</p:attrName>
                                        </p:attrNameLst>
                                      </p:cBhvr>
                                      <p:to>
                                        <p:strVal val="visible"/>
                                      </p:to>
                                    </p:set>
                                    <p:animEffect transition="in" filter="fade">
                                      <p:cBhvr>
                                        <p:cTn id="31" dur="2000"/>
                                        <p:tgtEl>
                                          <p:spTgt spid="5">
                                            <p:graphicEl>
                                              <a:dgm id="{4EF71C03-AB22-4EDE-9832-03FBFAA64779}"/>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5">
                                            <p:graphicEl>
                                              <a:dgm id="{EA49FDC8-911A-4106-A0E6-A2492DC3410C}"/>
                                            </p:graphicEl>
                                          </p:spTgt>
                                        </p:tgtEl>
                                        <p:attrNameLst>
                                          <p:attrName>style.visibility</p:attrName>
                                        </p:attrNameLst>
                                      </p:cBhvr>
                                      <p:to>
                                        <p:strVal val="visible"/>
                                      </p:to>
                                    </p:set>
                                    <p:animEffect transition="in" filter="fade">
                                      <p:cBhvr>
                                        <p:cTn id="36" dur="2000"/>
                                        <p:tgtEl>
                                          <p:spTgt spid="5">
                                            <p:graphicEl>
                                              <a:dgm id="{EA49FDC8-911A-4106-A0E6-A2492DC3410C}"/>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5">
                                            <p:graphicEl>
                                              <a:dgm id="{BDBA7D85-2553-4295-A4D0-A53AF392F3BB}"/>
                                            </p:graphicEl>
                                          </p:spTgt>
                                        </p:tgtEl>
                                        <p:attrNameLst>
                                          <p:attrName>style.visibility</p:attrName>
                                        </p:attrNameLst>
                                      </p:cBhvr>
                                      <p:to>
                                        <p:strVal val="visible"/>
                                      </p:to>
                                    </p:set>
                                    <p:animEffect transition="in" filter="fade">
                                      <p:cBhvr>
                                        <p:cTn id="39" dur="2000"/>
                                        <p:tgtEl>
                                          <p:spTgt spid="5">
                                            <p:graphicEl>
                                              <a:dgm id="{BDBA7D85-2553-4295-A4D0-A53AF392F3BB}"/>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880820"/>
            <a:ext cx="8229600" cy="4525962"/>
          </a:xfrm>
        </p:spPr>
        <p:txBody>
          <a:bodyPr/>
          <a:lstStyle/>
          <a:p>
            <a:pPr marL="109537" indent="0" algn="just"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جميع الحقوق والواجبات التي تنشأ بين الدولة ومواطنيها والقائمة على الرابطة العضوية الوثيقة بين الدولة ومواطنيها انما تستلزم بطبيعة الحال اقتصارها على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المواطنين</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دون الاجانب .</a:t>
            </a:r>
          </a:p>
          <a:p>
            <a:pPr marL="109537" indent="0" algn="just"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a:xfrm>
            <a:off x="8305800" y="6408738"/>
            <a:ext cx="708025" cy="365125"/>
          </a:xfrm>
        </p:spPr>
        <p:txBody>
          <a:bodyPr/>
          <a:lstStyle/>
          <a:p>
            <a:pPr algn="l" rtl="1"/>
            <a:fld id="{5CC9CE27-4982-444C-9312-3DD47D12EDF3}" type="slidenum">
              <a:rPr lang="en-US" altLang="en-US" smtClean="0"/>
              <a:pPr algn="l" rtl="1"/>
              <a:t>7</a:t>
            </a:fld>
            <a:r>
              <a:rPr lang="ar-JO" altLang="en-US" dirty="0" smtClean="0"/>
              <a:t>/17</a:t>
            </a:r>
            <a:endParaRPr lang="en-US" altLang="en-US" dirty="0"/>
          </a:p>
        </p:txBody>
      </p:sp>
    </p:spTree>
    <p:extLst>
      <p:ext uri="{BB962C8B-B14F-4D97-AF65-F5344CB8AC3E}">
        <p14:creationId xmlns:p14="http://schemas.microsoft.com/office/powerpoint/2010/main" val="14604240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rtl="1"/>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بعض القواعد الدستورية اقصر تطبيقها على العلاقة الخاصة بين الدولة ومواطنيها و لم تشمل الاجانب الذين يقيمون على اراضيها ولهذا يمكن اعتبار ذلك استثناءً على مبدأ اقليمية القانون</a:t>
            </a:r>
          </a:p>
          <a:p>
            <a:endParaRPr lang="en-US" dirty="0"/>
          </a:p>
        </p:txBody>
      </p:sp>
      <p:sp>
        <p:nvSpPr>
          <p:cNvPr id="3" name="Title 2"/>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0" y="3581400"/>
            <a:ext cx="4743450" cy="3571875"/>
          </a:xfrm>
          <a:prstGeom prst="rect">
            <a:avLst/>
          </a:prstGeom>
        </p:spPr>
      </p:pic>
    </p:spTree>
    <p:extLst>
      <p:ext uri="{BB962C8B-B14F-4D97-AF65-F5344CB8AC3E}">
        <p14:creationId xmlns:p14="http://schemas.microsoft.com/office/powerpoint/2010/main" val="36503466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102100"/>
          </a:xfrm>
        </p:spPr>
        <p:txBody>
          <a:bodyPr/>
          <a:lstStyle/>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غير ان غالبية القواعد الموجودة في القانون الدستوري تعتبر تطبيقاً مطلقاً لمبدأ اقليمية القانون بحيث يخضع لها الاجنبي والوطني على حد السواء.</a:t>
            </a:r>
          </a:p>
          <a:p>
            <a:pPr marL="109537" indent="0" algn="justLow" rtl="1">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indent="0" algn="justLow" rtl="1">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مثال ذلك: صيانة حرية العقيدة والدين والعبادة والحرية الشخصية و حريمة المسكن وحرية التنقل والتقاضي.</a:t>
            </a:r>
          </a:p>
          <a:p>
            <a:pPr marL="109537" indent="0" algn="r" rtl="1">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marL="0" indent="0" algn="r"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13952787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18099</TotalTime>
  <Words>523</Words>
  <Application>Microsoft Office PowerPoint</Application>
  <PresentationFormat>On-screen Show (4:3)</PresentationFormat>
  <Paragraphs>97</Paragraphs>
  <Slides>18</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Lucida Sans Unicode</vt:lpstr>
      <vt:lpstr>Simplified Arabic</vt:lpstr>
      <vt:lpstr>Verdana</vt:lpstr>
      <vt:lpstr>Wingdings</vt:lpstr>
      <vt:lpstr>Wingdings 2</vt:lpstr>
      <vt:lpstr>Wingdings 3</vt:lpstr>
      <vt:lpstr>Concourse</vt:lpstr>
      <vt:lpstr>المدخل الى علم القانون تطبيق مبدأ إقليمية القانون وشخصيته بالنسبة للقانون الدستوري و الإداري</vt:lpstr>
      <vt:lpstr>PowerPoint Presentation</vt:lpstr>
      <vt:lpstr>PowerPoint Presentation</vt:lpstr>
      <vt:lpstr>PowerPoint Presentation</vt:lpstr>
      <vt:lpstr>موضوعات القانون الدستوري :</vt:lpstr>
      <vt:lpstr>صور نشأة القانون الدستوري</vt:lpstr>
      <vt:lpstr>PowerPoint Presentation</vt:lpstr>
      <vt:lpstr>PowerPoint Presentation</vt:lpstr>
      <vt:lpstr>PowerPoint Presentation</vt:lpstr>
      <vt:lpstr>PowerPoint Presentation</vt:lpstr>
      <vt:lpstr>PowerPoint Presentation</vt:lpstr>
      <vt:lpstr>موضوعات القانون الاداري:</vt:lpstr>
      <vt:lpstr>موضوعات القانون الاداري:</vt:lpstr>
      <vt:lpstr>مصادر القانون الاداري</vt:lpstr>
      <vt:lpstr>مصادر القانون الاداري</vt:lpstr>
      <vt:lpstr>PowerPoint Presentation</vt:lpstr>
      <vt:lpstr>PowerPoint Presentation</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348</cp:revision>
  <dcterms:created xsi:type="dcterms:W3CDTF">2016-01-06T11:52:01Z</dcterms:created>
  <dcterms:modified xsi:type="dcterms:W3CDTF">2019-01-28T10:14:52Z</dcterms:modified>
</cp:coreProperties>
</file>