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77" r:id="rId2"/>
    <p:sldId id="382" r:id="rId3"/>
    <p:sldId id="436" r:id="rId4"/>
    <p:sldId id="438" r:id="rId5"/>
    <p:sldId id="439" r:id="rId6"/>
    <p:sldId id="440" r:id="rId7"/>
    <p:sldId id="441" r:id="rId8"/>
    <p:sldId id="442" r:id="rId9"/>
    <p:sldId id="443" r:id="rId10"/>
    <p:sldId id="444" r:id="rId11"/>
    <p:sldId id="445" r:id="rId12"/>
    <p:sldId id="290" r:id="rId1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87" autoAdjust="0"/>
    <p:restoredTop sz="86441" autoAdjust="0"/>
  </p:normalViewPr>
  <p:slideViewPr>
    <p:cSldViewPr>
      <p:cViewPr varScale="1">
        <p:scale>
          <a:sx n="73" d="100"/>
          <a:sy n="73" d="100"/>
        </p:scale>
        <p:origin x="446" y="43"/>
      </p:cViewPr>
      <p:guideLst>
        <p:guide orient="horz" pos="2160"/>
        <p:guide pos="2880"/>
      </p:guideLst>
    </p:cSldViewPr>
  </p:slideViewPr>
  <p:outlineViewPr>
    <p:cViewPr>
      <p:scale>
        <a:sx n="33" d="100"/>
        <a:sy n="33" d="100"/>
      </p:scale>
      <p:origin x="0" y="-1325"/>
    </p:cViewPr>
  </p:outlineViewPr>
  <p:notesTextViewPr>
    <p:cViewPr>
      <p:scale>
        <a:sx n="100" d="100"/>
        <a:sy n="100" d="100"/>
      </p:scale>
      <p:origin x="0" y="0"/>
    </p:cViewPr>
  </p:notesTextViewPr>
  <p:sorterViewPr>
    <p:cViewPr>
      <p:scale>
        <a:sx n="100" d="100"/>
        <a:sy n="100" d="100"/>
      </p:scale>
      <p:origin x="0" y="-312"/>
    </p:cViewPr>
  </p:sorterViewPr>
  <p:notesViewPr>
    <p:cSldViewPr>
      <p:cViewPr varScale="1">
        <p:scale>
          <a:sx n="67" d="100"/>
          <a:sy n="67" d="100"/>
        </p:scale>
        <p:origin x="3120" y="7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37"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8">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119051B-7A9D-45B4-A42C-3114178A1CBD}" type="doc">
      <dgm:prSet loTypeId="urn:microsoft.com/office/officeart/2005/8/layout/lProcess1" loCatId="process" qsTypeId="urn:microsoft.com/office/officeart/2005/8/quickstyle/3d3" qsCatId="3D" csTypeId="urn:microsoft.com/office/officeart/2005/8/colors/colorful2" csCatId="colorful" phldr="1"/>
      <dgm:spPr/>
      <dgm:t>
        <a:bodyPr/>
        <a:lstStyle/>
        <a:p>
          <a:endParaRPr lang="en-US"/>
        </a:p>
      </dgm:t>
    </dgm:pt>
    <dgm:pt modelId="{09A4065A-E3C6-4889-B1CE-6A8F83EBB096}">
      <dgm:prSet phldrT="[Text]"/>
      <dgm:spPr/>
      <dgm:t>
        <a:bodyPr/>
        <a:lstStyle/>
        <a:p>
          <a:r>
            <a:rPr lang="ar-JO" dirty="0" smtClean="0">
              <a:effectLst>
                <a:outerShdw blurRad="38100" dist="38100" dir="2700000" algn="tl">
                  <a:srgbClr val="000000">
                    <a:alpha val="43137"/>
                  </a:srgbClr>
                </a:outerShdw>
              </a:effectLst>
            </a:rPr>
            <a:t>اقليمية القانون</a:t>
          </a:r>
          <a:endParaRPr lang="en-US" dirty="0">
            <a:effectLst>
              <a:outerShdw blurRad="38100" dist="38100" dir="2700000" algn="tl">
                <a:srgbClr val="000000">
                  <a:alpha val="43137"/>
                </a:srgbClr>
              </a:outerShdw>
            </a:effectLst>
          </a:endParaRPr>
        </a:p>
      </dgm:t>
    </dgm:pt>
    <dgm:pt modelId="{FE9177F4-DF24-4594-A3FB-07C388431458}" type="parTrans" cxnId="{D0DDEEFE-823B-4E00-9B86-A715E639405D}">
      <dgm:prSet/>
      <dgm:spPr/>
      <dgm:t>
        <a:bodyPr/>
        <a:lstStyle/>
        <a:p>
          <a:endParaRPr lang="en-US"/>
        </a:p>
      </dgm:t>
    </dgm:pt>
    <dgm:pt modelId="{6B3F4CF9-20B3-4939-A9D0-02C868C2A05E}" type="sibTrans" cxnId="{D0DDEEFE-823B-4E00-9B86-A715E639405D}">
      <dgm:prSet/>
      <dgm:spPr/>
      <dgm:t>
        <a:bodyPr/>
        <a:lstStyle/>
        <a:p>
          <a:endParaRPr lang="en-US"/>
        </a:p>
      </dgm:t>
    </dgm:pt>
    <dgm:pt modelId="{76E866D9-53FD-490F-818F-2CA4C139A76B}">
      <dgm:prSet phldrT="[Text]" custT="1"/>
      <dgm:spPr/>
      <dgm:t>
        <a:bodyPr/>
        <a:lstStyle/>
        <a:p>
          <a:pPr rtl="1"/>
          <a:r>
            <a:rPr lang="ar-JO" sz="2800" dirty="0" smtClean="0">
              <a:effectLst>
                <a:outerShdw blurRad="38100" dist="38100" dir="2700000" algn="tl">
                  <a:srgbClr val="000000">
                    <a:alpha val="43137"/>
                  </a:srgbClr>
                </a:outerShdw>
              </a:effectLst>
            </a:rPr>
            <a:t>يقوم على اساس ما للدولة من سيادة كاملة على اقليمها</a:t>
          </a:r>
          <a:endParaRPr lang="en-US" sz="2800" dirty="0">
            <a:effectLst>
              <a:outerShdw blurRad="38100" dist="38100" dir="2700000" algn="tl">
                <a:srgbClr val="000000">
                  <a:alpha val="43137"/>
                </a:srgbClr>
              </a:outerShdw>
            </a:effectLst>
          </a:endParaRPr>
        </a:p>
      </dgm:t>
    </dgm:pt>
    <dgm:pt modelId="{986AFF57-B262-482C-89F6-F8D7CFC04E34}" type="parTrans" cxnId="{126C8B65-AD39-4483-9FE5-E0009A4C050C}">
      <dgm:prSet/>
      <dgm:spPr/>
      <dgm:t>
        <a:bodyPr/>
        <a:lstStyle/>
        <a:p>
          <a:endParaRPr lang="en-US"/>
        </a:p>
      </dgm:t>
    </dgm:pt>
    <dgm:pt modelId="{FDB171C5-806A-4F0B-9C81-C38DB8B84D63}" type="sibTrans" cxnId="{126C8B65-AD39-4483-9FE5-E0009A4C050C}">
      <dgm:prSet/>
      <dgm:spPr/>
      <dgm:t>
        <a:bodyPr/>
        <a:lstStyle/>
        <a:p>
          <a:endParaRPr lang="en-US"/>
        </a:p>
      </dgm:t>
    </dgm:pt>
    <dgm:pt modelId="{A4598FE1-836B-44E5-A3FF-928EA4B50635}">
      <dgm:prSet phldrT="[Text]"/>
      <dgm:spPr/>
      <dgm:t>
        <a:bodyPr/>
        <a:lstStyle/>
        <a:p>
          <a:r>
            <a:rPr lang="ar-JO" dirty="0" smtClean="0">
              <a:effectLst>
                <a:outerShdw blurRad="38100" dist="38100" dir="2700000" algn="tl">
                  <a:srgbClr val="000000">
                    <a:alpha val="43137"/>
                  </a:srgbClr>
                </a:outerShdw>
              </a:effectLst>
            </a:rPr>
            <a:t>شخصية القانون</a:t>
          </a:r>
          <a:endParaRPr lang="en-US" dirty="0">
            <a:effectLst>
              <a:outerShdw blurRad="38100" dist="38100" dir="2700000" algn="tl">
                <a:srgbClr val="000000">
                  <a:alpha val="43137"/>
                </a:srgbClr>
              </a:outerShdw>
            </a:effectLst>
          </a:endParaRPr>
        </a:p>
      </dgm:t>
    </dgm:pt>
    <dgm:pt modelId="{A2E62258-40CC-49CE-A0CF-467342C8EC8C}" type="parTrans" cxnId="{DC65BC1B-3052-400B-908D-6DDA56604C32}">
      <dgm:prSet/>
      <dgm:spPr/>
      <dgm:t>
        <a:bodyPr/>
        <a:lstStyle/>
        <a:p>
          <a:endParaRPr lang="en-US"/>
        </a:p>
      </dgm:t>
    </dgm:pt>
    <dgm:pt modelId="{FCDAAA12-8577-4941-A7A8-33F76590C975}" type="sibTrans" cxnId="{DC65BC1B-3052-400B-908D-6DDA56604C32}">
      <dgm:prSet/>
      <dgm:spPr/>
      <dgm:t>
        <a:bodyPr/>
        <a:lstStyle/>
        <a:p>
          <a:endParaRPr lang="en-US"/>
        </a:p>
      </dgm:t>
    </dgm:pt>
    <dgm:pt modelId="{8CDAF3FD-7A31-454E-B38C-A16A2A52E391}">
      <dgm:prSet phldrT="[Text]" custT="1"/>
      <dgm:spPr/>
      <dgm:t>
        <a:bodyPr/>
        <a:lstStyle/>
        <a:p>
          <a:r>
            <a:rPr lang="ar-JO" sz="2400" dirty="0" smtClean="0">
              <a:effectLst>
                <a:outerShdw blurRad="38100" dist="38100" dir="2700000" algn="tl">
                  <a:srgbClr val="000000">
                    <a:alpha val="43137"/>
                  </a:srgbClr>
                </a:outerShdw>
              </a:effectLst>
            </a:rPr>
            <a:t>يقوم على اساس ما للدولة من سيادة على رعاياها بصرف النظر عن مكان تواجدهم</a:t>
          </a:r>
          <a:endParaRPr lang="en-US" sz="2400" dirty="0">
            <a:effectLst>
              <a:outerShdw blurRad="38100" dist="38100" dir="2700000" algn="tl">
                <a:srgbClr val="000000">
                  <a:alpha val="43137"/>
                </a:srgbClr>
              </a:outerShdw>
            </a:effectLst>
          </a:endParaRPr>
        </a:p>
      </dgm:t>
    </dgm:pt>
    <dgm:pt modelId="{4D52EC0E-7796-4560-A7CE-FFE69BA015DE}" type="parTrans" cxnId="{233E3AEA-AE83-44B0-BD61-C2F86BBDE133}">
      <dgm:prSet/>
      <dgm:spPr/>
      <dgm:t>
        <a:bodyPr/>
        <a:lstStyle/>
        <a:p>
          <a:endParaRPr lang="en-US"/>
        </a:p>
      </dgm:t>
    </dgm:pt>
    <dgm:pt modelId="{F5C8EBAE-AB01-44C1-AD5E-FDC9F3E2C03C}" type="sibTrans" cxnId="{233E3AEA-AE83-44B0-BD61-C2F86BBDE133}">
      <dgm:prSet/>
      <dgm:spPr/>
      <dgm:t>
        <a:bodyPr/>
        <a:lstStyle/>
        <a:p>
          <a:endParaRPr lang="en-US"/>
        </a:p>
      </dgm:t>
    </dgm:pt>
    <dgm:pt modelId="{979E4F7C-FCE0-4E67-A4B2-780BD583CB59}" type="pres">
      <dgm:prSet presAssocID="{8119051B-7A9D-45B4-A42C-3114178A1CBD}" presName="Name0" presStyleCnt="0">
        <dgm:presLayoutVars>
          <dgm:dir val="rev"/>
          <dgm:animLvl val="lvl"/>
          <dgm:resizeHandles val="exact"/>
        </dgm:presLayoutVars>
      </dgm:prSet>
      <dgm:spPr/>
      <dgm:t>
        <a:bodyPr/>
        <a:lstStyle/>
        <a:p>
          <a:pPr rtl="1"/>
          <a:endParaRPr lang="ar-JO"/>
        </a:p>
      </dgm:t>
    </dgm:pt>
    <dgm:pt modelId="{C0851F8E-661E-46C9-8A56-682E09502309}" type="pres">
      <dgm:prSet presAssocID="{09A4065A-E3C6-4889-B1CE-6A8F83EBB096}" presName="vertFlow" presStyleCnt="0"/>
      <dgm:spPr/>
    </dgm:pt>
    <dgm:pt modelId="{DB8F3D51-DD13-449B-A39E-D2E80C3BF48E}" type="pres">
      <dgm:prSet presAssocID="{09A4065A-E3C6-4889-B1CE-6A8F83EBB096}" presName="header" presStyleLbl="node1" presStyleIdx="0" presStyleCnt="2" custLinFactY="-44929" custLinFactNeighborX="-47" custLinFactNeighborY="-100000"/>
      <dgm:spPr/>
      <dgm:t>
        <a:bodyPr/>
        <a:lstStyle/>
        <a:p>
          <a:pPr rtl="1"/>
          <a:endParaRPr lang="ar-JO"/>
        </a:p>
      </dgm:t>
    </dgm:pt>
    <dgm:pt modelId="{D2CC7AFF-FAC7-4444-A04D-94B51BD8A76C}" type="pres">
      <dgm:prSet presAssocID="{986AFF57-B262-482C-89F6-F8D7CFC04E34}" presName="parTrans" presStyleLbl="sibTrans2D1" presStyleIdx="0" presStyleCnt="2" custAng="4487" custScaleX="157499" custScaleY="473425"/>
      <dgm:spPr/>
      <dgm:t>
        <a:bodyPr/>
        <a:lstStyle/>
        <a:p>
          <a:pPr rtl="1"/>
          <a:endParaRPr lang="ar-JO"/>
        </a:p>
      </dgm:t>
    </dgm:pt>
    <dgm:pt modelId="{4381BD39-C6EF-447B-B92C-2DCB5F548C87}" type="pres">
      <dgm:prSet presAssocID="{76E866D9-53FD-490F-818F-2CA4C139A76B}" presName="child" presStyleLbl="alignAccFollowNode1" presStyleIdx="0" presStyleCnt="2" custScaleY="154626" custLinFactY="66956" custLinFactNeighborX="5900" custLinFactNeighborY="100000">
        <dgm:presLayoutVars>
          <dgm:chMax val="0"/>
          <dgm:bulletEnabled val="1"/>
        </dgm:presLayoutVars>
      </dgm:prSet>
      <dgm:spPr/>
      <dgm:t>
        <a:bodyPr/>
        <a:lstStyle/>
        <a:p>
          <a:pPr rtl="1"/>
          <a:endParaRPr lang="ar-JO"/>
        </a:p>
      </dgm:t>
    </dgm:pt>
    <dgm:pt modelId="{01BAB734-D003-47B0-9B48-89370F9C9F0A}" type="pres">
      <dgm:prSet presAssocID="{09A4065A-E3C6-4889-B1CE-6A8F83EBB096}" presName="hSp" presStyleCnt="0"/>
      <dgm:spPr/>
    </dgm:pt>
    <dgm:pt modelId="{793A5F87-B6AF-4908-AC5A-ED5C5CD864A2}" type="pres">
      <dgm:prSet presAssocID="{A4598FE1-836B-44E5-A3FF-928EA4B50635}" presName="vertFlow" presStyleCnt="0"/>
      <dgm:spPr/>
    </dgm:pt>
    <dgm:pt modelId="{BB692294-D0E8-4447-8FD3-6CC8ED24C556}" type="pres">
      <dgm:prSet presAssocID="{A4598FE1-836B-44E5-A3FF-928EA4B50635}" presName="header" presStyleLbl="node1" presStyleIdx="1" presStyleCnt="2" custLinFactY="-46115" custLinFactNeighborX="-1053" custLinFactNeighborY="-100000"/>
      <dgm:spPr/>
      <dgm:t>
        <a:bodyPr/>
        <a:lstStyle/>
        <a:p>
          <a:pPr rtl="1"/>
          <a:endParaRPr lang="ar-JO"/>
        </a:p>
      </dgm:t>
    </dgm:pt>
    <dgm:pt modelId="{CDB06B8A-C9EA-4F1F-A0F3-298957801DE5}" type="pres">
      <dgm:prSet presAssocID="{4D52EC0E-7796-4560-A7CE-FFE69BA015DE}" presName="parTrans" presStyleLbl="sibTrans2D1" presStyleIdx="1" presStyleCnt="2" custScaleX="155308" custScaleY="563898"/>
      <dgm:spPr/>
      <dgm:t>
        <a:bodyPr/>
        <a:lstStyle/>
        <a:p>
          <a:pPr rtl="1"/>
          <a:endParaRPr lang="ar-JO"/>
        </a:p>
      </dgm:t>
    </dgm:pt>
    <dgm:pt modelId="{0B3492B2-1116-4B66-B580-FF1BF183C727}" type="pres">
      <dgm:prSet presAssocID="{8CDAF3FD-7A31-454E-B38C-A16A2A52E391}" presName="child" presStyleLbl="alignAccFollowNode1" presStyleIdx="1" presStyleCnt="2" custScaleY="175767" custLinFactY="60213" custLinFactNeighborX="-1053" custLinFactNeighborY="100000">
        <dgm:presLayoutVars>
          <dgm:chMax val="0"/>
          <dgm:bulletEnabled val="1"/>
        </dgm:presLayoutVars>
      </dgm:prSet>
      <dgm:spPr/>
      <dgm:t>
        <a:bodyPr/>
        <a:lstStyle/>
        <a:p>
          <a:pPr rtl="1"/>
          <a:endParaRPr lang="ar-JO"/>
        </a:p>
      </dgm:t>
    </dgm:pt>
  </dgm:ptLst>
  <dgm:cxnLst>
    <dgm:cxn modelId="{83E7BEDC-EF38-4E65-9657-1320344A7781}" type="presOf" srcId="{986AFF57-B262-482C-89F6-F8D7CFC04E34}" destId="{D2CC7AFF-FAC7-4444-A04D-94B51BD8A76C}" srcOrd="0" destOrd="0" presId="urn:microsoft.com/office/officeart/2005/8/layout/lProcess1"/>
    <dgm:cxn modelId="{D0DDEEFE-823B-4E00-9B86-A715E639405D}" srcId="{8119051B-7A9D-45B4-A42C-3114178A1CBD}" destId="{09A4065A-E3C6-4889-B1CE-6A8F83EBB096}" srcOrd="0" destOrd="0" parTransId="{FE9177F4-DF24-4594-A3FB-07C388431458}" sibTransId="{6B3F4CF9-20B3-4939-A9D0-02C868C2A05E}"/>
    <dgm:cxn modelId="{06FF6E33-BA5A-443F-92B5-8AACE0F9AA28}" type="presOf" srcId="{8CDAF3FD-7A31-454E-B38C-A16A2A52E391}" destId="{0B3492B2-1116-4B66-B580-FF1BF183C727}" srcOrd="0" destOrd="0" presId="urn:microsoft.com/office/officeart/2005/8/layout/lProcess1"/>
    <dgm:cxn modelId="{867A4C6E-6F66-499F-ACF3-F11E3D71BFDC}" type="presOf" srcId="{4D52EC0E-7796-4560-A7CE-FFE69BA015DE}" destId="{CDB06B8A-C9EA-4F1F-A0F3-298957801DE5}" srcOrd="0" destOrd="0" presId="urn:microsoft.com/office/officeart/2005/8/layout/lProcess1"/>
    <dgm:cxn modelId="{6F82FB41-7CF2-4E9B-90CB-A8624C54C54A}" type="presOf" srcId="{76E866D9-53FD-490F-818F-2CA4C139A76B}" destId="{4381BD39-C6EF-447B-B92C-2DCB5F548C87}" srcOrd="0" destOrd="0" presId="urn:microsoft.com/office/officeart/2005/8/layout/lProcess1"/>
    <dgm:cxn modelId="{1ED56E46-B062-481B-911B-1BA979C53374}" type="presOf" srcId="{A4598FE1-836B-44E5-A3FF-928EA4B50635}" destId="{BB692294-D0E8-4447-8FD3-6CC8ED24C556}" srcOrd="0" destOrd="0" presId="urn:microsoft.com/office/officeart/2005/8/layout/lProcess1"/>
    <dgm:cxn modelId="{CE8F29BB-711C-45F4-8A89-141A36C3A186}" type="presOf" srcId="{09A4065A-E3C6-4889-B1CE-6A8F83EBB096}" destId="{DB8F3D51-DD13-449B-A39E-D2E80C3BF48E}" srcOrd="0" destOrd="0" presId="urn:microsoft.com/office/officeart/2005/8/layout/lProcess1"/>
    <dgm:cxn modelId="{126C8B65-AD39-4483-9FE5-E0009A4C050C}" srcId="{09A4065A-E3C6-4889-B1CE-6A8F83EBB096}" destId="{76E866D9-53FD-490F-818F-2CA4C139A76B}" srcOrd="0" destOrd="0" parTransId="{986AFF57-B262-482C-89F6-F8D7CFC04E34}" sibTransId="{FDB171C5-806A-4F0B-9C81-C38DB8B84D63}"/>
    <dgm:cxn modelId="{76ABFD4E-E41D-42F0-8E54-8FCED13551C0}" type="presOf" srcId="{8119051B-7A9D-45B4-A42C-3114178A1CBD}" destId="{979E4F7C-FCE0-4E67-A4B2-780BD583CB59}" srcOrd="0" destOrd="0" presId="urn:microsoft.com/office/officeart/2005/8/layout/lProcess1"/>
    <dgm:cxn modelId="{DC65BC1B-3052-400B-908D-6DDA56604C32}" srcId="{8119051B-7A9D-45B4-A42C-3114178A1CBD}" destId="{A4598FE1-836B-44E5-A3FF-928EA4B50635}" srcOrd="1" destOrd="0" parTransId="{A2E62258-40CC-49CE-A0CF-467342C8EC8C}" sibTransId="{FCDAAA12-8577-4941-A7A8-33F76590C975}"/>
    <dgm:cxn modelId="{233E3AEA-AE83-44B0-BD61-C2F86BBDE133}" srcId="{A4598FE1-836B-44E5-A3FF-928EA4B50635}" destId="{8CDAF3FD-7A31-454E-B38C-A16A2A52E391}" srcOrd="0" destOrd="0" parTransId="{4D52EC0E-7796-4560-A7CE-FFE69BA015DE}" sibTransId="{F5C8EBAE-AB01-44C1-AD5E-FDC9F3E2C03C}"/>
    <dgm:cxn modelId="{21E1BCCB-5416-405A-86A8-AFA451FE657C}" type="presParOf" srcId="{979E4F7C-FCE0-4E67-A4B2-780BD583CB59}" destId="{C0851F8E-661E-46C9-8A56-682E09502309}" srcOrd="0" destOrd="0" presId="urn:microsoft.com/office/officeart/2005/8/layout/lProcess1"/>
    <dgm:cxn modelId="{6E2B742A-0314-4C01-B4C4-68EC2C80C0E0}" type="presParOf" srcId="{C0851F8E-661E-46C9-8A56-682E09502309}" destId="{DB8F3D51-DD13-449B-A39E-D2E80C3BF48E}" srcOrd="0" destOrd="0" presId="urn:microsoft.com/office/officeart/2005/8/layout/lProcess1"/>
    <dgm:cxn modelId="{4268280D-109F-45D0-9465-CF368036F260}" type="presParOf" srcId="{C0851F8E-661E-46C9-8A56-682E09502309}" destId="{D2CC7AFF-FAC7-4444-A04D-94B51BD8A76C}" srcOrd="1" destOrd="0" presId="urn:microsoft.com/office/officeart/2005/8/layout/lProcess1"/>
    <dgm:cxn modelId="{D9BEA667-ECCD-4FF9-A313-19654550A2FF}" type="presParOf" srcId="{C0851F8E-661E-46C9-8A56-682E09502309}" destId="{4381BD39-C6EF-447B-B92C-2DCB5F548C87}" srcOrd="2" destOrd="0" presId="urn:microsoft.com/office/officeart/2005/8/layout/lProcess1"/>
    <dgm:cxn modelId="{9E35F62F-A737-4D08-A4AC-E7CE8C2341E4}" type="presParOf" srcId="{979E4F7C-FCE0-4E67-A4B2-780BD583CB59}" destId="{01BAB734-D003-47B0-9B48-89370F9C9F0A}" srcOrd="1" destOrd="0" presId="urn:microsoft.com/office/officeart/2005/8/layout/lProcess1"/>
    <dgm:cxn modelId="{13A00CCF-FE78-4AB7-8B88-13C1783AB3D3}" type="presParOf" srcId="{979E4F7C-FCE0-4E67-A4B2-780BD583CB59}" destId="{793A5F87-B6AF-4908-AC5A-ED5C5CD864A2}" srcOrd="2" destOrd="0" presId="urn:microsoft.com/office/officeart/2005/8/layout/lProcess1"/>
    <dgm:cxn modelId="{C78C0622-8CD1-4AE7-81B6-01DA80656DF6}" type="presParOf" srcId="{793A5F87-B6AF-4908-AC5A-ED5C5CD864A2}" destId="{BB692294-D0E8-4447-8FD3-6CC8ED24C556}" srcOrd="0" destOrd="0" presId="urn:microsoft.com/office/officeart/2005/8/layout/lProcess1"/>
    <dgm:cxn modelId="{67F7DFA1-98B7-4746-97A0-ECDCE44B5E01}" type="presParOf" srcId="{793A5F87-B6AF-4908-AC5A-ED5C5CD864A2}" destId="{CDB06B8A-C9EA-4F1F-A0F3-298957801DE5}" srcOrd="1" destOrd="0" presId="urn:microsoft.com/office/officeart/2005/8/layout/lProcess1"/>
    <dgm:cxn modelId="{1D38C8F1-C0E0-4024-B87B-A7C3ED82BFFB}" type="presParOf" srcId="{793A5F87-B6AF-4908-AC5A-ED5C5CD864A2}" destId="{0B3492B2-1116-4B66-B580-FF1BF183C727}" srcOrd="2" destOrd="0" presId="urn:microsoft.com/office/officeart/2005/8/layout/l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5CE5814-3EA0-4A63-9F42-F691CCCEB0F7}" type="doc">
      <dgm:prSet loTypeId="urn:microsoft.com/office/officeart/2005/8/layout/hierarchy3" loCatId="list" qsTypeId="urn:microsoft.com/office/officeart/2005/8/quickstyle/3d1" qsCatId="3D" csTypeId="urn:microsoft.com/office/officeart/2005/8/colors/colorful2" csCatId="colorful" phldr="1"/>
      <dgm:spPr/>
      <dgm:t>
        <a:bodyPr/>
        <a:lstStyle/>
        <a:p>
          <a:pPr rtl="1"/>
          <a:endParaRPr lang="ar-JO"/>
        </a:p>
      </dgm:t>
    </dgm:pt>
    <dgm:pt modelId="{2DE857F9-21A9-460A-A358-F9BA92D202C1}">
      <dgm:prSet phldrT="[Text]"/>
      <dgm:spPr/>
      <dgm:t>
        <a:bodyPr/>
        <a:lstStyle/>
        <a:p>
          <a:pPr rtl="1"/>
          <a:r>
            <a:rPr lang="ar-JO" dirty="0" smtClean="0"/>
            <a:t>القسم العام</a:t>
          </a:r>
          <a:endParaRPr lang="ar-JO" dirty="0"/>
        </a:p>
      </dgm:t>
    </dgm:pt>
    <dgm:pt modelId="{C325F075-8FBD-4386-A3A7-4FF7137F6409}" type="parTrans" cxnId="{8B466648-6E34-44A8-BAF8-1131036E30F3}">
      <dgm:prSet/>
      <dgm:spPr/>
      <dgm:t>
        <a:bodyPr/>
        <a:lstStyle/>
        <a:p>
          <a:pPr rtl="1"/>
          <a:endParaRPr lang="ar-JO"/>
        </a:p>
      </dgm:t>
    </dgm:pt>
    <dgm:pt modelId="{D0CD5004-3D26-4D38-A749-10E1CE62E63C}" type="sibTrans" cxnId="{8B466648-6E34-44A8-BAF8-1131036E30F3}">
      <dgm:prSet/>
      <dgm:spPr/>
      <dgm:t>
        <a:bodyPr/>
        <a:lstStyle/>
        <a:p>
          <a:pPr rtl="1"/>
          <a:endParaRPr lang="ar-JO"/>
        </a:p>
      </dgm:t>
    </dgm:pt>
    <dgm:pt modelId="{811D060A-6270-46C5-A060-A96AF773F082}">
      <dgm:prSet/>
      <dgm:spPr/>
      <dgm:t>
        <a:bodyPr/>
        <a:lstStyle/>
        <a:p>
          <a:pPr rtl="1"/>
          <a:r>
            <a:rPr lang="ar-JO" b="1" dirty="0" smtClean="0">
              <a:effectLst>
                <a:outerShdw blurRad="38100" dist="38100" dir="2700000" algn="tl">
                  <a:srgbClr val="000000">
                    <a:alpha val="43137"/>
                  </a:srgbClr>
                </a:outerShdw>
              </a:effectLst>
            </a:rPr>
            <a:t>اركان الجريمة (الركن القانوني والركن المادي والركن المعنوي)</a:t>
          </a:r>
          <a:endParaRPr lang="ar-JO" b="1" dirty="0">
            <a:effectLst>
              <a:outerShdw blurRad="38100" dist="38100" dir="2700000" algn="tl">
                <a:srgbClr val="000000">
                  <a:alpha val="43137"/>
                </a:srgbClr>
              </a:outerShdw>
            </a:effectLst>
          </a:endParaRPr>
        </a:p>
      </dgm:t>
    </dgm:pt>
    <dgm:pt modelId="{75ED387B-0869-407C-A112-BD9089201666}" type="sibTrans" cxnId="{1F1A9BA7-0C03-4BE8-9FEB-E71EEF28135E}">
      <dgm:prSet/>
      <dgm:spPr/>
      <dgm:t>
        <a:bodyPr/>
        <a:lstStyle/>
        <a:p>
          <a:pPr rtl="1"/>
          <a:endParaRPr lang="ar-JO"/>
        </a:p>
      </dgm:t>
    </dgm:pt>
    <dgm:pt modelId="{640B4B0B-2312-42F4-BDCE-580FDF1539FE}" type="parTrans" cxnId="{1F1A9BA7-0C03-4BE8-9FEB-E71EEF28135E}">
      <dgm:prSet/>
      <dgm:spPr/>
      <dgm:t>
        <a:bodyPr/>
        <a:lstStyle/>
        <a:p>
          <a:pPr rtl="1"/>
          <a:endParaRPr lang="ar-JO"/>
        </a:p>
      </dgm:t>
    </dgm:pt>
    <dgm:pt modelId="{E187B134-43A0-499F-9BBE-56AC3A9C3472}">
      <dgm:prSet/>
      <dgm:spPr/>
      <dgm:t>
        <a:bodyPr/>
        <a:lstStyle/>
        <a:p>
          <a:pPr rtl="1"/>
          <a:r>
            <a:rPr lang="ar-JO" b="1" dirty="0" smtClean="0">
              <a:effectLst>
                <a:outerShdw blurRad="38100" dist="38100" dir="2700000" algn="tl">
                  <a:srgbClr val="000000">
                    <a:alpha val="43137"/>
                  </a:srgbClr>
                </a:outerShdw>
              </a:effectLst>
            </a:rPr>
            <a:t> انواع الجريمة وتقسيماتها من جناية و جنحة ومخالفة .</a:t>
          </a:r>
        </a:p>
      </dgm:t>
    </dgm:pt>
    <dgm:pt modelId="{B2104D3F-2736-4CFE-99AA-AAD494C581DC}" type="sibTrans" cxnId="{75A17521-7A91-4A5C-859B-168A77DC0502}">
      <dgm:prSet/>
      <dgm:spPr/>
      <dgm:t>
        <a:bodyPr/>
        <a:lstStyle/>
        <a:p>
          <a:pPr rtl="1"/>
          <a:endParaRPr lang="ar-JO"/>
        </a:p>
      </dgm:t>
    </dgm:pt>
    <dgm:pt modelId="{76B91ACD-8CB3-485E-BF43-79D3BEDB7B12}" type="parTrans" cxnId="{75A17521-7A91-4A5C-859B-168A77DC0502}">
      <dgm:prSet/>
      <dgm:spPr/>
      <dgm:t>
        <a:bodyPr/>
        <a:lstStyle/>
        <a:p>
          <a:pPr rtl="1"/>
          <a:endParaRPr lang="ar-JO"/>
        </a:p>
      </dgm:t>
    </dgm:pt>
    <dgm:pt modelId="{7B74B1CB-579C-4779-BEBE-9BD52A590678}">
      <dgm:prSet/>
      <dgm:spPr/>
      <dgm:t>
        <a:bodyPr/>
        <a:lstStyle/>
        <a:p>
          <a:pPr rtl="1"/>
          <a:r>
            <a:rPr lang="ar-JO" b="1" smtClean="0">
              <a:effectLst>
                <a:outerShdw blurRad="38100" dist="38100" dir="2700000" algn="tl">
                  <a:srgbClr val="000000">
                    <a:alpha val="43137"/>
                  </a:srgbClr>
                </a:outerShdw>
              </a:effectLst>
            </a:rPr>
            <a:t>تعريف الجريمة</a:t>
          </a:r>
          <a:endParaRPr lang="ar-JO" b="1" dirty="0">
            <a:effectLst>
              <a:outerShdw blurRad="38100" dist="38100" dir="2700000" algn="tl">
                <a:srgbClr val="000000">
                  <a:alpha val="43137"/>
                </a:srgbClr>
              </a:outerShdw>
            </a:effectLst>
          </a:endParaRPr>
        </a:p>
      </dgm:t>
    </dgm:pt>
    <dgm:pt modelId="{BD70B1C1-D989-4297-A3E8-147485A65326}" type="sibTrans" cxnId="{1E6A2CF7-4806-4E40-8338-2858D27EDE11}">
      <dgm:prSet/>
      <dgm:spPr/>
      <dgm:t>
        <a:bodyPr/>
        <a:lstStyle/>
        <a:p>
          <a:pPr rtl="1"/>
          <a:endParaRPr lang="ar-JO"/>
        </a:p>
      </dgm:t>
    </dgm:pt>
    <dgm:pt modelId="{D290CFCB-AE36-40FC-B67C-304903DFCB2C}" type="parTrans" cxnId="{1E6A2CF7-4806-4E40-8338-2858D27EDE11}">
      <dgm:prSet/>
      <dgm:spPr/>
      <dgm:t>
        <a:bodyPr/>
        <a:lstStyle/>
        <a:p>
          <a:pPr rtl="1"/>
          <a:endParaRPr lang="ar-JO"/>
        </a:p>
      </dgm:t>
    </dgm:pt>
    <dgm:pt modelId="{C1EF80B0-A1D8-4200-A8D3-E69911094F7F}" type="pres">
      <dgm:prSet presAssocID="{C5CE5814-3EA0-4A63-9F42-F691CCCEB0F7}" presName="diagram" presStyleCnt="0">
        <dgm:presLayoutVars>
          <dgm:chPref val="1"/>
          <dgm:dir val="rev"/>
          <dgm:animOne val="branch"/>
          <dgm:animLvl val="lvl"/>
          <dgm:resizeHandles/>
        </dgm:presLayoutVars>
      </dgm:prSet>
      <dgm:spPr/>
      <dgm:t>
        <a:bodyPr/>
        <a:lstStyle/>
        <a:p>
          <a:endParaRPr lang="en-US"/>
        </a:p>
      </dgm:t>
    </dgm:pt>
    <dgm:pt modelId="{DE959BA8-9393-44E5-ADFD-963E89364C35}" type="pres">
      <dgm:prSet presAssocID="{2DE857F9-21A9-460A-A358-F9BA92D202C1}" presName="root" presStyleCnt="0"/>
      <dgm:spPr/>
    </dgm:pt>
    <dgm:pt modelId="{1951F50C-D2F6-4990-A508-B0CAF52EB150}" type="pres">
      <dgm:prSet presAssocID="{2DE857F9-21A9-460A-A358-F9BA92D202C1}" presName="rootComposite" presStyleCnt="0"/>
      <dgm:spPr/>
    </dgm:pt>
    <dgm:pt modelId="{84A49738-05C0-4FE9-A28A-9C124A8C4094}" type="pres">
      <dgm:prSet presAssocID="{2DE857F9-21A9-460A-A358-F9BA92D202C1}" presName="rootText" presStyleLbl="node1" presStyleIdx="0" presStyleCnt="1" custLinFactX="10520" custLinFactNeighborX="100000" custLinFactNeighborY="45134"/>
      <dgm:spPr/>
      <dgm:t>
        <a:bodyPr/>
        <a:lstStyle/>
        <a:p>
          <a:endParaRPr lang="en-US"/>
        </a:p>
      </dgm:t>
    </dgm:pt>
    <dgm:pt modelId="{7B725EAD-B67B-4679-92B9-8B887F73B7BA}" type="pres">
      <dgm:prSet presAssocID="{2DE857F9-21A9-460A-A358-F9BA92D202C1}" presName="rootConnector" presStyleLbl="node1" presStyleIdx="0" presStyleCnt="1"/>
      <dgm:spPr/>
      <dgm:t>
        <a:bodyPr/>
        <a:lstStyle/>
        <a:p>
          <a:endParaRPr lang="en-US"/>
        </a:p>
      </dgm:t>
    </dgm:pt>
    <dgm:pt modelId="{A573428F-C154-477B-AFE4-DBD9FFF6E9E1}" type="pres">
      <dgm:prSet presAssocID="{2DE857F9-21A9-460A-A358-F9BA92D202C1}" presName="childShape" presStyleCnt="0"/>
      <dgm:spPr/>
    </dgm:pt>
    <dgm:pt modelId="{AC2C9779-AD22-43EF-BCE7-416B799C9299}" type="pres">
      <dgm:prSet presAssocID="{D290CFCB-AE36-40FC-B67C-304903DFCB2C}" presName="Name13" presStyleLbl="parChTrans1D2" presStyleIdx="0" presStyleCnt="3"/>
      <dgm:spPr/>
      <dgm:t>
        <a:bodyPr/>
        <a:lstStyle/>
        <a:p>
          <a:endParaRPr lang="en-US"/>
        </a:p>
      </dgm:t>
    </dgm:pt>
    <dgm:pt modelId="{C14B1F20-F67C-4DD7-AC95-177ACCE3FE29}" type="pres">
      <dgm:prSet presAssocID="{7B74B1CB-579C-4779-BEBE-9BD52A590678}" presName="childText" presStyleLbl="bgAcc1" presStyleIdx="0" presStyleCnt="3" custScaleX="221573">
        <dgm:presLayoutVars>
          <dgm:bulletEnabled val="1"/>
        </dgm:presLayoutVars>
      </dgm:prSet>
      <dgm:spPr/>
      <dgm:t>
        <a:bodyPr/>
        <a:lstStyle/>
        <a:p>
          <a:pPr rtl="1"/>
          <a:endParaRPr lang="ar-JO"/>
        </a:p>
      </dgm:t>
    </dgm:pt>
    <dgm:pt modelId="{ACC53822-DE9D-42E7-B57F-1ED24E3A053A}" type="pres">
      <dgm:prSet presAssocID="{76B91ACD-8CB3-485E-BF43-79D3BEDB7B12}" presName="Name13" presStyleLbl="parChTrans1D2" presStyleIdx="1" presStyleCnt="3"/>
      <dgm:spPr/>
      <dgm:t>
        <a:bodyPr/>
        <a:lstStyle/>
        <a:p>
          <a:endParaRPr lang="en-US"/>
        </a:p>
      </dgm:t>
    </dgm:pt>
    <dgm:pt modelId="{6533BFEA-4F2A-4DCC-9910-C01C0726DC20}" type="pres">
      <dgm:prSet presAssocID="{E187B134-43A0-499F-9BBE-56AC3A9C3472}" presName="childText" presStyleLbl="bgAcc1" presStyleIdx="1" presStyleCnt="3" custScaleX="213803">
        <dgm:presLayoutVars>
          <dgm:bulletEnabled val="1"/>
        </dgm:presLayoutVars>
      </dgm:prSet>
      <dgm:spPr/>
      <dgm:t>
        <a:bodyPr/>
        <a:lstStyle/>
        <a:p>
          <a:pPr rtl="1"/>
          <a:endParaRPr lang="ar-JO"/>
        </a:p>
      </dgm:t>
    </dgm:pt>
    <dgm:pt modelId="{5028BFB9-A83F-45F6-A14B-0FFB1A56C0D1}" type="pres">
      <dgm:prSet presAssocID="{640B4B0B-2312-42F4-BDCE-580FDF1539FE}" presName="Name13" presStyleLbl="parChTrans1D2" presStyleIdx="2" presStyleCnt="3"/>
      <dgm:spPr/>
      <dgm:t>
        <a:bodyPr/>
        <a:lstStyle/>
        <a:p>
          <a:endParaRPr lang="en-US"/>
        </a:p>
      </dgm:t>
    </dgm:pt>
    <dgm:pt modelId="{846133DA-3957-4431-A5E9-A496B50148D7}" type="pres">
      <dgm:prSet presAssocID="{811D060A-6270-46C5-A060-A96AF773F082}" presName="childText" presStyleLbl="bgAcc1" presStyleIdx="2" presStyleCnt="3" custScaleX="213803">
        <dgm:presLayoutVars>
          <dgm:bulletEnabled val="1"/>
        </dgm:presLayoutVars>
      </dgm:prSet>
      <dgm:spPr/>
      <dgm:t>
        <a:bodyPr/>
        <a:lstStyle/>
        <a:p>
          <a:pPr rtl="1"/>
          <a:endParaRPr lang="ar-JO"/>
        </a:p>
      </dgm:t>
    </dgm:pt>
  </dgm:ptLst>
  <dgm:cxnLst>
    <dgm:cxn modelId="{B6C8EA0B-B901-4999-A2BB-413516CDF47A}" type="presOf" srcId="{7B74B1CB-579C-4779-BEBE-9BD52A590678}" destId="{C14B1F20-F67C-4DD7-AC95-177ACCE3FE29}" srcOrd="0" destOrd="0" presId="urn:microsoft.com/office/officeart/2005/8/layout/hierarchy3"/>
    <dgm:cxn modelId="{4706CBB6-D3ED-42A5-9674-22F490B0327E}" type="presOf" srcId="{D290CFCB-AE36-40FC-B67C-304903DFCB2C}" destId="{AC2C9779-AD22-43EF-BCE7-416B799C9299}" srcOrd="0" destOrd="0" presId="urn:microsoft.com/office/officeart/2005/8/layout/hierarchy3"/>
    <dgm:cxn modelId="{837B90D4-8F89-4F9A-AFE6-F230F7B62028}" type="presOf" srcId="{76B91ACD-8CB3-485E-BF43-79D3BEDB7B12}" destId="{ACC53822-DE9D-42E7-B57F-1ED24E3A053A}" srcOrd="0" destOrd="0" presId="urn:microsoft.com/office/officeart/2005/8/layout/hierarchy3"/>
    <dgm:cxn modelId="{1F1A9BA7-0C03-4BE8-9FEB-E71EEF28135E}" srcId="{2DE857F9-21A9-460A-A358-F9BA92D202C1}" destId="{811D060A-6270-46C5-A060-A96AF773F082}" srcOrd="2" destOrd="0" parTransId="{640B4B0B-2312-42F4-BDCE-580FDF1539FE}" sibTransId="{75ED387B-0869-407C-A112-BD9089201666}"/>
    <dgm:cxn modelId="{7E1357E1-9576-4288-A115-2F17D2136DF6}" type="presOf" srcId="{C5CE5814-3EA0-4A63-9F42-F691CCCEB0F7}" destId="{C1EF80B0-A1D8-4200-A8D3-E69911094F7F}" srcOrd="0" destOrd="0" presId="urn:microsoft.com/office/officeart/2005/8/layout/hierarchy3"/>
    <dgm:cxn modelId="{75A17521-7A91-4A5C-859B-168A77DC0502}" srcId="{2DE857F9-21A9-460A-A358-F9BA92D202C1}" destId="{E187B134-43A0-499F-9BBE-56AC3A9C3472}" srcOrd="1" destOrd="0" parTransId="{76B91ACD-8CB3-485E-BF43-79D3BEDB7B12}" sibTransId="{B2104D3F-2736-4CFE-99AA-AAD494C581DC}"/>
    <dgm:cxn modelId="{CC162507-8DE9-4FE1-B9B5-019832A8CE45}" type="presOf" srcId="{E187B134-43A0-499F-9BBE-56AC3A9C3472}" destId="{6533BFEA-4F2A-4DCC-9910-C01C0726DC20}" srcOrd="0" destOrd="0" presId="urn:microsoft.com/office/officeart/2005/8/layout/hierarchy3"/>
    <dgm:cxn modelId="{5174F102-ED74-4824-A2B2-38C0CE1715BA}" type="presOf" srcId="{2DE857F9-21A9-460A-A358-F9BA92D202C1}" destId="{84A49738-05C0-4FE9-A28A-9C124A8C4094}" srcOrd="0" destOrd="0" presId="urn:microsoft.com/office/officeart/2005/8/layout/hierarchy3"/>
    <dgm:cxn modelId="{8B466648-6E34-44A8-BAF8-1131036E30F3}" srcId="{C5CE5814-3EA0-4A63-9F42-F691CCCEB0F7}" destId="{2DE857F9-21A9-460A-A358-F9BA92D202C1}" srcOrd="0" destOrd="0" parTransId="{C325F075-8FBD-4386-A3A7-4FF7137F6409}" sibTransId="{D0CD5004-3D26-4D38-A749-10E1CE62E63C}"/>
    <dgm:cxn modelId="{45CB179D-F9BC-4FF5-BCAA-023255D9CA49}" type="presOf" srcId="{2DE857F9-21A9-460A-A358-F9BA92D202C1}" destId="{7B725EAD-B67B-4679-92B9-8B887F73B7BA}" srcOrd="1" destOrd="0" presId="urn:microsoft.com/office/officeart/2005/8/layout/hierarchy3"/>
    <dgm:cxn modelId="{27EEB999-1C25-4E33-954C-E528650622EB}" type="presOf" srcId="{640B4B0B-2312-42F4-BDCE-580FDF1539FE}" destId="{5028BFB9-A83F-45F6-A14B-0FFB1A56C0D1}" srcOrd="0" destOrd="0" presId="urn:microsoft.com/office/officeart/2005/8/layout/hierarchy3"/>
    <dgm:cxn modelId="{3852D59B-1503-41D5-9F75-60D2E5BE15A7}" type="presOf" srcId="{811D060A-6270-46C5-A060-A96AF773F082}" destId="{846133DA-3957-4431-A5E9-A496B50148D7}" srcOrd="0" destOrd="0" presId="urn:microsoft.com/office/officeart/2005/8/layout/hierarchy3"/>
    <dgm:cxn modelId="{1E6A2CF7-4806-4E40-8338-2858D27EDE11}" srcId="{2DE857F9-21A9-460A-A358-F9BA92D202C1}" destId="{7B74B1CB-579C-4779-BEBE-9BD52A590678}" srcOrd="0" destOrd="0" parTransId="{D290CFCB-AE36-40FC-B67C-304903DFCB2C}" sibTransId="{BD70B1C1-D989-4297-A3E8-147485A65326}"/>
    <dgm:cxn modelId="{9B61DC1D-289C-46C5-B8E3-EF0FC05F9DC5}" type="presParOf" srcId="{C1EF80B0-A1D8-4200-A8D3-E69911094F7F}" destId="{DE959BA8-9393-44E5-ADFD-963E89364C35}" srcOrd="0" destOrd="0" presId="urn:microsoft.com/office/officeart/2005/8/layout/hierarchy3"/>
    <dgm:cxn modelId="{68D9A9DB-91DB-499F-BB88-BEC7576B4315}" type="presParOf" srcId="{DE959BA8-9393-44E5-ADFD-963E89364C35}" destId="{1951F50C-D2F6-4990-A508-B0CAF52EB150}" srcOrd="0" destOrd="0" presId="urn:microsoft.com/office/officeart/2005/8/layout/hierarchy3"/>
    <dgm:cxn modelId="{0866AFFD-2B35-44E5-8479-7DA34C156AF9}" type="presParOf" srcId="{1951F50C-D2F6-4990-A508-B0CAF52EB150}" destId="{84A49738-05C0-4FE9-A28A-9C124A8C4094}" srcOrd="0" destOrd="0" presId="urn:microsoft.com/office/officeart/2005/8/layout/hierarchy3"/>
    <dgm:cxn modelId="{53D162A1-08B0-40AD-B12E-7871592FC1F4}" type="presParOf" srcId="{1951F50C-D2F6-4990-A508-B0CAF52EB150}" destId="{7B725EAD-B67B-4679-92B9-8B887F73B7BA}" srcOrd="1" destOrd="0" presId="urn:microsoft.com/office/officeart/2005/8/layout/hierarchy3"/>
    <dgm:cxn modelId="{EFA79BF2-12CF-44D3-95A2-BA3B82E8C9BF}" type="presParOf" srcId="{DE959BA8-9393-44E5-ADFD-963E89364C35}" destId="{A573428F-C154-477B-AFE4-DBD9FFF6E9E1}" srcOrd="1" destOrd="0" presId="urn:microsoft.com/office/officeart/2005/8/layout/hierarchy3"/>
    <dgm:cxn modelId="{FB33F2F1-19AF-4045-9DA7-3B5679C9650F}" type="presParOf" srcId="{A573428F-C154-477B-AFE4-DBD9FFF6E9E1}" destId="{AC2C9779-AD22-43EF-BCE7-416B799C9299}" srcOrd="0" destOrd="0" presId="urn:microsoft.com/office/officeart/2005/8/layout/hierarchy3"/>
    <dgm:cxn modelId="{98F0CD3F-FD69-42A0-8F84-0A80023E568A}" type="presParOf" srcId="{A573428F-C154-477B-AFE4-DBD9FFF6E9E1}" destId="{C14B1F20-F67C-4DD7-AC95-177ACCE3FE29}" srcOrd="1" destOrd="0" presId="urn:microsoft.com/office/officeart/2005/8/layout/hierarchy3"/>
    <dgm:cxn modelId="{BEA3DD8B-FF30-4CA5-B792-0FB6F732A8B8}" type="presParOf" srcId="{A573428F-C154-477B-AFE4-DBD9FFF6E9E1}" destId="{ACC53822-DE9D-42E7-B57F-1ED24E3A053A}" srcOrd="2" destOrd="0" presId="urn:microsoft.com/office/officeart/2005/8/layout/hierarchy3"/>
    <dgm:cxn modelId="{BFAEF01A-9357-4D43-B9A6-92D48D86ED23}" type="presParOf" srcId="{A573428F-C154-477B-AFE4-DBD9FFF6E9E1}" destId="{6533BFEA-4F2A-4DCC-9910-C01C0726DC20}" srcOrd="3" destOrd="0" presId="urn:microsoft.com/office/officeart/2005/8/layout/hierarchy3"/>
    <dgm:cxn modelId="{AB5CAE99-9D4C-4F7E-9850-C632435A75FB}" type="presParOf" srcId="{A573428F-C154-477B-AFE4-DBD9FFF6E9E1}" destId="{5028BFB9-A83F-45F6-A14B-0FFB1A56C0D1}" srcOrd="4" destOrd="0" presId="urn:microsoft.com/office/officeart/2005/8/layout/hierarchy3"/>
    <dgm:cxn modelId="{5EFE401B-C704-4A5F-9E72-F2AFB91663A0}" type="presParOf" srcId="{A573428F-C154-477B-AFE4-DBD9FFF6E9E1}" destId="{846133DA-3957-4431-A5E9-A496B50148D7}" srcOrd="5"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5CE5814-3EA0-4A63-9F42-F691CCCEB0F7}" type="doc">
      <dgm:prSet loTypeId="urn:microsoft.com/office/officeart/2005/8/layout/hierarchy3" loCatId="list" qsTypeId="urn:microsoft.com/office/officeart/2005/8/quickstyle/3d3" qsCatId="3D" csTypeId="urn:microsoft.com/office/officeart/2005/8/colors/colorful2" csCatId="colorful" phldr="1"/>
      <dgm:spPr/>
      <dgm:t>
        <a:bodyPr/>
        <a:lstStyle/>
        <a:p>
          <a:pPr rtl="1"/>
          <a:endParaRPr lang="ar-JO"/>
        </a:p>
      </dgm:t>
    </dgm:pt>
    <dgm:pt modelId="{AB2B89DE-6AE5-4487-8613-C2827954B4F5}">
      <dgm:prSet phldrT="[Text]" custT="1"/>
      <dgm:spPr/>
      <dgm:t>
        <a:bodyPr/>
        <a:lstStyle/>
        <a:p>
          <a:pPr algn="just" rtl="1"/>
          <a:r>
            <a:rPr lang="ar-JO" sz="2800" b="1"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يتناول القسم الخاص كل جريمة بشكل مفصل مع بيان الاركان الخاصة بكل جريمة </a:t>
          </a:r>
          <a:r>
            <a:rPr lang="ar-JO" sz="2800" b="1"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والعقوبة </a:t>
          </a:r>
          <a:r>
            <a:rPr lang="ar-JO" sz="2800" b="1"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المخصصة لها.</a:t>
          </a:r>
          <a:endParaRPr lang="ar-JO" sz="2800" b="1"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gm:t>
    </dgm:pt>
    <dgm:pt modelId="{0989C057-302A-4889-8AA3-6ECBA0C816AA}" type="sibTrans" cxnId="{54603BE8-C297-416B-A3B4-E3EB60F16F40}">
      <dgm:prSet/>
      <dgm:spPr/>
      <dgm:t>
        <a:bodyPr/>
        <a:lstStyle/>
        <a:p>
          <a:pPr rtl="1"/>
          <a:endParaRPr lang="ar-JO">
            <a:effectLst>
              <a:outerShdw blurRad="38100" dist="38100" dir="2700000" algn="tl">
                <a:srgbClr val="000000">
                  <a:alpha val="43137"/>
                </a:srgbClr>
              </a:outerShdw>
            </a:effectLst>
          </a:endParaRPr>
        </a:p>
      </dgm:t>
    </dgm:pt>
    <dgm:pt modelId="{E45249EA-5C04-462A-BE12-79FF705745DA}" type="parTrans" cxnId="{54603BE8-C297-416B-A3B4-E3EB60F16F40}">
      <dgm:prSet/>
      <dgm:spPr/>
      <dgm:t>
        <a:bodyPr/>
        <a:lstStyle/>
        <a:p>
          <a:pPr rtl="1"/>
          <a:endParaRPr lang="ar-JO">
            <a:effectLst>
              <a:outerShdw blurRad="38100" dist="38100" dir="2700000" algn="tl">
                <a:srgbClr val="000000">
                  <a:alpha val="43137"/>
                </a:srgbClr>
              </a:outerShdw>
            </a:effectLst>
          </a:endParaRPr>
        </a:p>
      </dgm:t>
    </dgm:pt>
    <dgm:pt modelId="{2DE857F9-21A9-460A-A358-F9BA92D202C1}">
      <dgm:prSet phldrT="[Text]"/>
      <dgm:spPr/>
      <dgm:t>
        <a:bodyPr/>
        <a:lstStyle/>
        <a:p>
          <a:pPr rtl="1"/>
          <a:r>
            <a:rPr lang="ar-JO" dirty="0" smtClean="0">
              <a:effectLst>
                <a:outerShdw blurRad="38100" dist="38100" dir="2700000" algn="tl">
                  <a:srgbClr val="000000">
                    <a:alpha val="43137"/>
                  </a:srgbClr>
                </a:outerShdw>
              </a:effectLst>
            </a:rPr>
            <a:t>القسم الخاص</a:t>
          </a:r>
          <a:endParaRPr lang="ar-JO" dirty="0">
            <a:effectLst>
              <a:outerShdw blurRad="38100" dist="38100" dir="2700000" algn="tl">
                <a:srgbClr val="000000">
                  <a:alpha val="43137"/>
                </a:srgbClr>
              </a:outerShdw>
            </a:effectLst>
          </a:endParaRPr>
        </a:p>
      </dgm:t>
    </dgm:pt>
    <dgm:pt modelId="{D0CD5004-3D26-4D38-A749-10E1CE62E63C}" type="sibTrans" cxnId="{8B466648-6E34-44A8-BAF8-1131036E30F3}">
      <dgm:prSet/>
      <dgm:spPr/>
      <dgm:t>
        <a:bodyPr/>
        <a:lstStyle/>
        <a:p>
          <a:pPr rtl="1"/>
          <a:endParaRPr lang="ar-JO">
            <a:effectLst>
              <a:outerShdw blurRad="38100" dist="38100" dir="2700000" algn="tl">
                <a:srgbClr val="000000">
                  <a:alpha val="43137"/>
                </a:srgbClr>
              </a:outerShdw>
            </a:effectLst>
          </a:endParaRPr>
        </a:p>
      </dgm:t>
    </dgm:pt>
    <dgm:pt modelId="{C325F075-8FBD-4386-A3A7-4FF7137F6409}" type="parTrans" cxnId="{8B466648-6E34-44A8-BAF8-1131036E30F3}">
      <dgm:prSet/>
      <dgm:spPr/>
      <dgm:t>
        <a:bodyPr/>
        <a:lstStyle/>
        <a:p>
          <a:pPr rtl="1"/>
          <a:endParaRPr lang="ar-JO">
            <a:effectLst>
              <a:outerShdw blurRad="38100" dist="38100" dir="2700000" algn="tl">
                <a:srgbClr val="000000">
                  <a:alpha val="43137"/>
                </a:srgbClr>
              </a:outerShdw>
            </a:effectLst>
          </a:endParaRPr>
        </a:p>
      </dgm:t>
    </dgm:pt>
    <dgm:pt modelId="{C1EF80B0-A1D8-4200-A8D3-E69911094F7F}" type="pres">
      <dgm:prSet presAssocID="{C5CE5814-3EA0-4A63-9F42-F691CCCEB0F7}" presName="diagram" presStyleCnt="0">
        <dgm:presLayoutVars>
          <dgm:chPref val="1"/>
          <dgm:dir val="rev"/>
          <dgm:animOne val="branch"/>
          <dgm:animLvl val="lvl"/>
          <dgm:resizeHandles/>
        </dgm:presLayoutVars>
      </dgm:prSet>
      <dgm:spPr/>
      <dgm:t>
        <a:bodyPr/>
        <a:lstStyle/>
        <a:p>
          <a:endParaRPr lang="en-US"/>
        </a:p>
      </dgm:t>
    </dgm:pt>
    <dgm:pt modelId="{DE959BA8-9393-44E5-ADFD-963E89364C35}" type="pres">
      <dgm:prSet presAssocID="{2DE857F9-21A9-460A-A358-F9BA92D202C1}" presName="root" presStyleCnt="0"/>
      <dgm:spPr/>
    </dgm:pt>
    <dgm:pt modelId="{1951F50C-D2F6-4990-A508-B0CAF52EB150}" type="pres">
      <dgm:prSet presAssocID="{2DE857F9-21A9-460A-A358-F9BA92D202C1}" presName="rootComposite" presStyleCnt="0"/>
      <dgm:spPr/>
    </dgm:pt>
    <dgm:pt modelId="{84A49738-05C0-4FE9-A28A-9C124A8C4094}" type="pres">
      <dgm:prSet presAssocID="{2DE857F9-21A9-460A-A358-F9BA92D202C1}" presName="rootText" presStyleLbl="node1" presStyleIdx="0" presStyleCnt="1" custScaleX="85651" custScaleY="27885" custLinFactNeighborX="-323" custLinFactNeighborY="11733"/>
      <dgm:spPr/>
      <dgm:t>
        <a:bodyPr/>
        <a:lstStyle/>
        <a:p>
          <a:pPr rtl="1"/>
          <a:endParaRPr lang="ar-JO"/>
        </a:p>
      </dgm:t>
    </dgm:pt>
    <dgm:pt modelId="{7B725EAD-B67B-4679-92B9-8B887F73B7BA}" type="pres">
      <dgm:prSet presAssocID="{2DE857F9-21A9-460A-A358-F9BA92D202C1}" presName="rootConnector" presStyleLbl="node1" presStyleIdx="0" presStyleCnt="1"/>
      <dgm:spPr/>
      <dgm:t>
        <a:bodyPr/>
        <a:lstStyle/>
        <a:p>
          <a:endParaRPr lang="en-US"/>
        </a:p>
      </dgm:t>
    </dgm:pt>
    <dgm:pt modelId="{A573428F-C154-477B-AFE4-DBD9FFF6E9E1}" type="pres">
      <dgm:prSet presAssocID="{2DE857F9-21A9-460A-A358-F9BA92D202C1}" presName="childShape" presStyleCnt="0"/>
      <dgm:spPr/>
    </dgm:pt>
    <dgm:pt modelId="{FBED9FF8-3399-4BFE-AB56-500203A887E8}" type="pres">
      <dgm:prSet presAssocID="{E45249EA-5C04-462A-BE12-79FF705745DA}" presName="Name13" presStyleLbl="parChTrans1D2" presStyleIdx="0" presStyleCnt="1"/>
      <dgm:spPr/>
      <dgm:t>
        <a:bodyPr/>
        <a:lstStyle/>
        <a:p>
          <a:endParaRPr lang="en-US"/>
        </a:p>
      </dgm:t>
    </dgm:pt>
    <dgm:pt modelId="{72894595-EB1B-43C1-AE6A-F1A8230D9FD3}" type="pres">
      <dgm:prSet presAssocID="{AB2B89DE-6AE5-4487-8613-C2827954B4F5}" presName="childText" presStyleLbl="bgAcc1" presStyleIdx="0" presStyleCnt="1" custScaleX="133928" custScaleY="38025" custLinFactNeighborX="-1547" custLinFactNeighborY="710">
        <dgm:presLayoutVars>
          <dgm:bulletEnabled val="1"/>
        </dgm:presLayoutVars>
      </dgm:prSet>
      <dgm:spPr/>
      <dgm:t>
        <a:bodyPr/>
        <a:lstStyle/>
        <a:p>
          <a:pPr rtl="1"/>
          <a:endParaRPr lang="ar-JO"/>
        </a:p>
      </dgm:t>
    </dgm:pt>
  </dgm:ptLst>
  <dgm:cxnLst>
    <dgm:cxn modelId="{8B466648-6E34-44A8-BAF8-1131036E30F3}" srcId="{C5CE5814-3EA0-4A63-9F42-F691CCCEB0F7}" destId="{2DE857F9-21A9-460A-A358-F9BA92D202C1}" srcOrd="0" destOrd="0" parTransId="{C325F075-8FBD-4386-A3A7-4FF7137F6409}" sibTransId="{D0CD5004-3D26-4D38-A749-10E1CE62E63C}"/>
    <dgm:cxn modelId="{0C73D923-37E3-4A8E-A820-1D9EEB81C1FB}" type="presOf" srcId="{2DE857F9-21A9-460A-A358-F9BA92D202C1}" destId="{7B725EAD-B67B-4679-92B9-8B887F73B7BA}" srcOrd="1" destOrd="0" presId="urn:microsoft.com/office/officeart/2005/8/layout/hierarchy3"/>
    <dgm:cxn modelId="{54603BE8-C297-416B-A3B4-E3EB60F16F40}" srcId="{2DE857F9-21A9-460A-A358-F9BA92D202C1}" destId="{AB2B89DE-6AE5-4487-8613-C2827954B4F5}" srcOrd="0" destOrd="0" parTransId="{E45249EA-5C04-462A-BE12-79FF705745DA}" sibTransId="{0989C057-302A-4889-8AA3-6ECBA0C816AA}"/>
    <dgm:cxn modelId="{BD359DC3-6E60-471E-A1DF-203857EF9671}" type="presOf" srcId="{C5CE5814-3EA0-4A63-9F42-F691CCCEB0F7}" destId="{C1EF80B0-A1D8-4200-A8D3-E69911094F7F}" srcOrd="0" destOrd="0" presId="urn:microsoft.com/office/officeart/2005/8/layout/hierarchy3"/>
    <dgm:cxn modelId="{034A1FB4-3C05-415A-9CC3-6EDA1966E030}" type="presOf" srcId="{AB2B89DE-6AE5-4487-8613-C2827954B4F5}" destId="{72894595-EB1B-43C1-AE6A-F1A8230D9FD3}" srcOrd="0" destOrd="0" presId="urn:microsoft.com/office/officeart/2005/8/layout/hierarchy3"/>
    <dgm:cxn modelId="{C568716C-9236-44AA-9A55-9FC51470FD86}" type="presOf" srcId="{2DE857F9-21A9-460A-A358-F9BA92D202C1}" destId="{84A49738-05C0-4FE9-A28A-9C124A8C4094}" srcOrd="0" destOrd="0" presId="urn:microsoft.com/office/officeart/2005/8/layout/hierarchy3"/>
    <dgm:cxn modelId="{80D8AC77-D9B8-4C67-8722-1D7DDF4A271D}" type="presOf" srcId="{E45249EA-5C04-462A-BE12-79FF705745DA}" destId="{FBED9FF8-3399-4BFE-AB56-500203A887E8}" srcOrd="0" destOrd="0" presId="urn:microsoft.com/office/officeart/2005/8/layout/hierarchy3"/>
    <dgm:cxn modelId="{48003B3D-5C47-41F9-98BD-81EBEACCC84C}" type="presParOf" srcId="{C1EF80B0-A1D8-4200-A8D3-E69911094F7F}" destId="{DE959BA8-9393-44E5-ADFD-963E89364C35}" srcOrd="0" destOrd="0" presId="urn:microsoft.com/office/officeart/2005/8/layout/hierarchy3"/>
    <dgm:cxn modelId="{1D4F7B3E-5C20-4ED7-BE77-C1CA33ED672C}" type="presParOf" srcId="{DE959BA8-9393-44E5-ADFD-963E89364C35}" destId="{1951F50C-D2F6-4990-A508-B0CAF52EB150}" srcOrd="0" destOrd="0" presId="urn:microsoft.com/office/officeart/2005/8/layout/hierarchy3"/>
    <dgm:cxn modelId="{79EBA57E-1E4B-45AB-9E0C-BC2767646450}" type="presParOf" srcId="{1951F50C-D2F6-4990-A508-B0CAF52EB150}" destId="{84A49738-05C0-4FE9-A28A-9C124A8C4094}" srcOrd="0" destOrd="0" presId="urn:microsoft.com/office/officeart/2005/8/layout/hierarchy3"/>
    <dgm:cxn modelId="{16FA4366-7225-4868-989D-8188347BF38D}" type="presParOf" srcId="{1951F50C-D2F6-4990-A508-B0CAF52EB150}" destId="{7B725EAD-B67B-4679-92B9-8B887F73B7BA}" srcOrd="1" destOrd="0" presId="urn:microsoft.com/office/officeart/2005/8/layout/hierarchy3"/>
    <dgm:cxn modelId="{1A3BACB9-01BD-4A95-90E9-396EC76786AB}" type="presParOf" srcId="{DE959BA8-9393-44E5-ADFD-963E89364C35}" destId="{A573428F-C154-477B-AFE4-DBD9FFF6E9E1}" srcOrd="1" destOrd="0" presId="urn:microsoft.com/office/officeart/2005/8/layout/hierarchy3"/>
    <dgm:cxn modelId="{DCBA3022-BD24-4C4C-B845-1FE59CA0060F}" type="presParOf" srcId="{A573428F-C154-477B-AFE4-DBD9FFF6E9E1}" destId="{FBED9FF8-3399-4BFE-AB56-500203A887E8}" srcOrd="0" destOrd="0" presId="urn:microsoft.com/office/officeart/2005/8/layout/hierarchy3"/>
    <dgm:cxn modelId="{478CB5A7-C0A6-4DDF-8104-C8986A4148E6}" type="presParOf" srcId="{A573428F-C154-477B-AFE4-DBD9FFF6E9E1}" destId="{72894595-EB1B-43C1-AE6A-F1A8230D9FD3}"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4F8826A-EBFC-4CA3-A438-84F0C38D1ECF}" type="doc">
      <dgm:prSet loTypeId="urn:microsoft.com/office/officeart/2005/8/layout/target3" loCatId="list" qsTypeId="urn:microsoft.com/office/officeart/2005/8/quickstyle/3d1" qsCatId="3D" csTypeId="urn:microsoft.com/office/officeart/2005/8/colors/colorful1#8" csCatId="colorful" phldr="1"/>
      <dgm:spPr/>
      <dgm:t>
        <a:bodyPr/>
        <a:lstStyle/>
        <a:p>
          <a:pPr rtl="1"/>
          <a:endParaRPr lang="ar-JO"/>
        </a:p>
      </dgm:t>
    </dgm:pt>
    <dgm:pt modelId="{4BD61891-717F-490F-A556-F3C4C793E999}">
      <dgm:prSet phldrT="[Text]"/>
      <dgm:spPr/>
      <dgm:t>
        <a:bodyPr/>
        <a:lstStyle/>
        <a:p>
          <a:pPr rtl="1"/>
          <a:r>
            <a:rPr lang="ar-JO" dirty="0" smtClean="0"/>
            <a:t>قانون العقوبات هو القانون الواجب التطبيق على المجرمين الذين يقترفون جرائم داخل اقليم الدولة</a:t>
          </a:r>
          <a:endParaRPr lang="ar-JO" dirty="0"/>
        </a:p>
      </dgm:t>
    </dgm:pt>
    <dgm:pt modelId="{24A197C3-F1F2-4127-AED9-9FB100D70CA4}" type="parTrans" cxnId="{6CA3F5B6-25EB-41CB-A995-69388F3D82C3}">
      <dgm:prSet/>
      <dgm:spPr/>
      <dgm:t>
        <a:bodyPr/>
        <a:lstStyle/>
        <a:p>
          <a:pPr rtl="1"/>
          <a:endParaRPr lang="ar-JO"/>
        </a:p>
      </dgm:t>
    </dgm:pt>
    <dgm:pt modelId="{82C1FF82-BE0B-4257-A830-10AFE648AEBE}" type="sibTrans" cxnId="{6CA3F5B6-25EB-41CB-A995-69388F3D82C3}">
      <dgm:prSet/>
      <dgm:spPr/>
      <dgm:t>
        <a:bodyPr/>
        <a:lstStyle/>
        <a:p>
          <a:pPr rtl="1"/>
          <a:endParaRPr lang="ar-JO"/>
        </a:p>
      </dgm:t>
    </dgm:pt>
    <dgm:pt modelId="{A24F1711-B850-42EB-84D1-664B239FB1AF}">
      <dgm:prSet phldrT="[Text]"/>
      <dgm:spPr/>
      <dgm:t>
        <a:bodyPr/>
        <a:lstStyle/>
        <a:p>
          <a:pPr rtl="1"/>
          <a:r>
            <a:rPr lang="ar-JO" dirty="0" smtClean="0"/>
            <a:t>المحاكم الاردنية هي الوحيدة التي تملك محاكمة هؤلاء المجرمين .</a:t>
          </a:r>
          <a:endParaRPr lang="ar-JO" dirty="0"/>
        </a:p>
      </dgm:t>
    </dgm:pt>
    <dgm:pt modelId="{C52C4369-7090-406B-96C3-D0EBF2F31236}" type="parTrans" cxnId="{994FCBD1-BE9C-4A6A-B956-864755643E38}">
      <dgm:prSet/>
      <dgm:spPr/>
      <dgm:t>
        <a:bodyPr/>
        <a:lstStyle/>
        <a:p>
          <a:pPr rtl="1"/>
          <a:endParaRPr lang="ar-JO"/>
        </a:p>
      </dgm:t>
    </dgm:pt>
    <dgm:pt modelId="{A8068872-B831-42B6-A430-1BD3484A5A35}" type="sibTrans" cxnId="{994FCBD1-BE9C-4A6A-B956-864755643E38}">
      <dgm:prSet/>
      <dgm:spPr/>
      <dgm:t>
        <a:bodyPr/>
        <a:lstStyle/>
        <a:p>
          <a:pPr rtl="1"/>
          <a:endParaRPr lang="ar-JO"/>
        </a:p>
      </dgm:t>
    </dgm:pt>
    <dgm:pt modelId="{AD0AD24A-A864-4456-B838-9870B9ABC28D}">
      <dgm:prSet phldrT="[Text]"/>
      <dgm:spPr/>
      <dgm:t>
        <a:bodyPr/>
        <a:lstStyle/>
        <a:p>
          <a:pPr rtl="1"/>
          <a:r>
            <a:rPr lang="ar-JO" dirty="0" smtClean="0"/>
            <a:t>القوانين الاجنبية واحكام المحاكم الاجنبية لا يكون لها اي مفعول داخل الاقليم الاردني</a:t>
          </a:r>
          <a:endParaRPr lang="ar-JO" dirty="0"/>
        </a:p>
      </dgm:t>
    </dgm:pt>
    <dgm:pt modelId="{1A46A3D2-A5F4-4C86-882C-F93689D541C5}" type="parTrans" cxnId="{09D34E6F-AC47-4894-BC3A-164553F248ED}">
      <dgm:prSet/>
      <dgm:spPr/>
      <dgm:t>
        <a:bodyPr/>
        <a:lstStyle/>
        <a:p>
          <a:pPr rtl="1"/>
          <a:endParaRPr lang="ar-JO"/>
        </a:p>
      </dgm:t>
    </dgm:pt>
    <dgm:pt modelId="{2426C8CC-5749-4F85-A5BC-4FA1CDBE8DC1}" type="sibTrans" cxnId="{09D34E6F-AC47-4894-BC3A-164553F248ED}">
      <dgm:prSet/>
      <dgm:spPr/>
      <dgm:t>
        <a:bodyPr/>
        <a:lstStyle/>
        <a:p>
          <a:pPr rtl="1"/>
          <a:endParaRPr lang="ar-JO"/>
        </a:p>
      </dgm:t>
    </dgm:pt>
    <dgm:pt modelId="{8B4C9EE1-314E-44A6-885A-005154B22C53}" type="pres">
      <dgm:prSet presAssocID="{14F8826A-EBFC-4CA3-A438-84F0C38D1ECF}" presName="Name0" presStyleCnt="0">
        <dgm:presLayoutVars>
          <dgm:chMax val="7"/>
          <dgm:dir val="rev"/>
          <dgm:animLvl val="lvl"/>
          <dgm:resizeHandles val="exact"/>
        </dgm:presLayoutVars>
      </dgm:prSet>
      <dgm:spPr/>
      <dgm:t>
        <a:bodyPr/>
        <a:lstStyle/>
        <a:p>
          <a:endParaRPr lang="en-US"/>
        </a:p>
      </dgm:t>
    </dgm:pt>
    <dgm:pt modelId="{F274601D-B7D8-49F6-9750-CAF0CBAB3EE5}" type="pres">
      <dgm:prSet presAssocID="{4BD61891-717F-490F-A556-F3C4C793E999}" presName="circle1" presStyleLbl="node1" presStyleIdx="0" presStyleCnt="3"/>
      <dgm:spPr/>
      <dgm:t>
        <a:bodyPr/>
        <a:lstStyle/>
        <a:p>
          <a:endParaRPr lang="en-US"/>
        </a:p>
      </dgm:t>
    </dgm:pt>
    <dgm:pt modelId="{A9A7DCE4-EC81-412D-8D94-9B3C4778D667}" type="pres">
      <dgm:prSet presAssocID="{4BD61891-717F-490F-A556-F3C4C793E999}" presName="space" presStyleCnt="0"/>
      <dgm:spPr/>
      <dgm:t>
        <a:bodyPr/>
        <a:lstStyle/>
        <a:p>
          <a:endParaRPr lang="en-US"/>
        </a:p>
      </dgm:t>
    </dgm:pt>
    <dgm:pt modelId="{9C6C39A1-B14B-4881-AC47-DF4DB14F8555}" type="pres">
      <dgm:prSet presAssocID="{4BD61891-717F-490F-A556-F3C4C793E999}" presName="rect1" presStyleLbl="alignAcc1" presStyleIdx="0" presStyleCnt="3"/>
      <dgm:spPr/>
      <dgm:t>
        <a:bodyPr/>
        <a:lstStyle/>
        <a:p>
          <a:pPr rtl="1"/>
          <a:endParaRPr lang="ar-JO"/>
        </a:p>
      </dgm:t>
    </dgm:pt>
    <dgm:pt modelId="{A068B337-0ECF-45BD-938B-FF7C66CA6830}" type="pres">
      <dgm:prSet presAssocID="{A24F1711-B850-42EB-84D1-664B239FB1AF}" presName="vertSpace2" presStyleLbl="node1" presStyleIdx="0" presStyleCnt="3"/>
      <dgm:spPr/>
      <dgm:t>
        <a:bodyPr/>
        <a:lstStyle/>
        <a:p>
          <a:endParaRPr lang="en-US"/>
        </a:p>
      </dgm:t>
    </dgm:pt>
    <dgm:pt modelId="{7E3BEF4C-C299-41FD-A6BC-E6BE3D0C98D0}" type="pres">
      <dgm:prSet presAssocID="{A24F1711-B850-42EB-84D1-664B239FB1AF}" presName="circle2" presStyleLbl="node1" presStyleIdx="1" presStyleCnt="3"/>
      <dgm:spPr/>
      <dgm:t>
        <a:bodyPr/>
        <a:lstStyle/>
        <a:p>
          <a:endParaRPr lang="en-US"/>
        </a:p>
      </dgm:t>
    </dgm:pt>
    <dgm:pt modelId="{4917DADF-D26A-4CDD-8FF9-E03B5A6A2419}" type="pres">
      <dgm:prSet presAssocID="{A24F1711-B850-42EB-84D1-664B239FB1AF}" presName="rect2" presStyleLbl="alignAcc1" presStyleIdx="1" presStyleCnt="3"/>
      <dgm:spPr/>
      <dgm:t>
        <a:bodyPr/>
        <a:lstStyle/>
        <a:p>
          <a:pPr rtl="1"/>
          <a:endParaRPr lang="ar-JO"/>
        </a:p>
      </dgm:t>
    </dgm:pt>
    <dgm:pt modelId="{0C4FEC92-EA17-402F-A7DF-60B92192F321}" type="pres">
      <dgm:prSet presAssocID="{AD0AD24A-A864-4456-B838-9870B9ABC28D}" presName="vertSpace3" presStyleLbl="node1" presStyleIdx="1" presStyleCnt="3"/>
      <dgm:spPr/>
      <dgm:t>
        <a:bodyPr/>
        <a:lstStyle/>
        <a:p>
          <a:endParaRPr lang="en-US"/>
        </a:p>
      </dgm:t>
    </dgm:pt>
    <dgm:pt modelId="{561B4800-D4CC-49DA-A4B4-60064329066D}" type="pres">
      <dgm:prSet presAssocID="{AD0AD24A-A864-4456-B838-9870B9ABC28D}" presName="circle3" presStyleLbl="node1" presStyleIdx="2" presStyleCnt="3"/>
      <dgm:spPr/>
      <dgm:t>
        <a:bodyPr/>
        <a:lstStyle/>
        <a:p>
          <a:endParaRPr lang="en-US"/>
        </a:p>
      </dgm:t>
    </dgm:pt>
    <dgm:pt modelId="{C7F68F3F-EC3E-4DC6-B8F1-35CD6EC1D732}" type="pres">
      <dgm:prSet presAssocID="{AD0AD24A-A864-4456-B838-9870B9ABC28D}" presName="rect3" presStyleLbl="alignAcc1" presStyleIdx="2" presStyleCnt="3"/>
      <dgm:spPr/>
      <dgm:t>
        <a:bodyPr/>
        <a:lstStyle/>
        <a:p>
          <a:pPr rtl="1"/>
          <a:endParaRPr lang="ar-JO"/>
        </a:p>
      </dgm:t>
    </dgm:pt>
    <dgm:pt modelId="{DB4DF063-9A3C-4E94-8EDB-49AFA554C245}" type="pres">
      <dgm:prSet presAssocID="{4BD61891-717F-490F-A556-F3C4C793E999}" presName="rect1ParTxNoCh" presStyleLbl="alignAcc1" presStyleIdx="2" presStyleCnt="3">
        <dgm:presLayoutVars>
          <dgm:chMax val="1"/>
          <dgm:bulletEnabled val="1"/>
        </dgm:presLayoutVars>
      </dgm:prSet>
      <dgm:spPr/>
      <dgm:t>
        <a:bodyPr/>
        <a:lstStyle/>
        <a:p>
          <a:endParaRPr lang="en-US"/>
        </a:p>
      </dgm:t>
    </dgm:pt>
    <dgm:pt modelId="{1EF06479-E762-44C9-8839-F0E63CA33346}" type="pres">
      <dgm:prSet presAssocID="{A24F1711-B850-42EB-84D1-664B239FB1AF}" presName="rect2ParTxNoCh" presStyleLbl="alignAcc1" presStyleIdx="2" presStyleCnt="3">
        <dgm:presLayoutVars>
          <dgm:chMax val="1"/>
          <dgm:bulletEnabled val="1"/>
        </dgm:presLayoutVars>
      </dgm:prSet>
      <dgm:spPr/>
      <dgm:t>
        <a:bodyPr/>
        <a:lstStyle/>
        <a:p>
          <a:pPr rtl="1"/>
          <a:endParaRPr lang="ar-JO"/>
        </a:p>
      </dgm:t>
    </dgm:pt>
    <dgm:pt modelId="{1AA0B20E-6FE9-49EB-8717-5A63D08F116D}" type="pres">
      <dgm:prSet presAssocID="{AD0AD24A-A864-4456-B838-9870B9ABC28D}" presName="rect3ParTxNoCh" presStyleLbl="alignAcc1" presStyleIdx="2" presStyleCnt="3">
        <dgm:presLayoutVars>
          <dgm:chMax val="1"/>
          <dgm:bulletEnabled val="1"/>
        </dgm:presLayoutVars>
      </dgm:prSet>
      <dgm:spPr/>
      <dgm:t>
        <a:bodyPr/>
        <a:lstStyle/>
        <a:p>
          <a:pPr rtl="1"/>
          <a:endParaRPr lang="ar-JO"/>
        </a:p>
      </dgm:t>
    </dgm:pt>
  </dgm:ptLst>
  <dgm:cxnLst>
    <dgm:cxn modelId="{8A30CE4F-1FA9-47F7-A838-08160659FD68}" type="presOf" srcId="{4BD61891-717F-490F-A556-F3C4C793E999}" destId="{DB4DF063-9A3C-4E94-8EDB-49AFA554C245}" srcOrd="1" destOrd="0" presId="urn:microsoft.com/office/officeart/2005/8/layout/target3"/>
    <dgm:cxn modelId="{95ABB597-B23E-4112-AE65-BC6F9F51DA12}" type="presOf" srcId="{A24F1711-B850-42EB-84D1-664B239FB1AF}" destId="{1EF06479-E762-44C9-8839-F0E63CA33346}" srcOrd="1" destOrd="0" presId="urn:microsoft.com/office/officeart/2005/8/layout/target3"/>
    <dgm:cxn modelId="{994FCBD1-BE9C-4A6A-B956-864755643E38}" srcId="{14F8826A-EBFC-4CA3-A438-84F0C38D1ECF}" destId="{A24F1711-B850-42EB-84D1-664B239FB1AF}" srcOrd="1" destOrd="0" parTransId="{C52C4369-7090-406B-96C3-D0EBF2F31236}" sibTransId="{A8068872-B831-42B6-A430-1BD3484A5A35}"/>
    <dgm:cxn modelId="{ACEF5D3E-5760-414E-AA17-361E5145315F}" type="presOf" srcId="{AD0AD24A-A864-4456-B838-9870B9ABC28D}" destId="{C7F68F3F-EC3E-4DC6-B8F1-35CD6EC1D732}" srcOrd="0" destOrd="0" presId="urn:microsoft.com/office/officeart/2005/8/layout/target3"/>
    <dgm:cxn modelId="{47B07DDC-28A3-4685-AFA2-9CEB6A0545AC}" type="presOf" srcId="{14F8826A-EBFC-4CA3-A438-84F0C38D1ECF}" destId="{8B4C9EE1-314E-44A6-885A-005154B22C53}" srcOrd="0" destOrd="0" presId="urn:microsoft.com/office/officeart/2005/8/layout/target3"/>
    <dgm:cxn modelId="{B435A27A-6C5A-4388-A235-E93CC3FC444A}" type="presOf" srcId="{4BD61891-717F-490F-A556-F3C4C793E999}" destId="{9C6C39A1-B14B-4881-AC47-DF4DB14F8555}" srcOrd="0" destOrd="0" presId="urn:microsoft.com/office/officeart/2005/8/layout/target3"/>
    <dgm:cxn modelId="{59EDB198-7352-4800-947C-48B714760770}" type="presOf" srcId="{AD0AD24A-A864-4456-B838-9870B9ABC28D}" destId="{1AA0B20E-6FE9-49EB-8717-5A63D08F116D}" srcOrd="1" destOrd="0" presId="urn:microsoft.com/office/officeart/2005/8/layout/target3"/>
    <dgm:cxn modelId="{6CA3F5B6-25EB-41CB-A995-69388F3D82C3}" srcId="{14F8826A-EBFC-4CA3-A438-84F0C38D1ECF}" destId="{4BD61891-717F-490F-A556-F3C4C793E999}" srcOrd="0" destOrd="0" parTransId="{24A197C3-F1F2-4127-AED9-9FB100D70CA4}" sibTransId="{82C1FF82-BE0B-4257-A830-10AFE648AEBE}"/>
    <dgm:cxn modelId="{09D34E6F-AC47-4894-BC3A-164553F248ED}" srcId="{14F8826A-EBFC-4CA3-A438-84F0C38D1ECF}" destId="{AD0AD24A-A864-4456-B838-9870B9ABC28D}" srcOrd="2" destOrd="0" parTransId="{1A46A3D2-A5F4-4C86-882C-F93689D541C5}" sibTransId="{2426C8CC-5749-4F85-A5BC-4FA1CDBE8DC1}"/>
    <dgm:cxn modelId="{E449E489-25E9-4977-9B86-8F301B64FF7A}" type="presOf" srcId="{A24F1711-B850-42EB-84D1-664B239FB1AF}" destId="{4917DADF-D26A-4CDD-8FF9-E03B5A6A2419}" srcOrd="0" destOrd="0" presId="urn:microsoft.com/office/officeart/2005/8/layout/target3"/>
    <dgm:cxn modelId="{60D47EE4-2F29-4869-B66B-14521E8F4C06}" type="presParOf" srcId="{8B4C9EE1-314E-44A6-885A-005154B22C53}" destId="{F274601D-B7D8-49F6-9750-CAF0CBAB3EE5}" srcOrd="0" destOrd="0" presId="urn:microsoft.com/office/officeart/2005/8/layout/target3"/>
    <dgm:cxn modelId="{B7F814B0-6C22-48C2-8CC7-7D396C4C6984}" type="presParOf" srcId="{8B4C9EE1-314E-44A6-885A-005154B22C53}" destId="{A9A7DCE4-EC81-412D-8D94-9B3C4778D667}" srcOrd="1" destOrd="0" presId="urn:microsoft.com/office/officeart/2005/8/layout/target3"/>
    <dgm:cxn modelId="{8B6A3502-A539-441A-ACC7-E98EBE474AEA}" type="presParOf" srcId="{8B4C9EE1-314E-44A6-885A-005154B22C53}" destId="{9C6C39A1-B14B-4881-AC47-DF4DB14F8555}" srcOrd="2" destOrd="0" presId="urn:microsoft.com/office/officeart/2005/8/layout/target3"/>
    <dgm:cxn modelId="{28D7FE0F-E0F1-49BD-BB24-6861D6A1A4DD}" type="presParOf" srcId="{8B4C9EE1-314E-44A6-885A-005154B22C53}" destId="{A068B337-0ECF-45BD-938B-FF7C66CA6830}" srcOrd="3" destOrd="0" presId="urn:microsoft.com/office/officeart/2005/8/layout/target3"/>
    <dgm:cxn modelId="{82935DED-CE31-4871-81ED-BAACE0836C45}" type="presParOf" srcId="{8B4C9EE1-314E-44A6-885A-005154B22C53}" destId="{7E3BEF4C-C299-41FD-A6BC-E6BE3D0C98D0}" srcOrd="4" destOrd="0" presId="urn:microsoft.com/office/officeart/2005/8/layout/target3"/>
    <dgm:cxn modelId="{0E79FD33-2467-4D5B-89E5-D1872EB25F4E}" type="presParOf" srcId="{8B4C9EE1-314E-44A6-885A-005154B22C53}" destId="{4917DADF-D26A-4CDD-8FF9-E03B5A6A2419}" srcOrd="5" destOrd="0" presId="urn:microsoft.com/office/officeart/2005/8/layout/target3"/>
    <dgm:cxn modelId="{CDE64F65-C0F0-4CEA-92D1-5729A67369E7}" type="presParOf" srcId="{8B4C9EE1-314E-44A6-885A-005154B22C53}" destId="{0C4FEC92-EA17-402F-A7DF-60B92192F321}" srcOrd="6" destOrd="0" presId="urn:microsoft.com/office/officeart/2005/8/layout/target3"/>
    <dgm:cxn modelId="{E429954E-A766-417F-B22D-62D609F737F3}" type="presParOf" srcId="{8B4C9EE1-314E-44A6-885A-005154B22C53}" destId="{561B4800-D4CC-49DA-A4B4-60064329066D}" srcOrd="7" destOrd="0" presId="urn:microsoft.com/office/officeart/2005/8/layout/target3"/>
    <dgm:cxn modelId="{84611FBE-F354-4A70-B17B-B89AB42D31F6}" type="presParOf" srcId="{8B4C9EE1-314E-44A6-885A-005154B22C53}" destId="{C7F68F3F-EC3E-4DC6-B8F1-35CD6EC1D732}" srcOrd="8" destOrd="0" presId="urn:microsoft.com/office/officeart/2005/8/layout/target3"/>
    <dgm:cxn modelId="{095FB196-1F12-4DCF-BC0F-C00E5843CB44}" type="presParOf" srcId="{8B4C9EE1-314E-44A6-885A-005154B22C53}" destId="{DB4DF063-9A3C-4E94-8EDB-49AFA554C245}" srcOrd="9" destOrd="0" presId="urn:microsoft.com/office/officeart/2005/8/layout/target3"/>
    <dgm:cxn modelId="{506CE42B-8E72-4F63-84AE-36B0754C690C}" type="presParOf" srcId="{8B4C9EE1-314E-44A6-885A-005154B22C53}" destId="{1EF06479-E762-44C9-8839-F0E63CA33346}" srcOrd="10" destOrd="0" presId="urn:microsoft.com/office/officeart/2005/8/layout/target3"/>
    <dgm:cxn modelId="{567D5013-559C-4554-AF0A-B57FF5D72B06}" type="presParOf" srcId="{8B4C9EE1-314E-44A6-885A-005154B22C53}" destId="{1AA0B20E-6FE9-49EB-8717-5A63D08F116D}" srcOrd="11"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B8F3D51-DD13-449B-A39E-D2E80C3BF48E}">
      <dsp:nvSpPr>
        <dsp:cNvPr id="0" name=""/>
        <dsp:cNvSpPr/>
      </dsp:nvSpPr>
      <dsp:spPr>
        <a:xfrm>
          <a:off x="4382066" y="245548"/>
          <a:ext cx="3843908" cy="960977"/>
        </a:xfrm>
        <a:prstGeom prst="roundRect">
          <a:avLst>
            <a:gd name="adj" fmla="val 10000"/>
          </a:avLst>
        </a:prstGeom>
        <a:solidFill>
          <a:schemeClr val="accent2">
            <a:hueOff val="0"/>
            <a:satOff val="0"/>
            <a:lumOff val="0"/>
            <a:alphaOff val="0"/>
          </a:schemeClr>
        </a:solidFill>
        <a:ln>
          <a:noFill/>
        </a:ln>
        <a:effectLst>
          <a:outerShdw blurRad="50800" dist="381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54610" tIns="54610" rIns="54610" bIns="54610" numCol="1" spcCol="1270" anchor="ctr" anchorCtr="0">
          <a:noAutofit/>
        </a:bodyPr>
        <a:lstStyle/>
        <a:p>
          <a:pPr lvl="0" algn="ctr" defTabSz="1911350">
            <a:lnSpc>
              <a:spcPct val="90000"/>
            </a:lnSpc>
            <a:spcBef>
              <a:spcPct val="0"/>
            </a:spcBef>
            <a:spcAft>
              <a:spcPct val="35000"/>
            </a:spcAft>
          </a:pPr>
          <a:r>
            <a:rPr lang="ar-JO" sz="4300" kern="1200" dirty="0" smtClean="0">
              <a:effectLst>
                <a:outerShdw blurRad="38100" dist="38100" dir="2700000" algn="tl">
                  <a:srgbClr val="000000">
                    <a:alpha val="43137"/>
                  </a:srgbClr>
                </a:outerShdw>
              </a:effectLst>
            </a:rPr>
            <a:t>اقليمية القانون</a:t>
          </a:r>
          <a:endParaRPr lang="en-US" sz="4300" kern="1200" dirty="0">
            <a:effectLst>
              <a:outerShdw blurRad="38100" dist="38100" dir="2700000" algn="tl">
                <a:srgbClr val="000000">
                  <a:alpha val="43137"/>
                </a:srgbClr>
              </a:outerShdw>
            </a:effectLst>
          </a:endParaRPr>
        </a:p>
      </dsp:txBody>
      <dsp:txXfrm>
        <a:off x="4410212" y="273694"/>
        <a:ext cx="3787616" cy="904685"/>
      </dsp:txXfrm>
    </dsp:sp>
    <dsp:sp modelId="{D2CC7AFF-FAC7-4444-A04D-94B51BD8A76C}">
      <dsp:nvSpPr>
        <dsp:cNvPr id="0" name=""/>
        <dsp:cNvSpPr/>
      </dsp:nvSpPr>
      <dsp:spPr>
        <a:xfrm rot="5400000">
          <a:off x="5693927" y="1585253"/>
          <a:ext cx="1223468" cy="796163"/>
        </a:xfrm>
        <a:prstGeom prst="rightArrow">
          <a:avLst>
            <a:gd name="adj1" fmla="val 66700"/>
            <a:gd name="adj2" fmla="val 50000"/>
          </a:avLst>
        </a:prstGeom>
        <a:solidFill>
          <a:schemeClr val="accent2">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sp>
    <dsp:sp modelId="{4381BD39-C6EF-447B-B92C-2DCB5F548C87}">
      <dsp:nvSpPr>
        <dsp:cNvPr id="0" name=""/>
        <dsp:cNvSpPr/>
      </dsp:nvSpPr>
      <dsp:spPr>
        <a:xfrm>
          <a:off x="4385691" y="2760145"/>
          <a:ext cx="3843908" cy="1485920"/>
        </a:xfrm>
        <a:prstGeom prst="roundRect">
          <a:avLst>
            <a:gd name="adj" fmla="val 10000"/>
          </a:avLst>
        </a:prstGeom>
        <a:solidFill>
          <a:schemeClr val="accent2">
            <a:tint val="40000"/>
            <a:alpha val="9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lvl="0" algn="ctr" defTabSz="1244600" rtl="1">
            <a:lnSpc>
              <a:spcPct val="90000"/>
            </a:lnSpc>
            <a:spcBef>
              <a:spcPct val="0"/>
            </a:spcBef>
            <a:spcAft>
              <a:spcPct val="35000"/>
            </a:spcAft>
          </a:pPr>
          <a:r>
            <a:rPr lang="ar-JO" sz="2800" kern="1200" dirty="0" smtClean="0">
              <a:effectLst>
                <a:outerShdw blurRad="38100" dist="38100" dir="2700000" algn="tl">
                  <a:srgbClr val="000000">
                    <a:alpha val="43137"/>
                  </a:srgbClr>
                </a:outerShdw>
              </a:effectLst>
            </a:rPr>
            <a:t>يقوم على اساس ما للدولة من سيادة كاملة على اقليمها</a:t>
          </a:r>
          <a:endParaRPr lang="en-US" sz="2800" kern="1200" dirty="0">
            <a:effectLst>
              <a:outerShdw blurRad="38100" dist="38100" dir="2700000" algn="tl">
                <a:srgbClr val="000000">
                  <a:alpha val="43137"/>
                </a:srgbClr>
              </a:outerShdw>
            </a:effectLst>
          </a:endParaRPr>
        </a:p>
      </dsp:txBody>
      <dsp:txXfrm>
        <a:off x="4429212" y="2803666"/>
        <a:ext cx="3756866" cy="1398878"/>
      </dsp:txXfrm>
    </dsp:sp>
    <dsp:sp modelId="{BB692294-D0E8-4447-8FD3-6CC8ED24C556}">
      <dsp:nvSpPr>
        <dsp:cNvPr id="0" name=""/>
        <dsp:cNvSpPr/>
      </dsp:nvSpPr>
      <dsp:spPr>
        <a:xfrm>
          <a:off x="0" y="245549"/>
          <a:ext cx="3843908" cy="960977"/>
        </a:xfrm>
        <a:prstGeom prst="roundRect">
          <a:avLst>
            <a:gd name="adj" fmla="val 10000"/>
          </a:avLst>
        </a:prstGeom>
        <a:solidFill>
          <a:schemeClr val="accent2">
            <a:hueOff val="-20163186"/>
            <a:satOff val="8769"/>
            <a:lumOff val="2550"/>
            <a:alphaOff val="0"/>
          </a:schemeClr>
        </a:solidFill>
        <a:ln>
          <a:noFill/>
        </a:ln>
        <a:effectLst>
          <a:outerShdw blurRad="50800" dist="381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54610" tIns="54610" rIns="54610" bIns="54610" numCol="1" spcCol="1270" anchor="ctr" anchorCtr="0">
          <a:noAutofit/>
        </a:bodyPr>
        <a:lstStyle/>
        <a:p>
          <a:pPr lvl="0" algn="ctr" defTabSz="1911350">
            <a:lnSpc>
              <a:spcPct val="90000"/>
            </a:lnSpc>
            <a:spcBef>
              <a:spcPct val="0"/>
            </a:spcBef>
            <a:spcAft>
              <a:spcPct val="35000"/>
            </a:spcAft>
          </a:pPr>
          <a:r>
            <a:rPr lang="ar-JO" sz="4300" kern="1200" dirty="0" smtClean="0">
              <a:effectLst>
                <a:outerShdw blurRad="38100" dist="38100" dir="2700000" algn="tl">
                  <a:srgbClr val="000000">
                    <a:alpha val="43137"/>
                  </a:srgbClr>
                </a:outerShdw>
              </a:effectLst>
            </a:rPr>
            <a:t>شخصية القانون</a:t>
          </a:r>
          <a:endParaRPr lang="en-US" sz="4300" kern="1200" dirty="0">
            <a:effectLst>
              <a:outerShdw blurRad="38100" dist="38100" dir="2700000" algn="tl">
                <a:srgbClr val="000000">
                  <a:alpha val="43137"/>
                </a:srgbClr>
              </a:outerShdw>
            </a:effectLst>
          </a:endParaRPr>
        </a:p>
      </dsp:txBody>
      <dsp:txXfrm>
        <a:off x="28146" y="273695"/>
        <a:ext cx="3787616" cy="904685"/>
      </dsp:txXfrm>
    </dsp:sp>
    <dsp:sp modelId="{CDB06B8A-C9EA-4F1F-A0F3-298957801DE5}">
      <dsp:nvSpPr>
        <dsp:cNvPr id="0" name=""/>
        <dsp:cNvSpPr/>
      </dsp:nvSpPr>
      <dsp:spPr>
        <a:xfrm rot="5400000">
          <a:off x="1348315" y="1471081"/>
          <a:ext cx="1147276" cy="948312"/>
        </a:xfrm>
        <a:prstGeom prst="rightArrow">
          <a:avLst>
            <a:gd name="adj1" fmla="val 66700"/>
            <a:gd name="adj2" fmla="val 50000"/>
          </a:avLst>
        </a:prstGeom>
        <a:solidFill>
          <a:schemeClr val="accent2">
            <a:hueOff val="-20163186"/>
            <a:satOff val="8769"/>
            <a:lumOff val="255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sp>
    <dsp:sp modelId="{0B3492B2-1116-4B66-B580-FF1BF183C727}">
      <dsp:nvSpPr>
        <dsp:cNvPr id="0" name=""/>
        <dsp:cNvSpPr/>
      </dsp:nvSpPr>
      <dsp:spPr>
        <a:xfrm>
          <a:off x="0" y="2683948"/>
          <a:ext cx="3843908" cy="1689080"/>
        </a:xfrm>
        <a:prstGeom prst="roundRect">
          <a:avLst>
            <a:gd name="adj" fmla="val 10000"/>
          </a:avLst>
        </a:prstGeom>
        <a:solidFill>
          <a:schemeClr val="accent2">
            <a:tint val="40000"/>
            <a:alpha val="90000"/>
            <a:hueOff val="-20984251"/>
            <a:satOff val="16603"/>
            <a:lumOff val="1175"/>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ar-JO" sz="2400" kern="1200" dirty="0" smtClean="0">
              <a:effectLst>
                <a:outerShdw blurRad="38100" dist="38100" dir="2700000" algn="tl">
                  <a:srgbClr val="000000">
                    <a:alpha val="43137"/>
                  </a:srgbClr>
                </a:outerShdw>
              </a:effectLst>
            </a:rPr>
            <a:t>يقوم على اساس ما للدولة من سيادة على رعاياها بصرف النظر عن مكان تواجدهم</a:t>
          </a:r>
          <a:endParaRPr lang="en-US" sz="2400" kern="1200" dirty="0">
            <a:effectLst>
              <a:outerShdw blurRad="38100" dist="38100" dir="2700000" algn="tl">
                <a:srgbClr val="000000">
                  <a:alpha val="43137"/>
                </a:srgbClr>
              </a:outerShdw>
            </a:effectLst>
          </a:endParaRPr>
        </a:p>
      </dsp:txBody>
      <dsp:txXfrm>
        <a:off x="49471" y="2733419"/>
        <a:ext cx="3744966" cy="159013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A49738-05C0-4FE9-A28A-9C124A8C4094}">
      <dsp:nvSpPr>
        <dsp:cNvPr id="0" name=""/>
        <dsp:cNvSpPr/>
      </dsp:nvSpPr>
      <dsp:spPr>
        <a:xfrm>
          <a:off x="5953491" y="404727"/>
          <a:ext cx="1789286" cy="894643"/>
        </a:xfrm>
        <a:prstGeom prst="roundRect">
          <a:avLst>
            <a:gd name="adj" fmla="val 10000"/>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4295" tIns="49530" rIns="74295" bIns="49530" numCol="1" spcCol="1270" anchor="ctr" anchorCtr="0">
          <a:noAutofit/>
        </a:bodyPr>
        <a:lstStyle/>
        <a:p>
          <a:pPr lvl="0" algn="ctr" defTabSz="1733550" rtl="1">
            <a:lnSpc>
              <a:spcPct val="90000"/>
            </a:lnSpc>
            <a:spcBef>
              <a:spcPct val="0"/>
            </a:spcBef>
            <a:spcAft>
              <a:spcPct val="35000"/>
            </a:spcAft>
          </a:pPr>
          <a:r>
            <a:rPr lang="ar-JO" sz="3900" kern="1200" dirty="0" smtClean="0"/>
            <a:t>القسم العام</a:t>
          </a:r>
          <a:endParaRPr lang="ar-JO" sz="3900" kern="1200" dirty="0"/>
        </a:p>
      </dsp:txBody>
      <dsp:txXfrm>
        <a:off x="5979694" y="430930"/>
        <a:ext cx="1736880" cy="842237"/>
      </dsp:txXfrm>
    </dsp:sp>
    <dsp:sp modelId="{AC2C9779-AD22-43EF-BCE7-416B799C9299}">
      <dsp:nvSpPr>
        <dsp:cNvPr id="0" name=""/>
        <dsp:cNvSpPr/>
      </dsp:nvSpPr>
      <dsp:spPr>
        <a:xfrm>
          <a:off x="5407401" y="1299370"/>
          <a:ext cx="2156447" cy="267194"/>
        </a:xfrm>
        <a:custGeom>
          <a:avLst/>
          <a:gdLst/>
          <a:ahLst/>
          <a:cxnLst/>
          <a:rect l="0" t="0" r="0" b="0"/>
          <a:pathLst>
            <a:path>
              <a:moveTo>
                <a:pt x="2156447" y="0"/>
              </a:moveTo>
              <a:lnTo>
                <a:pt x="2156447" y="267194"/>
              </a:lnTo>
              <a:lnTo>
                <a:pt x="0" y="267194"/>
              </a:lnTo>
            </a:path>
          </a:pathLst>
        </a:custGeom>
        <a:noFill/>
        <a:ln w="55000" cap="flat" cmpd="thickThin" algn="ctr">
          <a:solidFill>
            <a:schemeClr val="accent3">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C14B1F20-F67C-4DD7-AC95-177ACCE3FE29}">
      <dsp:nvSpPr>
        <dsp:cNvPr id="0" name=""/>
        <dsp:cNvSpPr/>
      </dsp:nvSpPr>
      <dsp:spPr>
        <a:xfrm>
          <a:off x="2235741" y="1119243"/>
          <a:ext cx="3171659" cy="894643"/>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41910" tIns="27940" rIns="41910" bIns="27940" numCol="1" spcCol="1270" anchor="ctr" anchorCtr="0">
          <a:noAutofit/>
        </a:bodyPr>
        <a:lstStyle/>
        <a:p>
          <a:pPr lvl="0" algn="ctr" defTabSz="977900" rtl="1">
            <a:lnSpc>
              <a:spcPct val="90000"/>
            </a:lnSpc>
            <a:spcBef>
              <a:spcPct val="0"/>
            </a:spcBef>
            <a:spcAft>
              <a:spcPct val="35000"/>
            </a:spcAft>
          </a:pPr>
          <a:r>
            <a:rPr lang="ar-JO" sz="2200" b="1" kern="1200" smtClean="0">
              <a:effectLst>
                <a:outerShdw blurRad="38100" dist="38100" dir="2700000" algn="tl">
                  <a:srgbClr val="000000">
                    <a:alpha val="43137"/>
                  </a:srgbClr>
                </a:outerShdw>
              </a:effectLst>
            </a:rPr>
            <a:t>تعريف الجريمة</a:t>
          </a:r>
          <a:endParaRPr lang="ar-JO" sz="2200" b="1" kern="1200" dirty="0">
            <a:effectLst>
              <a:outerShdw blurRad="38100" dist="38100" dir="2700000" algn="tl">
                <a:srgbClr val="000000">
                  <a:alpha val="43137"/>
                </a:srgbClr>
              </a:outerShdw>
            </a:effectLst>
          </a:endParaRPr>
        </a:p>
      </dsp:txBody>
      <dsp:txXfrm>
        <a:off x="2261944" y="1145446"/>
        <a:ext cx="3119253" cy="842237"/>
      </dsp:txXfrm>
    </dsp:sp>
    <dsp:sp modelId="{ACC53822-DE9D-42E7-B57F-1ED24E3A053A}">
      <dsp:nvSpPr>
        <dsp:cNvPr id="0" name=""/>
        <dsp:cNvSpPr/>
      </dsp:nvSpPr>
      <dsp:spPr>
        <a:xfrm>
          <a:off x="5296179" y="1299370"/>
          <a:ext cx="2267669" cy="1385497"/>
        </a:xfrm>
        <a:custGeom>
          <a:avLst/>
          <a:gdLst/>
          <a:ahLst/>
          <a:cxnLst/>
          <a:rect l="0" t="0" r="0" b="0"/>
          <a:pathLst>
            <a:path>
              <a:moveTo>
                <a:pt x="2267669" y="0"/>
              </a:moveTo>
              <a:lnTo>
                <a:pt x="2267669" y="1385497"/>
              </a:lnTo>
              <a:lnTo>
                <a:pt x="0" y="1385497"/>
              </a:lnTo>
            </a:path>
          </a:pathLst>
        </a:custGeom>
        <a:noFill/>
        <a:ln w="55000" cap="flat" cmpd="thickThin" algn="ctr">
          <a:solidFill>
            <a:schemeClr val="accent3">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6533BFEA-4F2A-4DCC-9910-C01C0726DC20}">
      <dsp:nvSpPr>
        <dsp:cNvPr id="0" name=""/>
        <dsp:cNvSpPr/>
      </dsp:nvSpPr>
      <dsp:spPr>
        <a:xfrm>
          <a:off x="2235741" y="2237547"/>
          <a:ext cx="3060437" cy="894643"/>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10081593"/>
              <a:satOff val="4384"/>
              <a:lumOff val="1275"/>
              <a:alphaOff val="0"/>
            </a:schemeClr>
          </a:solidFill>
          <a:prstDash val="solid"/>
        </a:ln>
        <a:effectLst>
          <a:outerShdw blurRad="50800" dist="381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41910" tIns="27940" rIns="41910" bIns="27940" numCol="1" spcCol="1270" anchor="ctr" anchorCtr="0">
          <a:noAutofit/>
        </a:bodyPr>
        <a:lstStyle/>
        <a:p>
          <a:pPr lvl="0" algn="ctr" defTabSz="977900" rtl="1">
            <a:lnSpc>
              <a:spcPct val="90000"/>
            </a:lnSpc>
            <a:spcBef>
              <a:spcPct val="0"/>
            </a:spcBef>
            <a:spcAft>
              <a:spcPct val="35000"/>
            </a:spcAft>
          </a:pPr>
          <a:r>
            <a:rPr lang="ar-JO" sz="2200" b="1" kern="1200" dirty="0" smtClean="0">
              <a:effectLst>
                <a:outerShdw blurRad="38100" dist="38100" dir="2700000" algn="tl">
                  <a:srgbClr val="000000">
                    <a:alpha val="43137"/>
                  </a:srgbClr>
                </a:outerShdw>
              </a:effectLst>
            </a:rPr>
            <a:t> انواع الجريمة وتقسيماتها من جناية و جنحة ومخالفة .</a:t>
          </a:r>
        </a:p>
      </dsp:txBody>
      <dsp:txXfrm>
        <a:off x="2261944" y="2263750"/>
        <a:ext cx="3008031" cy="842237"/>
      </dsp:txXfrm>
    </dsp:sp>
    <dsp:sp modelId="{5028BFB9-A83F-45F6-A14B-0FFB1A56C0D1}">
      <dsp:nvSpPr>
        <dsp:cNvPr id="0" name=""/>
        <dsp:cNvSpPr/>
      </dsp:nvSpPr>
      <dsp:spPr>
        <a:xfrm>
          <a:off x="5296179" y="1299370"/>
          <a:ext cx="2267669" cy="2503801"/>
        </a:xfrm>
        <a:custGeom>
          <a:avLst/>
          <a:gdLst/>
          <a:ahLst/>
          <a:cxnLst/>
          <a:rect l="0" t="0" r="0" b="0"/>
          <a:pathLst>
            <a:path>
              <a:moveTo>
                <a:pt x="2267669" y="0"/>
              </a:moveTo>
              <a:lnTo>
                <a:pt x="2267669" y="2503801"/>
              </a:lnTo>
              <a:lnTo>
                <a:pt x="0" y="2503801"/>
              </a:lnTo>
            </a:path>
          </a:pathLst>
        </a:custGeom>
        <a:noFill/>
        <a:ln w="55000" cap="flat" cmpd="thickThin" algn="ctr">
          <a:solidFill>
            <a:schemeClr val="accent3">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846133DA-3957-4431-A5E9-A496B50148D7}">
      <dsp:nvSpPr>
        <dsp:cNvPr id="0" name=""/>
        <dsp:cNvSpPr/>
      </dsp:nvSpPr>
      <dsp:spPr>
        <a:xfrm>
          <a:off x="2235741" y="3355851"/>
          <a:ext cx="3060437" cy="894643"/>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20163186"/>
              <a:satOff val="8769"/>
              <a:lumOff val="2550"/>
              <a:alphaOff val="0"/>
            </a:schemeClr>
          </a:solidFill>
          <a:prstDash val="solid"/>
        </a:ln>
        <a:effectLst>
          <a:outerShdw blurRad="50800" dist="381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41910" tIns="27940" rIns="41910" bIns="27940" numCol="1" spcCol="1270" anchor="ctr" anchorCtr="0">
          <a:noAutofit/>
        </a:bodyPr>
        <a:lstStyle/>
        <a:p>
          <a:pPr lvl="0" algn="ctr" defTabSz="977900" rtl="1">
            <a:lnSpc>
              <a:spcPct val="90000"/>
            </a:lnSpc>
            <a:spcBef>
              <a:spcPct val="0"/>
            </a:spcBef>
            <a:spcAft>
              <a:spcPct val="35000"/>
            </a:spcAft>
          </a:pPr>
          <a:r>
            <a:rPr lang="ar-JO" sz="2200" b="1" kern="1200" dirty="0" smtClean="0">
              <a:effectLst>
                <a:outerShdw blurRad="38100" dist="38100" dir="2700000" algn="tl">
                  <a:srgbClr val="000000">
                    <a:alpha val="43137"/>
                  </a:srgbClr>
                </a:outerShdw>
              </a:effectLst>
            </a:rPr>
            <a:t>اركان الجريمة (الركن القانوني والركن المادي والركن المعنوي)</a:t>
          </a:r>
          <a:endParaRPr lang="ar-JO" sz="2200" b="1" kern="1200" dirty="0">
            <a:effectLst>
              <a:outerShdw blurRad="38100" dist="38100" dir="2700000" algn="tl">
                <a:srgbClr val="000000">
                  <a:alpha val="43137"/>
                </a:srgbClr>
              </a:outerShdw>
            </a:effectLst>
          </a:endParaRPr>
        </a:p>
      </dsp:txBody>
      <dsp:txXfrm>
        <a:off x="2261944" y="3382054"/>
        <a:ext cx="3008031" cy="84223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A49738-05C0-4FE9-A28A-9C124A8C4094}">
      <dsp:nvSpPr>
        <dsp:cNvPr id="0" name=""/>
        <dsp:cNvSpPr/>
      </dsp:nvSpPr>
      <dsp:spPr>
        <a:xfrm>
          <a:off x="2514621" y="457202"/>
          <a:ext cx="5612690" cy="913648"/>
        </a:xfrm>
        <a:prstGeom prst="roundRect">
          <a:avLst>
            <a:gd name="adj" fmla="val 10000"/>
          </a:avLst>
        </a:prstGeom>
        <a:solidFill>
          <a:schemeClr val="accent2">
            <a:hueOff val="0"/>
            <a:satOff val="0"/>
            <a:lumOff val="0"/>
            <a:alphaOff val="0"/>
          </a:schemeClr>
        </a:solidFill>
        <a:ln>
          <a:noFill/>
        </a:ln>
        <a:effectLst>
          <a:outerShdw blurRad="50800" dist="381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02870" tIns="68580" rIns="102870" bIns="68580" numCol="1" spcCol="1270" anchor="ctr" anchorCtr="0">
          <a:noAutofit/>
        </a:bodyPr>
        <a:lstStyle/>
        <a:p>
          <a:pPr lvl="0" algn="ctr" defTabSz="2400300" rtl="1">
            <a:lnSpc>
              <a:spcPct val="90000"/>
            </a:lnSpc>
            <a:spcBef>
              <a:spcPct val="0"/>
            </a:spcBef>
            <a:spcAft>
              <a:spcPct val="35000"/>
            </a:spcAft>
          </a:pPr>
          <a:r>
            <a:rPr lang="ar-JO" sz="5400" kern="1200" dirty="0" smtClean="0">
              <a:effectLst>
                <a:outerShdw blurRad="38100" dist="38100" dir="2700000" algn="tl">
                  <a:srgbClr val="000000">
                    <a:alpha val="43137"/>
                  </a:srgbClr>
                </a:outerShdw>
              </a:effectLst>
            </a:rPr>
            <a:t>القسم الخاص</a:t>
          </a:r>
          <a:endParaRPr lang="ar-JO" sz="5400" kern="1200" dirty="0">
            <a:effectLst>
              <a:outerShdw blurRad="38100" dist="38100" dir="2700000" algn="tl">
                <a:srgbClr val="000000">
                  <a:alpha val="43137"/>
                </a:srgbClr>
              </a:outerShdw>
            </a:effectLst>
          </a:endParaRPr>
        </a:p>
      </dsp:txBody>
      <dsp:txXfrm>
        <a:off x="2541381" y="483962"/>
        <a:ext cx="5559170" cy="860128"/>
      </dsp:txXfrm>
    </dsp:sp>
    <dsp:sp modelId="{FBED9FF8-3399-4BFE-AB56-500203A887E8}">
      <dsp:nvSpPr>
        <dsp:cNvPr id="0" name=""/>
        <dsp:cNvSpPr/>
      </dsp:nvSpPr>
      <dsp:spPr>
        <a:xfrm>
          <a:off x="7021016" y="1370851"/>
          <a:ext cx="545025" cy="1080897"/>
        </a:xfrm>
        <a:custGeom>
          <a:avLst/>
          <a:gdLst/>
          <a:ahLst/>
          <a:cxnLst/>
          <a:rect l="0" t="0" r="0" b="0"/>
          <a:pathLst>
            <a:path>
              <a:moveTo>
                <a:pt x="545025" y="0"/>
              </a:moveTo>
              <a:lnTo>
                <a:pt x="545025" y="1080897"/>
              </a:lnTo>
              <a:lnTo>
                <a:pt x="0" y="1080897"/>
              </a:lnTo>
            </a:path>
          </a:pathLst>
        </a:custGeom>
        <a:noFill/>
        <a:ln w="55000" cap="flat" cmpd="thickThin" algn="ctr">
          <a:solidFill>
            <a:schemeClr val="accent3">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72894595-EB1B-43C1-AE6A-F1A8230D9FD3}">
      <dsp:nvSpPr>
        <dsp:cNvPr id="0" name=""/>
        <dsp:cNvSpPr/>
      </dsp:nvSpPr>
      <dsp:spPr>
        <a:xfrm>
          <a:off x="0" y="1828806"/>
          <a:ext cx="7021016" cy="1245884"/>
        </a:xfrm>
        <a:prstGeom prst="roundRect">
          <a:avLst>
            <a:gd name="adj" fmla="val 10000"/>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53340" tIns="35560" rIns="53340" bIns="35560" numCol="1" spcCol="1270" anchor="ctr" anchorCtr="0">
          <a:noAutofit/>
        </a:bodyPr>
        <a:lstStyle/>
        <a:p>
          <a:pPr lvl="0" algn="just" defTabSz="1244600" rtl="1">
            <a:lnSpc>
              <a:spcPct val="90000"/>
            </a:lnSpc>
            <a:spcBef>
              <a:spcPct val="0"/>
            </a:spcBef>
            <a:spcAft>
              <a:spcPct val="35000"/>
            </a:spcAft>
          </a:pPr>
          <a:r>
            <a:rPr lang="ar-JO" sz="2800" b="1" kern="1200"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يتناول القسم الخاص كل جريمة بشكل مفصل مع بيان الاركان الخاصة بكل جريمة </a:t>
          </a:r>
          <a:r>
            <a:rPr lang="ar-JO" sz="2800" b="1" kern="1200"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والعقوبة </a:t>
          </a:r>
          <a:r>
            <a:rPr lang="ar-JO" sz="2800" b="1" kern="1200"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المخصصة لها.</a:t>
          </a:r>
          <a:endParaRPr lang="ar-JO" sz="2800" b="1" kern="1200"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sp:txBody>
      <dsp:txXfrm>
        <a:off x="36491" y="1865297"/>
        <a:ext cx="6948034" cy="117290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74601D-B7D8-49F6-9750-CAF0CBAB3EE5}">
      <dsp:nvSpPr>
        <dsp:cNvPr id="0" name=""/>
        <dsp:cNvSpPr/>
      </dsp:nvSpPr>
      <dsp:spPr>
        <a:xfrm>
          <a:off x="3703638" y="0"/>
          <a:ext cx="4525962" cy="4525962"/>
        </a:xfrm>
        <a:prstGeom prst="pie">
          <a:avLst>
            <a:gd name="adj1" fmla="val 16200000"/>
            <a:gd name="adj2" fmla="val 5400000"/>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9C6C39A1-B14B-4881-AC47-DF4DB14F8555}">
      <dsp:nvSpPr>
        <dsp:cNvPr id="0" name=""/>
        <dsp:cNvSpPr/>
      </dsp:nvSpPr>
      <dsp:spPr>
        <a:xfrm>
          <a:off x="0" y="0"/>
          <a:ext cx="5966619" cy="4525962"/>
        </a:xfrm>
        <a:prstGeom prst="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10490" tIns="110490" rIns="110490" bIns="110490" numCol="1" spcCol="1270" anchor="ctr" anchorCtr="0">
          <a:noAutofit/>
        </a:bodyPr>
        <a:lstStyle/>
        <a:p>
          <a:pPr lvl="0" algn="ctr" defTabSz="1289050" rtl="1">
            <a:lnSpc>
              <a:spcPct val="90000"/>
            </a:lnSpc>
            <a:spcBef>
              <a:spcPct val="0"/>
            </a:spcBef>
            <a:spcAft>
              <a:spcPct val="35000"/>
            </a:spcAft>
          </a:pPr>
          <a:r>
            <a:rPr lang="ar-JO" sz="2900" kern="1200" dirty="0" smtClean="0"/>
            <a:t>قانون العقوبات هو القانون الواجب التطبيق على المجرمين الذين يقترفون جرائم داخل اقليم الدولة</a:t>
          </a:r>
          <a:endParaRPr lang="ar-JO" sz="2900" kern="1200" dirty="0"/>
        </a:p>
      </dsp:txBody>
      <dsp:txXfrm>
        <a:off x="0" y="0"/>
        <a:ext cx="5966619" cy="1357791"/>
      </dsp:txXfrm>
    </dsp:sp>
    <dsp:sp modelId="{7E3BEF4C-C299-41FD-A6BC-E6BE3D0C98D0}">
      <dsp:nvSpPr>
        <dsp:cNvPr id="0" name=""/>
        <dsp:cNvSpPr/>
      </dsp:nvSpPr>
      <dsp:spPr>
        <a:xfrm>
          <a:off x="4495682" y="1357791"/>
          <a:ext cx="2941872" cy="2941872"/>
        </a:xfrm>
        <a:prstGeom prst="pie">
          <a:avLst>
            <a:gd name="adj1" fmla="val 16200000"/>
            <a:gd name="adj2" fmla="val 5400000"/>
          </a:avLst>
        </a:prstGeom>
        <a:gradFill rotWithShape="0">
          <a:gsLst>
            <a:gs pos="0">
              <a:schemeClr val="accent3">
                <a:hueOff val="0"/>
                <a:satOff val="0"/>
                <a:lumOff val="0"/>
                <a:alphaOff val="0"/>
                <a:shade val="15000"/>
                <a:satMod val="180000"/>
              </a:schemeClr>
            </a:gs>
            <a:gs pos="50000">
              <a:schemeClr val="accent3">
                <a:hueOff val="0"/>
                <a:satOff val="0"/>
                <a:lumOff val="0"/>
                <a:alphaOff val="0"/>
                <a:shade val="45000"/>
                <a:satMod val="170000"/>
              </a:schemeClr>
            </a:gs>
            <a:gs pos="70000">
              <a:schemeClr val="accent3">
                <a:hueOff val="0"/>
                <a:satOff val="0"/>
                <a:lumOff val="0"/>
                <a:alphaOff val="0"/>
                <a:tint val="99000"/>
                <a:shade val="65000"/>
                <a:satMod val="155000"/>
              </a:schemeClr>
            </a:gs>
            <a:gs pos="100000">
              <a:schemeClr val="accent3">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4917DADF-D26A-4CDD-8FF9-E03B5A6A2419}">
      <dsp:nvSpPr>
        <dsp:cNvPr id="0" name=""/>
        <dsp:cNvSpPr/>
      </dsp:nvSpPr>
      <dsp:spPr>
        <a:xfrm>
          <a:off x="0" y="1357791"/>
          <a:ext cx="5966619" cy="2941872"/>
        </a:xfrm>
        <a:prstGeom prst="rect">
          <a:avLst/>
        </a:prstGeom>
        <a:solidFill>
          <a:schemeClr val="lt1">
            <a:alpha val="90000"/>
            <a:hueOff val="0"/>
            <a:satOff val="0"/>
            <a:lumOff val="0"/>
            <a:alphaOff val="0"/>
          </a:schemeClr>
        </a:solidFill>
        <a:ln w="9525" cap="flat" cmpd="sng" algn="ctr">
          <a:solidFill>
            <a:schemeClr val="accent3">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10490" tIns="110490" rIns="110490" bIns="110490" numCol="1" spcCol="1270" anchor="ctr" anchorCtr="0">
          <a:noAutofit/>
        </a:bodyPr>
        <a:lstStyle/>
        <a:p>
          <a:pPr lvl="0" algn="ctr" defTabSz="1289050" rtl="1">
            <a:lnSpc>
              <a:spcPct val="90000"/>
            </a:lnSpc>
            <a:spcBef>
              <a:spcPct val="0"/>
            </a:spcBef>
            <a:spcAft>
              <a:spcPct val="35000"/>
            </a:spcAft>
          </a:pPr>
          <a:r>
            <a:rPr lang="ar-JO" sz="2900" kern="1200" dirty="0" smtClean="0"/>
            <a:t>المحاكم الاردنية هي الوحيدة التي تملك محاكمة هؤلاء المجرمين .</a:t>
          </a:r>
          <a:endParaRPr lang="ar-JO" sz="2900" kern="1200" dirty="0"/>
        </a:p>
      </dsp:txBody>
      <dsp:txXfrm>
        <a:off x="0" y="1357791"/>
        <a:ext cx="5966619" cy="1357787"/>
      </dsp:txXfrm>
    </dsp:sp>
    <dsp:sp modelId="{561B4800-D4CC-49DA-A4B4-60064329066D}">
      <dsp:nvSpPr>
        <dsp:cNvPr id="0" name=""/>
        <dsp:cNvSpPr/>
      </dsp:nvSpPr>
      <dsp:spPr>
        <a:xfrm>
          <a:off x="5287725" y="2715578"/>
          <a:ext cx="1357787" cy="1357787"/>
        </a:xfrm>
        <a:prstGeom prst="pie">
          <a:avLst>
            <a:gd name="adj1" fmla="val 16200000"/>
            <a:gd name="adj2" fmla="val 5400000"/>
          </a:avLst>
        </a:prstGeom>
        <a:gradFill rotWithShape="0">
          <a:gsLst>
            <a:gs pos="0">
              <a:schemeClr val="accent4">
                <a:hueOff val="0"/>
                <a:satOff val="0"/>
                <a:lumOff val="0"/>
                <a:alphaOff val="0"/>
                <a:shade val="15000"/>
                <a:satMod val="180000"/>
              </a:schemeClr>
            </a:gs>
            <a:gs pos="50000">
              <a:schemeClr val="accent4">
                <a:hueOff val="0"/>
                <a:satOff val="0"/>
                <a:lumOff val="0"/>
                <a:alphaOff val="0"/>
                <a:shade val="45000"/>
                <a:satMod val="170000"/>
              </a:schemeClr>
            </a:gs>
            <a:gs pos="70000">
              <a:schemeClr val="accent4">
                <a:hueOff val="0"/>
                <a:satOff val="0"/>
                <a:lumOff val="0"/>
                <a:alphaOff val="0"/>
                <a:tint val="99000"/>
                <a:shade val="65000"/>
                <a:satMod val="155000"/>
              </a:schemeClr>
            </a:gs>
            <a:gs pos="100000">
              <a:schemeClr val="accent4">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C7F68F3F-EC3E-4DC6-B8F1-35CD6EC1D732}">
      <dsp:nvSpPr>
        <dsp:cNvPr id="0" name=""/>
        <dsp:cNvSpPr/>
      </dsp:nvSpPr>
      <dsp:spPr>
        <a:xfrm>
          <a:off x="0" y="2715578"/>
          <a:ext cx="5966619" cy="1357787"/>
        </a:xfrm>
        <a:prstGeom prst="rect">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10490" tIns="110490" rIns="110490" bIns="110490" numCol="1" spcCol="1270" anchor="ctr" anchorCtr="0">
          <a:noAutofit/>
        </a:bodyPr>
        <a:lstStyle/>
        <a:p>
          <a:pPr lvl="0" algn="ctr" defTabSz="1289050" rtl="1">
            <a:lnSpc>
              <a:spcPct val="90000"/>
            </a:lnSpc>
            <a:spcBef>
              <a:spcPct val="0"/>
            </a:spcBef>
            <a:spcAft>
              <a:spcPct val="35000"/>
            </a:spcAft>
          </a:pPr>
          <a:r>
            <a:rPr lang="ar-JO" sz="2900" kern="1200" dirty="0" smtClean="0"/>
            <a:t>القوانين الاجنبية واحكام المحاكم الاجنبية لا يكون لها اي مفعول داخل الاقليم الاردني</a:t>
          </a:r>
          <a:endParaRPr lang="ar-JO" sz="2900" kern="1200" dirty="0"/>
        </a:p>
      </dsp:txBody>
      <dsp:txXfrm>
        <a:off x="0" y="2715578"/>
        <a:ext cx="5966619" cy="1357787"/>
      </dsp:txXfrm>
    </dsp:sp>
  </dsp:spTree>
</dsp:drawing>
</file>

<file path=ppt/diagrams/layout1.xml><?xml version="1.0" encoding="utf-8"?>
<dgm:layoutDef xmlns:dgm="http://schemas.openxmlformats.org/drawingml/2006/diagram" xmlns:a="http://schemas.openxmlformats.org/drawingml/2006/main" uniqueId="urn:microsoft.com/office/officeart/2005/8/layout/lProcess1">
  <dgm:title val=""/>
  <dgm:desc val=""/>
  <dgm:catLst>
    <dgm:cat type="process" pri="1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0" destId="2" srcOrd="0" destOrd="0"/>
        <dgm:cxn modelId="6" srcId="1" destId="3" srcOrd="1" destOrd="0"/>
        <dgm:cxn modelId="23" srcId="2" destId="21" srcOrd="0" destOrd="0"/>
        <dgm:cxn modelId="24" srcId="2" destId="22" srcOrd="1" destOrd="0"/>
        <dgm:cxn modelId="33" srcId="1" destId="31" srcOrd="0" destOrd="0"/>
      </dgm:cxnLst>
      <dgm:bg/>
      <dgm:whole/>
    </dgm:dataModel>
  </dgm:sampData>
  <dgm:styleData>
    <dgm:dataModel>
      <dgm:ptLst>
        <dgm:pt modelId="0" type="doc"/>
        <dgm:pt modelId="1"/>
        <dgm:pt modelId="11"/>
        <dgm:pt modelId="2"/>
        <dgm:pt modelId="22"/>
      </dgm:ptLst>
      <dgm:cxnLst>
        <dgm:cxn modelId="3" srcId="0" destId="1" srcOrd="0" destOrd="0"/>
        <dgm:cxn modelId="4" srcId="0" destId="2" srcOrd="0" destOrd="0"/>
        <dgm:cxn modelId="5" srcId="1" destId="11" srcOrd="0" destOrd="0"/>
        <dgm:cxn modelId="6" srcId="2" destId="2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vertAlign" val="mid"/>
          <dgm:param type="nodeHorzAlign" val="l"/>
          <dgm:param type="nodeVertAlign" val="t"/>
          <dgm:param type="fallback" val="2D"/>
        </dgm:alg>
      </dgm:if>
      <dgm:else name="Name3">
        <dgm:alg type="lin">
          <dgm:param type="linDir" val="fromR"/>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h" for="des" forName="header" refType="h"/>
      <dgm:constr type="w" for="des" forName="header" refType="h" refFor="des" refForName="header" op="equ" fact="4"/>
      <dgm:constr type="h" for="des" forName="child" refType="h" refFor="des" refForName="header" op="equ"/>
      <dgm:constr type="w" for="des" forName="child" refType="w" refFor="des" refForName="header" op="equ"/>
      <dgm:constr type="w" for="ch" forName="hSp" refType="w" refFor="des" refForName="header" op="equ" fact="0.14"/>
      <dgm:constr type="h" for="des" forName="parTrans" refType="h" refFor="des" refForName="header" op="equ" fact="0.35"/>
      <dgm:constr type="h" for="des" forName="sibTrans" refType="h" refFor="des" refForName="parTrans" op="equ"/>
      <dgm:constr type="primFontSz" for="des" forName="child" op="equ" val="65"/>
      <dgm:constr type="primFontSz" for="des" forName="header" op="equ" val="65"/>
    </dgm:constrLst>
    <dgm:ruleLst/>
    <dgm:forEach name="Name4" axis="ch" ptType="node">
      <dgm:layoutNode name="vertFlow">
        <dgm:choose name="Name5">
          <dgm:if name="Name6" func="var" arg="dir" op="equ" val="norm">
            <dgm:alg type="lin">
              <dgm:param type="linDir" val="fromT"/>
              <dgm:param type="nodeHorzAlign" val="ctr"/>
              <dgm:param type="nodeVertAlign" val="t"/>
              <dgm:param type="fallback" val="2D"/>
            </dgm:alg>
          </dgm:if>
          <dgm:else name="Name7">
            <dgm:alg type="lin">
              <dgm:param type="linDir" val="fromT"/>
              <dgm:param type="nodeHorzAlign" val="ctr"/>
              <dgm:param type="nodeVertAlign" val="t"/>
              <dgm:param type="fallback" val="2D"/>
            </dgm:alg>
          </dgm:else>
        </dgm:choose>
        <dgm:shape xmlns:r="http://schemas.openxmlformats.org/officeDocument/2006/relationships" r:blip="">
          <dgm:adjLst/>
        </dgm:shape>
        <dgm:presOf/>
        <dgm:constrLst/>
        <dgm:ruleLst/>
        <dgm:layoutNode name="header" styleLbl="node1">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8" axis="ch" ptType="parTrans" cnt="1">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connDist" fact="0.25"/>
              <dgm:constr type="endPad" refType="connDist" fact="0.25"/>
            </dgm:constrLst>
            <dgm:ruleLst/>
          </dgm:layoutNode>
        </dgm:forEach>
        <dgm:forEach name="Name9" axis="ch" ptType="node">
          <dgm:layoutNode name="child" styleLbl="alignAccFollowNode1">
            <dgm:varLst>
              <dgm:chMax val="0"/>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0" axis="followSib" ptType="sibTrans" cnt="1">
            <dgm:layoutNode name="sib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w" fact="0.25"/>
                <dgm:constr type="endPad" refType="w" fact="0.25"/>
              </dgm:constrLst>
              <dgm:ruleLst/>
            </dgm:layoutNode>
          </dgm:forEach>
        </dgm:forEach>
      </dgm:layoutNode>
      <dgm:choose name="Name11">
        <dgm:if name="Name12" axis="self" ptType="node" func="revPos" op="gte" val="2">
          <dgm:layoutNode name="hSp">
            <dgm:alg type="sp"/>
            <dgm:shape xmlns:r="http://schemas.openxmlformats.org/officeDocument/2006/relationships" r:blip="">
              <dgm:adjLst/>
            </dgm:shape>
            <dgm:presOf/>
            <dgm:constrLst/>
            <dgm:ruleLst/>
          </dgm:layoutNode>
        </dgm:if>
        <dgm:else name="Name13"/>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smtClean="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763438F2-FFAF-47A5-9663-DC5DB7901D17}" type="datetimeFigureOut">
              <a:rPr lang="en-US"/>
              <a:pPr>
                <a:defRPr/>
              </a:pPr>
              <a:t>1/28/2019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smtClean="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cs typeface="Simplified Arabic" panose="02020603050405020304" pitchFamily="18" charset="-78"/>
              </a:defRPr>
            </a:lvl1pPr>
          </a:lstStyle>
          <a:p>
            <a:fld id="{53A078BA-11B0-4AA5-882C-B3ABA81EA047}" type="slidenum">
              <a:rPr lang="en-US" altLang="en-US" smtClean="0"/>
              <a:pPr/>
              <a:t>‹#›</a:t>
            </a:fld>
            <a:endParaRPr lang="en-US" altLang="en-US" dirty="0"/>
          </a:p>
        </p:txBody>
      </p:sp>
    </p:spTree>
    <p:extLst>
      <p:ext uri="{BB962C8B-B14F-4D97-AF65-F5344CB8AC3E}">
        <p14:creationId xmlns:p14="http://schemas.microsoft.com/office/powerpoint/2010/main" val="293067184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3A078BA-11B0-4AA5-882C-B3ABA81EA047}" type="slidenum">
              <a:rPr lang="en-US" altLang="en-US" smtClean="0"/>
              <a:pPr/>
              <a:t>1</a:t>
            </a:fld>
            <a:endParaRPr lang="en-US" altLang="en-US" dirty="0"/>
          </a:p>
        </p:txBody>
      </p:sp>
    </p:spTree>
    <p:extLst>
      <p:ext uri="{BB962C8B-B14F-4D97-AF65-F5344CB8AC3E}">
        <p14:creationId xmlns:p14="http://schemas.microsoft.com/office/powerpoint/2010/main" val="3502690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3A078BA-11B0-4AA5-882C-B3ABA81EA047}" type="slidenum">
              <a:rPr lang="en-US" altLang="en-US" smtClean="0"/>
              <a:pPr/>
              <a:t>12</a:t>
            </a:fld>
            <a:endParaRPr lang="en-US" altLang="en-US" dirty="0"/>
          </a:p>
        </p:txBody>
      </p:sp>
    </p:spTree>
    <p:extLst>
      <p:ext uri="{BB962C8B-B14F-4D97-AF65-F5344CB8AC3E}">
        <p14:creationId xmlns:p14="http://schemas.microsoft.com/office/powerpoint/2010/main" val="4294881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a:t>Click to edit Master subtitle style</a:t>
            </a:r>
          </a:p>
        </p:txBody>
      </p:sp>
      <p:sp>
        <p:nvSpPr>
          <p:cNvPr id="11" name="Date Placeholder 29"/>
          <p:cNvSpPr>
            <a:spLocks noGrp="1"/>
          </p:cNvSpPr>
          <p:nvPr>
            <p:ph type="dt" sz="half" idx="10"/>
          </p:nvPr>
        </p:nvSpPr>
        <p:spPr/>
        <p:txBody>
          <a:bodyPr/>
          <a:lstStyle>
            <a:lvl1pPr>
              <a:defRPr smtClean="0">
                <a:solidFill>
                  <a:srgbClr val="FFFFFF"/>
                </a:solidFill>
              </a:defRPr>
            </a:lvl1pPr>
            <a:extLst/>
          </a:lstStyle>
          <a:p>
            <a:pPr>
              <a:defRPr/>
            </a:pPr>
            <a:fld id="{0E8E6A62-78FB-4E8D-A473-84B4A9F8FEA5}" type="datetime1">
              <a:rPr lang="en-US" smtClean="0"/>
              <a:t>1/28/2019</a:t>
            </a:fld>
            <a:endParaRPr lang="en-US" dirty="0"/>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dirty="0"/>
          </a:p>
        </p:txBody>
      </p:sp>
      <p:sp>
        <p:nvSpPr>
          <p:cNvPr id="13" name="Slide Number Placeholder 26"/>
          <p:cNvSpPr>
            <a:spLocks noGrp="1"/>
          </p:cNvSpPr>
          <p:nvPr>
            <p:ph type="sldNum" sz="quarter" idx="12"/>
          </p:nvPr>
        </p:nvSpPr>
        <p:spPr/>
        <p:txBody>
          <a:bodyPr/>
          <a:lstStyle>
            <a:lvl1pPr>
              <a:defRPr>
                <a:solidFill>
                  <a:srgbClr val="FFFFFF"/>
                </a:solidFill>
              </a:defRPr>
            </a:lvl1pPr>
          </a:lstStyle>
          <a:p>
            <a:fld id="{D6DA028E-B514-4AB6-B2EA-B51A3B5E11CF}" type="slidenum">
              <a:rPr lang="en-US" altLang="en-US"/>
              <a:pPr/>
              <a:t>‹#›</a:t>
            </a:fld>
            <a:endParaRPr lang="en-US" altLang="en-US" dirty="0"/>
          </a:p>
        </p:txBody>
      </p:sp>
    </p:spTree>
    <p:extLst>
      <p:ext uri="{BB962C8B-B14F-4D97-AF65-F5344CB8AC3E}">
        <p14:creationId xmlns:p14="http://schemas.microsoft.com/office/powerpoint/2010/main" val="965838522"/>
      </p:ext>
    </p:extLst>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3B3CE7A8-5531-4240-B0E0-020E7F7E7BD3}" type="datetime1">
              <a:rPr lang="en-US" smtClean="0"/>
              <a:t>1/28/2019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C9F4A4D9-ED05-4ACE-8A1A-B56A75B5D0D1}" type="slidenum">
              <a:rPr lang="en-US" altLang="en-US"/>
              <a:pPr/>
              <a:t>‹#›</a:t>
            </a:fld>
            <a:endParaRPr lang="en-US" altLang="en-US" dirty="0"/>
          </a:p>
        </p:txBody>
      </p:sp>
    </p:spTree>
    <p:extLst>
      <p:ext uri="{BB962C8B-B14F-4D97-AF65-F5344CB8AC3E}">
        <p14:creationId xmlns:p14="http://schemas.microsoft.com/office/powerpoint/2010/main" val="2798441020"/>
      </p:ext>
    </p:extLst>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CA689754-7BC6-45F8-8224-12D70EE19787}" type="datetime1">
              <a:rPr lang="en-US" smtClean="0"/>
              <a:t>1/28/2019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64F7AE81-4ABA-4122-AA68-6A9C22319880}" type="slidenum">
              <a:rPr lang="en-US" altLang="en-US"/>
              <a:pPr/>
              <a:t>‹#›</a:t>
            </a:fld>
            <a:endParaRPr lang="en-US" altLang="en-US" dirty="0"/>
          </a:p>
        </p:txBody>
      </p:sp>
    </p:spTree>
    <p:extLst>
      <p:ext uri="{BB962C8B-B14F-4D97-AF65-F5344CB8AC3E}">
        <p14:creationId xmlns:p14="http://schemas.microsoft.com/office/powerpoint/2010/main" val="3628316200"/>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p:cNvSpPr>
            <a:spLocks noGrp="1"/>
          </p:cNvSpPr>
          <p:nvPr>
            <p:ph type="title"/>
          </p:nvPr>
        </p:nvSpPr>
        <p:spPr/>
        <p:txBody>
          <a:bodyPr rtlCol="0"/>
          <a:lstStyle/>
          <a:p>
            <a:r>
              <a:rPr lang="en-US"/>
              <a:t>Click to edit Master title style</a:t>
            </a:r>
          </a:p>
        </p:txBody>
      </p:sp>
      <p:sp>
        <p:nvSpPr>
          <p:cNvPr id="4" name="Date Placeholder 9"/>
          <p:cNvSpPr>
            <a:spLocks noGrp="1"/>
          </p:cNvSpPr>
          <p:nvPr>
            <p:ph type="dt" sz="half" idx="10"/>
          </p:nvPr>
        </p:nvSpPr>
        <p:spPr/>
        <p:txBody>
          <a:bodyPr/>
          <a:lstStyle>
            <a:lvl1pPr>
              <a:defRPr/>
            </a:lvl1pPr>
          </a:lstStyle>
          <a:p>
            <a:pPr>
              <a:defRPr/>
            </a:pPr>
            <a:fld id="{677E32E5-301D-4AFE-BC70-286CF76060EC}" type="datetime1">
              <a:rPr lang="en-US" smtClean="0"/>
              <a:t>1/28/2019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5CC9CE27-4982-444C-9312-3DD47D12EDF3}" type="slidenum">
              <a:rPr lang="en-US" altLang="en-US"/>
              <a:pPr/>
              <a:t>‹#›</a:t>
            </a:fld>
            <a:endParaRPr lang="en-US" altLang="en-US" dirty="0"/>
          </a:p>
        </p:txBody>
      </p:sp>
    </p:spTree>
    <p:extLst>
      <p:ext uri="{BB962C8B-B14F-4D97-AF65-F5344CB8AC3E}">
        <p14:creationId xmlns:p14="http://schemas.microsoft.com/office/powerpoint/2010/main" val="547888255"/>
      </p:ext>
    </p:extLst>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a:t>Click to edit Master title style</a:t>
            </a:r>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2081DBB1-27C2-474E-AEC2-A92520BD1FE4}" type="datetime1">
              <a:rPr lang="en-US" smtClean="0"/>
              <a:t>1/28/2019</a:t>
            </a:fld>
            <a:endParaRPr lang="en-US" dirty="0"/>
          </a:p>
        </p:txBody>
      </p:sp>
      <p:sp>
        <p:nvSpPr>
          <p:cNvPr id="7" name="Footer Placeholder 4"/>
          <p:cNvSpPr>
            <a:spLocks noGrp="1"/>
          </p:cNvSpPr>
          <p:nvPr>
            <p:ph type="ftr" sz="quarter" idx="11"/>
          </p:nvPr>
        </p:nvSpPr>
        <p:spPr/>
        <p:txBody>
          <a:bodyPr/>
          <a:lstStyle>
            <a:lvl1pPr>
              <a:defRPr/>
            </a:lvl1pPr>
            <a:extLst/>
          </a:lstStyle>
          <a:p>
            <a:pPr>
              <a:defRPr/>
            </a:pPr>
            <a:endParaRPr lang="en-US" dirty="0"/>
          </a:p>
        </p:txBody>
      </p:sp>
      <p:sp>
        <p:nvSpPr>
          <p:cNvPr id="8" name="Slide Number Placeholder 5"/>
          <p:cNvSpPr>
            <a:spLocks noGrp="1"/>
          </p:cNvSpPr>
          <p:nvPr>
            <p:ph type="sldNum" sz="quarter" idx="12"/>
          </p:nvPr>
        </p:nvSpPr>
        <p:spPr/>
        <p:txBody>
          <a:bodyPr/>
          <a:lstStyle>
            <a:lvl1pPr>
              <a:defRPr/>
            </a:lvl1pPr>
          </a:lstStyle>
          <a:p>
            <a:fld id="{63F130A3-53D0-4DA5-AFC3-BDBB5488FCCC}" type="slidenum">
              <a:rPr lang="en-US" altLang="en-US"/>
              <a:pPr/>
              <a:t>‹#›</a:t>
            </a:fld>
            <a:endParaRPr lang="en-US" altLang="en-US" dirty="0"/>
          </a:p>
        </p:txBody>
      </p:sp>
    </p:spTree>
    <p:extLst>
      <p:ext uri="{BB962C8B-B14F-4D97-AF65-F5344CB8AC3E}">
        <p14:creationId xmlns:p14="http://schemas.microsoft.com/office/powerpoint/2010/main" val="3177205225"/>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rtlCol="0"/>
          <a:lstStyle/>
          <a:p>
            <a:r>
              <a:rPr lang="en-US"/>
              <a:t>Click to edit Master title style</a:t>
            </a:r>
          </a:p>
        </p:txBody>
      </p:sp>
      <p:sp>
        <p:nvSpPr>
          <p:cNvPr id="5" name="Date Placeholder 4"/>
          <p:cNvSpPr>
            <a:spLocks noGrp="1"/>
          </p:cNvSpPr>
          <p:nvPr>
            <p:ph type="dt" sz="half" idx="10"/>
          </p:nvPr>
        </p:nvSpPr>
        <p:spPr/>
        <p:txBody>
          <a:bodyPr/>
          <a:lstStyle>
            <a:lvl1pPr>
              <a:defRPr/>
            </a:lvl1pPr>
            <a:extLst/>
          </a:lstStyle>
          <a:p>
            <a:pPr>
              <a:defRPr/>
            </a:pPr>
            <a:fld id="{99D3254D-F25B-47B4-88DC-46A89203CB41}" type="datetime1">
              <a:rPr lang="en-US" smtClean="0"/>
              <a:t>1/28/2019</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fld id="{2712445D-6287-4F25-973C-D1263A2BE7DF}" type="slidenum">
              <a:rPr lang="en-US" altLang="en-US"/>
              <a:pPr/>
              <a:t>‹#›</a:t>
            </a:fld>
            <a:endParaRPr lang="en-US" altLang="en-US" dirty="0"/>
          </a:p>
        </p:txBody>
      </p:sp>
    </p:spTree>
    <p:extLst>
      <p:ext uri="{BB962C8B-B14F-4D97-AF65-F5344CB8AC3E}">
        <p14:creationId xmlns:p14="http://schemas.microsoft.com/office/powerpoint/2010/main" val="3162837076"/>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extLst/>
          </a:lstStyle>
          <a:p>
            <a:pPr>
              <a:defRPr/>
            </a:pPr>
            <a:fld id="{A65CAFEA-D291-4EB2-BA77-3C3BF8986A02}" type="datetime1">
              <a:rPr lang="en-US" smtClean="0"/>
              <a:t>1/28/2019</a:t>
            </a:fld>
            <a:endParaRPr lang="en-US" dirty="0"/>
          </a:p>
        </p:txBody>
      </p:sp>
      <p:sp>
        <p:nvSpPr>
          <p:cNvPr id="8" name="Footer Placeholder 7"/>
          <p:cNvSpPr>
            <a:spLocks noGrp="1"/>
          </p:cNvSpPr>
          <p:nvPr>
            <p:ph type="ftr" sz="quarter" idx="11"/>
          </p:nvPr>
        </p:nvSpPr>
        <p:spPr/>
        <p:txBody>
          <a:bodyPr/>
          <a:lstStyle>
            <a:lvl1pPr>
              <a:defRPr/>
            </a:lvl1pPr>
            <a:extLst/>
          </a:lstStyle>
          <a:p>
            <a:pPr>
              <a:defRPr/>
            </a:pPr>
            <a:endParaRPr lang="en-US" dirty="0"/>
          </a:p>
        </p:txBody>
      </p:sp>
      <p:sp>
        <p:nvSpPr>
          <p:cNvPr id="9" name="Slide Number Placeholder 8"/>
          <p:cNvSpPr>
            <a:spLocks noGrp="1"/>
          </p:cNvSpPr>
          <p:nvPr>
            <p:ph type="sldNum" sz="quarter" idx="12"/>
          </p:nvPr>
        </p:nvSpPr>
        <p:spPr/>
        <p:txBody>
          <a:bodyPr/>
          <a:lstStyle>
            <a:lvl1pPr>
              <a:defRPr/>
            </a:lvl1pPr>
          </a:lstStyle>
          <a:p>
            <a:fld id="{613609EC-8B2B-4DD3-B05B-EE53E6BEA5B3}" type="slidenum">
              <a:rPr lang="en-US" altLang="en-US"/>
              <a:pPr/>
              <a:t>‹#›</a:t>
            </a:fld>
            <a:endParaRPr lang="en-US" altLang="en-US" dirty="0"/>
          </a:p>
        </p:txBody>
      </p:sp>
    </p:spTree>
    <p:extLst>
      <p:ext uri="{BB962C8B-B14F-4D97-AF65-F5344CB8AC3E}">
        <p14:creationId xmlns:p14="http://schemas.microsoft.com/office/powerpoint/2010/main" val="2500437263"/>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lang="en-US"/>
              <a:t>Click to edit Master title style</a:t>
            </a:r>
          </a:p>
        </p:txBody>
      </p:sp>
      <p:sp>
        <p:nvSpPr>
          <p:cNvPr id="3" name="Date Placeholder 2"/>
          <p:cNvSpPr>
            <a:spLocks noGrp="1"/>
          </p:cNvSpPr>
          <p:nvPr>
            <p:ph type="dt" sz="half" idx="10"/>
          </p:nvPr>
        </p:nvSpPr>
        <p:spPr/>
        <p:txBody>
          <a:bodyPr/>
          <a:lstStyle>
            <a:lvl1pPr>
              <a:defRPr/>
            </a:lvl1pPr>
            <a:extLst/>
          </a:lstStyle>
          <a:p>
            <a:pPr>
              <a:defRPr/>
            </a:pPr>
            <a:fld id="{2A9D2E53-56A2-485A-B31B-CC6A0FA8F018}" type="datetime1">
              <a:rPr lang="en-US" smtClean="0"/>
              <a:t>1/28/2019</a:t>
            </a:fld>
            <a:endParaRPr lang="en-US" dirty="0"/>
          </a:p>
        </p:txBody>
      </p:sp>
      <p:sp>
        <p:nvSpPr>
          <p:cNvPr id="4" name="Footer Placeholder 3"/>
          <p:cNvSpPr>
            <a:spLocks noGrp="1"/>
          </p:cNvSpPr>
          <p:nvPr>
            <p:ph type="ftr" sz="quarter" idx="11"/>
          </p:nvPr>
        </p:nvSpPr>
        <p:spPr/>
        <p:txBody>
          <a:bodyPr/>
          <a:lstStyle>
            <a:lvl1pPr>
              <a:defRPr/>
            </a:lvl1pPr>
            <a:extLst/>
          </a:lstStyle>
          <a:p>
            <a:pPr>
              <a:defRPr/>
            </a:pPr>
            <a:endParaRPr lang="en-US" dirty="0"/>
          </a:p>
        </p:txBody>
      </p:sp>
      <p:sp>
        <p:nvSpPr>
          <p:cNvPr id="5" name="Slide Number Placeholder 4"/>
          <p:cNvSpPr>
            <a:spLocks noGrp="1"/>
          </p:cNvSpPr>
          <p:nvPr>
            <p:ph type="sldNum" sz="quarter" idx="12"/>
          </p:nvPr>
        </p:nvSpPr>
        <p:spPr/>
        <p:txBody>
          <a:bodyPr/>
          <a:lstStyle>
            <a:lvl1pPr>
              <a:defRPr/>
            </a:lvl1pPr>
          </a:lstStyle>
          <a:p>
            <a:fld id="{6179A3DA-7CEC-45FF-91E5-2A27438CC260}" type="slidenum">
              <a:rPr lang="en-US" altLang="en-US"/>
              <a:pPr/>
              <a:t>‹#›</a:t>
            </a:fld>
            <a:endParaRPr lang="en-US" altLang="en-US" dirty="0"/>
          </a:p>
        </p:txBody>
      </p:sp>
    </p:spTree>
    <p:extLst>
      <p:ext uri="{BB962C8B-B14F-4D97-AF65-F5344CB8AC3E}">
        <p14:creationId xmlns:p14="http://schemas.microsoft.com/office/powerpoint/2010/main" val="1921198393"/>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E7CAD015-4FD5-4286-A628-78AAB9A4AF6C}" type="datetime1">
              <a:rPr lang="en-US" smtClean="0"/>
              <a:t>1/28/2019</a:t>
            </a:fld>
            <a:endParaRPr lang="en-US" dirty="0"/>
          </a:p>
        </p:txBody>
      </p:sp>
      <p:sp>
        <p:nvSpPr>
          <p:cNvPr id="3" name="Footer Placeholder 21"/>
          <p:cNvSpPr>
            <a:spLocks noGrp="1"/>
          </p:cNvSpPr>
          <p:nvPr>
            <p:ph type="ftr" sz="quarter" idx="11"/>
          </p:nvPr>
        </p:nvSpPr>
        <p:spPr/>
        <p:txBody>
          <a:bodyPr/>
          <a:lstStyle>
            <a:lvl1pPr>
              <a:defRPr/>
            </a:lvl1pPr>
          </a:lstStyle>
          <a:p>
            <a:pPr>
              <a:defRPr/>
            </a:pPr>
            <a:endParaRPr lang="en-US" dirty="0"/>
          </a:p>
        </p:txBody>
      </p:sp>
      <p:sp>
        <p:nvSpPr>
          <p:cNvPr id="4" name="Slide Number Placeholder 17"/>
          <p:cNvSpPr>
            <a:spLocks noGrp="1"/>
          </p:cNvSpPr>
          <p:nvPr>
            <p:ph type="sldNum" sz="quarter" idx="12"/>
          </p:nvPr>
        </p:nvSpPr>
        <p:spPr/>
        <p:txBody>
          <a:bodyPr/>
          <a:lstStyle>
            <a:lvl1pPr>
              <a:defRPr/>
            </a:lvl1pPr>
          </a:lstStyle>
          <a:p>
            <a:fld id="{0DC03BF1-4270-4B6D-84EA-FD2A929024F0}" type="slidenum">
              <a:rPr lang="en-US" altLang="en-US"/>
              <a:pPr/>
              <a:t>‹#›</a:t>
            </a:fld>
            <a:endParaRPr lang="en-US" altLang="en-US" dirty="0"/>
          </a:p>
        </p:txBody>
      </p:sp>
    </p:spTree>
    <p:extLst>
      <p:ext uri="{BB962C8B-B14F-4D97-AF65-F5344CB8AC3E}">
        <p14:creationId xmlns:p14="http://schemas.microsoft.com/office/powerpoint/2010/main" val="1605166619"/>
      </p:ext>
    </p:extLst>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extLst/>
          </a:lstStyle>
          <a:p>
            <a:pPr>
              <a:defRPr/>
            </a:pPr>
            <a:fld id="{1BB2D6ED-61B5-4810-A2F0-43BA83EE690E}" type="datetime1">
              <a:rPr lang="en-US" smtClean="0"/>
              <a:t>1/28/2019</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fld id="{F6CF19CC-F72A-450D-942A-CED7DC44845B}" type="slidenum">
              <a:rPr lang="en-US" altLang="en-US"/>
              <a:pPr/>
              <a:t>‹#›</a:t>
            </a:fld>
            <a:endParaRPr lang="en-US" altLang="en-US" dirty="0"/>
          </a:p>
        </p:txBody>
      </p:sp>
    </p:spTree>
    <p:extLst>
      <p:ext uri="{BB962C8B-B14F-4D97-AF65-F5344CB8AC3E}">
        <p14:creationId xmlns:p14="http://schemas.microsoft.com/office/powerpoint/2010/main" val="1685781505"/>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6" name="Freeform 5"/>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7" name="Right Triangle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dirty="0"/>
              <a:t>Click icon to add picture</a:t>
            </a: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a:t>Click to edit Master title style</a:t>
            </a:r>
          </a:p>
        </p:txBody>
      </p:sp>
      <p:sp>
        <p:nvSpPr>
          <p:cNvPr id="11" name="Date Placeholder 4"/>
          <p:cNvSpPr>
            <a:spLocks noGrp="1"/>
          </p:cNvSpPr>
          <p:nvPr>
            <p:ph type="dt" sz="half" idx="10"/>
          </p:nvPr>
        </p:nvSpPr>
        <p:spPr/>
        <p:txBody>
          <a:bodyPr/>
          <a:lstStyle>
            <a:lvl1pPr>
              <a:defRPr smtClean="0">
                <a:solidFill>
                  <a:schemeClr val="tx1"/>
                </a:solidFill>
              </a:defRPr>
            </a:lvl1pPr>
            <a:extLst/>
          </a:lstStyle>
          <a:p>
            <a:pPr>
              <a:defRPr/>
            </a:pPr>
            <a:fld id="{7C3924C2-1018-4D0F-82F3-FA55AA86B07F}" type="datetime1">
              <a:rPr lang="en-US" smtClean="0"/>
              <a:t>1/28/2019</a:t>
            </a:fld>
            <a:endParaRPr lang="en-US" dirty="0"/>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dirty="0"/>
          </a:p>
        </p:txBody>
      </p:sp>
      <p:sp>
        <p:nvSpPr>
          <p:cNvPr id="13" name="Slide Number Placeholder 6"/>
          <p:cNvSpPr>
            <a:spLocks noGrp="1"/>
          </p:cNvSpPr>
          <p:nvPr>
            <p:ph type="sldNum" sz="quarter" idx="12"/>
          </p:nvPr>
        </p:nvSpPr>
        <p:spPr/>
        <p:txBody>
          <a:bodyPr/>
          <a:lstStyle>
            <a:lvl1pPr>
              <a:defRPr/>
            </a:lvl1pPr>
          </a:lstStyle>
          <a:p>
            <a:fld id="{EE1FC46B-7DE7-4DE1-B5DD-59B25234D861}" type="slidenum">
              <a:rPr lang="en-US" altLang="en-US"/>
              <a:pPr/>
              <a:t>‹#›</a:t>
            </a:fld>
            <a:endParaRPr lang="en-US" altLang="en-US" dirty="0"/>
          </a:p>
        </p:txBody>
      </p:sp>
    </p:spTree>
    <p:extLst>
      <p:ext uri="{BB962C8B-B14F-4D97-AF65-F5344CB8AC3E}">
        <p14:creationId xmlns:p14="http://schemas.microsoft.com/office/powerpoint/2010/main" val="1982552013"/>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6666"/>
        </a:solidFill>
        <a:effectLst/>
      </p:bgPr>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lang="en-US"/>
              <a:t>Click to edit Master title style</a:t>
            </a:r>
          </a:p>
        </p:txBody>
      </p:sp>
      <p:sp>
        <p:nvSpPr>
          <p:cNvPr id="1033" name="Text Placeholder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smtClean="0">
                <a:solidFill>
                  <a:schemeClr val="tx1"/>
                </a:solidFill>
                <a:latin typeface="+mn-lt"/>
                <a:cs typeface="+mn-cs"/>
              </a:defRPr>
            </a:lvl1pPr>
            <a:extLst/>
          </a:lstStyle>
          <a:p>
            <a:pPr>
              <a:defRPr/>
            </a:pPr>
            <a:fld id="{056D1847-15E7-441A-B0A5-A3922447DE73}" type="datetime1">
              <a:rPr lang="en-US" smtClean="0"/>
              <a:t>1/28/2019</a:t>
            </a:fld>
            <a:endParaRPr lang="en-US" dirty="0"/>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extLst/>
          </a:lstStyle>
          <a:p>
            <a:pPr>
              <a:defRPr/>
            </a:pPr>
            <a:endParaRPr lang="en-US" dirty="0"/>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wrap="square" lIns="91440" tIns="45720" rIns="91440" bIns="45720" numCol="1" anchor="b" anchorCtr="0" compatLnSpc="1">
            <a:prstTxWarp prst="textNoShape">
              <a:avLst/>
            </a:prstTxWarp>
          </a:bodyPr>
          <a:lstStyle>
            <a:lvl1pPr algn="r">
              <a:defRPr sz="1000">
                <a:latin typeface="Lucida Sans Unicode" panose="020B0602030504020204" pitchFamily="34" charset="0"/>
                <a:cs typeface="Simplified Arabic" panose="02020603050405020304" pitchFamily="18" charset="-78"/>
              </a:defRPr>
            </a:lvl1pPr>
          </a:lstStyle>
          <a:p>
            <a:fld id="{F4F7265A-0115-4F7F-9917-C4E5D848EC5A}" type="slidenum">
              <a:rPr lang="en-US" altLang="en-US" smtClean="0"/>
              <a:pPr/>
              <a:t>‹#›</a:t>
            </a:fld>
            <a:endParaRPr lang="en-US" altLang="en-US" dirty="0"/>
          </a:p>
        </p:txBody>
      </p:sp>
    </p:spTree>
  </p:cSld>
  <p:clrMap bg1="lt1" tx1="dk1" bg2="lt2" tx2="dk2" accent1="accent1" accent2="accent2" accent3="accent3" accent4="accent4" accent5="accent5" accent6="accent6" hlink="hlink" folHlink="folHlink"/>
  <p:sldLayoutIdLst>
    <p:sldLayoutId id="2147483683" r:id="rId1"/>
    <p:sldLayoutId id="2147483679" r:id="rId2"/>
    <p:sldLayoutId id="2147483684" r:id="rId3"/>
    <p:sldLayoutId id="2147483685" r:id="rId4"/>
    <p:sldLayoutId id="2147483686" r:id="rId5"/>
    <p:sldLayoutId id="2147483687" r:id="rId6"/>
    <p:sldLayoutId id="2147483680" r:id="rId7"/>
    <p:sldLayoutId id="2147483688" r:id="rId8"/>
    <p:sldLayoutId id="2147483689" r:id="rId9"/>
    <p:sldLayoutId id="2147483681" r:id="rId10"/>
    <p:sldLayoutId id="2147483682" r:id="rId11"/>
  </p:sldLayoutIdLst>
  <p:transition spd="slow">
    <p:push dir="u"/>
  </p:transition>
  <p:hf hdr="0" ftr="0" dt="0"/>
  <p:txStyles>
    <p:titleStyle>
      <a:lvl1pPr algn="l" rtl="0" fontAlgn="base">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100" b="1">
          <a:solidFill>
            <a:schemeClr val="tx2"/>
          </a:solidFill>
          <a:latin typeface="Lucida Sans Unicode" panose="020B0602030504020204" pitchFamily="34" charset="0"/>
        </a:defRPr>
      </a:lvl2pPr>
      <a:lvl3pPr algn="l" rtl="0" fontAlgn="base">
        <a:spcBef>
          <a:spcPct val="0"/>
        </a:spcBef>
        <a:spcAft>
          <a:spcPct val="0"/>
        </a:spcAft>
        <a:defRPr sz="4100" b="1">
          <a:solidFill>
            <a:schemeClr val="tx2"/>
          </a:solidFill>
          <a:latin typeface="Lucida Sans Unicode" panose="020B0602030504020204" pitchFamily="34" charset="0"/>
        </a:defRPr>
      </a:lvl3pPr>
      <a:lvl4pPr algn="l" rtl="0" fontAlgn="base">
        <a:spcBef>
          <a:spcPct val="0"/>
        </a:spcBef>
        <a:spcAft>
          <a:spcPct val="0"/>
        </a:spcAft>
        <a:defRPr sz="4100" b="1">
          <a:solidFill>
            <a:schemeClr val="tx2"/>
          </a:solidFill>
          <a:latin typeface="Lucida Sans Unicode" panose="020B0602030504020204" pitchFamily="34" charset="0"/>
        </a:defRPr>
      </a:lvl4pPr>
      <a:lvl5pPr algn="l" rtl="0" fontAlgn="base">
        <a:spcBef>
          <a:spcPct val="0"/>
        </a:spcBef>
        <a:spcAft>
          <a:spcPct val="0"/>
        </a:spcAft>
        <a:defRPr sz="4100" b="1">
          <a:solidFill>
            <a:schemeClr val="tx2"/>
          </a:solidFill>
          <a:latin typeface="Lucida Sans Unicode" panose="020B0602030504020204" pitchFamily="34" charset="0"/>
        </a:defRPr>
      </a:lvl5pPr>
      <a:lvl6pPr marL="457200" algn="l" rtl="0" fontAlgn="base">
        <a:spcBef>
          <a:spcPct val="0"/>
        </a:spcBef>
        <a:spcAft>
          <a:spcPct val="0"/>
        </a:spcAft>
        <a:defRPr sz="4100" b="1">
          <a:solidFill>
            <a:schemeClr val="tx2"/>
          </a:solidFill>
          <a:latin typeface="Lucida Sans Unicode" panose="020B0602030504020204" pitchFamily="34" charset="0"/>
        </a:defRPr>
      </a:lvl6pPr>
      <a:lvl7pPr marL="914400" algn="l" rtl="0" fontAlgn="base">
        <a:spcBef>
          <a:spcPct val="0"/>
        </a:spcBef>
        <a:spcAft>
          <a:spcPct val="0"/>
        </a:spcAft>
        <a:defRPr sz="4100" b="1">
          <a:solidFill>
            <a:schemeClr val="tx2"/>
          </a:solidFill>
          <a:latin typeface="Lucida Sans Unicode" panose="020B0602030504020204" pitchFamily="34" charset="0"/>
        </a:defRPr>
      </a:lvl7pPr>
      <a:lvl8pPr marL="1371600" algn="l" rtl="0" fontAlgn="base">
        <a:spcBef>
          <a:spcPct val="0"/>
        </a:spcBef>
        <a:spcAft>
          <a:spcPct val="0"/>
        </a:spcAft>
        <a:defRPr sz="4100" b="1">
          <a:solidFill>
            <a:schemeClr val="tx2"/>
          </a:solidFill>
          <a:latin typeface="Lucida Sans Unicode" panose="020B0602030504020204" pitchFamily="34" charset="0"/>
        </a:defRPr>
      </a:lvl8pPr>
      <a:lvl9pPr marL="1828800" algn="l" rtl="0" fontAlgn="base">
        <a:spcBef>
          <a:spcPct val="0"/>
        </a:spcBef>
        <a:spcAft>
          <a:spcPct val="0"/>
        </a:spcAft>
        <a:defRPr sz="4100" b="1">
          <a:solidFill>
            <a:schemeClr val="tx2"/>
          </a:solidFill>
          <a:latin typeface="Lucida Sans Unicode" panose="020B0602030504020204" pitchFamily="34" charset="0"/>
        </a:defRPr>
      </a:lvl9pPr>
      <a:extLst/>
    </p:titleStyle>
    <p:bodyStyle>
      <a:lvl1pPr marL="365125" indent="-255588" algn="l" rtl="0" fontAlgn="base">
        <a:spcBef>
          <a:spcPts val="400"/>
        </a:spcBef>
        <a:spcAft>
          <a:spcPct val="0"/>
        </a:spcAft>
        <a:buClr>
          <a:schemeClr val="accent1"/>
        </a:buClr>
        <a:buSzPct val="68000"/>
        <a:buFont typeface="Wingdings 3" panose="05040102010807070707" pitchFamily="18" charset="2"/>
        <a:buChar char=""/>
        <a:defRPr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anose="020B0604030504040204" pitchFamily="34" charset="0"/>
        <a:buChar char="◦"/>
        <a:defRPr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anose="05020102010507070707" pitchFamily="18" charset="2"/>
        <a:buChar char=""/>
        <a:defRPr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anose="05020102010507070707" pitchFamily="18" charset="2"/>
        <a:buChar char=""/>
        <a:defRPr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anose="05020102010507070707"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2.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diagramLayout" Target="../diagrams/layout2.xml"/><Relationship Id="rId7" Type="http://schemas.openxmlformats.org/officeDocument/2006/relationships/image" Target="../media/image2.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diagramLayout" Target="../diagrams/layout3.xml"/><Relationship Id="rId7" Type="http://schemas.openxmlformats.org/officeDocument/2006/relationships/image" Target="../media/image2.pn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image" Target="../media/image2.png"/><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6666"/>
        </a:solidFill>
        <a:effectLst/>
      </p:bgPr>
    </p:bg>
    <p:spTree>
      <p:nvGrpSpPr>
        <p:cNvPr id="1" name=""/>
        <p:cNvGrpSpPr/>
        <p:nvPr/>
      </p:nvGrpSpPr>
      <p:grpSpPr>
        <a:xfrm>
          <a:off x="0" y="0"/>
          <a:ext cx="0" cy="0"/>
          <a:chOff x="0" y="0"/>
          <a:chExt cx="0" cy="0"/>
        </a:xfrm>
      </p:grpSpPr>
      <p:pic>
        <p:nvPicPr>
          <p:cNvPr id="5" name="Content Placeholder 3"/>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124200" y="3657600"/>
            <a:ext cx="2286000" cy="22860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Title 2"/>
          <p:cNvSpPr>
            <a:spLocks noGrp="1"/>
          </p:cNvSpPr>
          <p:nvPr>
            <p:ph type="ctrTitle"/>
          </p:nvPr>
        </p:nvSpPr>
        <p:spPr>
          <a:xfrm>
            <a:off x="762000" y="533400"/>
            <a:ext cx="7772400" cy="2667000"/>
          </a:xfrm>
        </p:spPr>
        <p:txBody>
          <a:bodyPr>
            <a:normAutofit/>
          </a:bodyPr>
          <a:lstStyle/>
          <a:p>
            <a:pPr marL="0" indent="0" algn="ctr" rtl="1">
              <a:lnSpc>
                <a:spcPct val="150000"/>
              </a:lnSpc>
              <a:buFont typeface="Arial" panose="020B0604020202020204" pitchFamily="34" charset="0"/>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المدخل الى علم القانون</a:t>
            </a:r>
            <a:b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تطبيق مبدأ إقليمية القانون وشخصيته بالنسبة للقانون</a:t>
            </a:r>
            <a:r>
              <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الجنائي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2" name="Slide Number Placeholder 1"/>
          <p:cNvSpPr>
            <a:spLocks noGrp="1"/>
          </p:cNvSpPr>
          <p:nvPr>
            <p:ph type="sldNum" sz="quarter" idx="12"/>
          </p:nvPr>
        </p:nvSpPr>
        <p:spPr/>
        <p:txBody>
          <a:bodyPr/>
          <a:lstStyle/>
          <a:p>
            <a:fld id="{D6DA028E-B514-4AB6-B2EA-B51A3B5E11CF}" type="slidenum">
              <a:rPr lang="en-US" altLang="en-US" smtClean="0"/>
              <a:pPr/>
              <a:t>1</a:t>
            </a:fld>
            <a:endParaRPr lang="en-US" altLang="en-US" dirty="0"/>
          </a:p>
        </p:txBody>
      </p:sp>
    </p:spTree>
    <p:extLst>
      <p:ext uri="{BB962C8B-B14F-4D97-AF65-F5344CB8AC3E}">
        <p14:creationId xmlns:p14="http://schemas.microsoft.com/office/powerpoint/2010/main" val="1348398545"/>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8600"/>
            <a:ext cx="8229600" cy="3873500"/>
          </a:xfrm>
        </p:spPr>
        <p:txBody>
          <a:bodyPr/>
          <a:lstStyle/>
          <a:p>
            <a:pPr algn="just" rtl="1">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من خلال النص السابق فان المشرع قد تعقب شخص المواطن وجرمه ثم بين العقوبة في الحالة التي يكون فيها الشخص خارج حدود اقليم الدولة في الحالة المنصوص عليها سابقاً.</a:t>
            </a:r>
          </a:p>
          <a:p>
            <a:pPr algn="just" rtl="1">
              <a:defRPr/>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أكد المشرع مرة اخرى على شخصية القانون من حيث التطبيق فنص على ان احكام قانون العقوبات تسري على كل اردني فاعلاً كان او شريكاً او محرضاً او متدخلاً ارتكب خارج المملكة جناية ام جنحة يعاقب عليها القانون الاردني.</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4" name="Slide Number Placeholder 3"/>
          <p:cNvSpPr>
            <a:spLocks noGrp="1"/>
          </p:cNvSpPr>
          <p:nvPr>
            <p:ph type="sldNum" sz="quarter" idx="12"/>
          </p:nvPr>
        </p:nvSpPr>
        <p:spPr/>
        <p:txBody>
          <a:bodyPr/>
          <a:lstStyle/>
          <a:p>
            <a:fld id="{5CC9CE27-4982-444C-9312-3DD47D12EDF3}" type="slidenum">
              <a:rPr lang="en-US" altLang="en-US" smtClean="0"/>
              <a:pPr/>
              <a:t>10</a:t>
            </a:fld>
            <a:endParaRPr lang="en-US" altLang="en-US" dirty="0"/>
          </a:p>
        </p:txBody>
      </p:sp>
      <p:pic>
        <p:nvPicPr>
          <p:cNvPr id="6" name="Picture 5">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7270618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1143000"/>
            <a:ext cx="8229600" cy="4025900"/>
          </a:xfrm>
        </p:spPr>
        <p:txBody>
          <a:bodyPr/>
          <a:lstStyle/>
          <a:p>
            <a:pPr algn="just" rtl="1">
              <a:defRPr/>
            </a:pP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نجد خير مثال النص القانون الوارد في المادة العاشرة من قانون العقوبات و التي تجرم الافعال الصادرة من  فرد أردني او اجنبي فاعلاً كان او شريكاً او متدخلاً ارتكب خارج المملكة جناية او جنحة مخلة بأمن الدولة أو قلد ختم أو زور أوراق النقد او السندات الصرفية الاردنية او الاجنبية المتداولة قانوناً او تعاملاً في المملكة.</a:t>
            </a:r>
          </a:p>
          <a:p>
            <a:pPr algn="just" rtl="1">
              <a:defRPr/>
            </a:pP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ففي هذه المادة نجد ان المشرع قد سحب تطبيق احكام القانون على الافعال التي يرتكبها الاجنبي في الحالات الواردة في المادة اعلاه.</a:t>
            </a:r>
          </a:p>
          <a:p>
            <a:pPr marL="109537" indent="0" algn="just" rtl="1">
              <a:buNone/>
              <a:defRPr/>
            </a:pP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p>
        </p:txBody>
      </p:sp>
      <p:sp>
        <p:nvSpPr>
          <p:cNvPr id="3" name="Title 2"/>
          <p:cNvSpPr>
            <a:spLocks noGrp="1"/>
          </p:cNvSpPr>
          <p:nvPr>
            <p:ph type="title"/>
          </p:nvPr>
        </p:nvSpPr>
        <p:spPr>
          <a:xfrm>
            <a:off x="457200" y="274638"/>
            <a:ext cx="6400800" cy="1143000"/>
          </a:xfrm>
        </p:spPr>
        <p:txBody>
          <a:bodyPr/>
          <a:lstStyle/>
          <a:p>
            <a:pPr algn="ctr">
              <a:defRPr/>
            </a:pP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تطبيق مبدأ امتداد القانون</a:t>
            </a:r>
            <a:endPar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4" name="Slide Number Placeholder 3"/>
          <p:cNvSpPr>
            <a:spLocks noGrp="1"/>
          </p:cNvSpPr>
          <p:nvPr>
            <p:ph type="sldNum" sz="quarter" idx="12"/>
          </p:nvPr>
        </p:nvSpPr>
        <p:spPr>
          <a:xfrm>
            <a:off x="8382000" y="6408738"/>
            <a:ext cx="631825" cy="365125"/>
          </a:xfrm>
        </p:spPr>
        <p:txBody>
          <a:bodyPr/>
          <a:lstStyle/>
          <a:p>
            <a:pPr algn="l" rtl="1"/>
            <a:fld id="{5CC9CE27-4982-444C-9312-3DD47D12EDF3}" type="slidenum">
              <a:rPr lang="en-US" altLang="en-US" smtClean="0"/>
              <a:pPr algn="l" rtl="1"/>
              <a:t>11</a:t>
            </a:fld>
            <a:r>
              <a:rPr lang="ar-JO" altLang="en-US" dirty="0" smtClean="0"/>
              <a:t>/12</a:t>
            </a:r>
            <a:endParaRPr lang="en-US" altLang="en-US" dirty="0"/>
          </a:p>
        </p:txBody>
      </p:sp>
      <p:pic>
        <p:nvPicPr>
          <p:cNvPr id="6" name="Picture 5">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659308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990600"/>
            <a:ext cx="8991600" cy="1676400"/>
          </a:xfrm>
        </p:spPr>
        <p:txBody>
          <a:bodyPr>
            <a:normAutofit/>
          </a:bodyPr>
          <a:lstStyle/>
          <a:p>
            <a:pPr marL="0" indent="0" algn="ctr" rtl="1">
              <a:lnSpc>
                <a:spcPct val="150000"/>
              </a:lnSpc>
              <a:buFont typeface="Arial" panose="020B0604020202020204" pitchFamily="34" charset="0"/>
              <a:buNone/>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شكراً لحسن استماعكم</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Content Placeholder 3"/>
          <p:cNvPicPr preferRelativeResize="0">
            <a:picLocks noGrp="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3548190" y="2720309"/>
            <a:ext cx="2047619" cy="2047619"/>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12</a:t>
            </a:fld>
            <a:endParaRPr lang="en-US" altLang="en-US" dirty="0"/>
          </a:p>
        </p:txBody>
      </p:sp>
    </p:spTree>
    <p:extLst>
      <p:ext uri="{BB962C8B-B14F-4D97-AF65-F5344CB8AC3E}">
        <p14:creationId xmlns:p14="http://schemas.microsoft.com/office/powerpoint/2010/main" val="2693126933"/>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pPr marL="0" indent="0" algn="just" rtl="1">
              <a:buFont typeface="Arial" panose="020B0604020202020204" pitchFamily="34" charset="0"/>
              <a:buNone/>
            </a:pP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pic>
        <p:nvPicPr>
          <p:cNvPr id="3" name="Content Placeholder 2"/>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828800" y="1752600"/>
            <a:ext cx="6349206" cy="3796825"/>
          </a:xfrm>
        </p:spPr>
      </p:pic>
      <p:sp>
        <p:nvSpPr>
          <p:cNvPr id="7" name="TextBox 6"/>
          <p:cNvSpPr txBox="1"/>
          <p:nvPr/>
        </p:nvSpPr>
        <p:spPr>
          <a:xfrm>
            <a:off x="2209800" y="2362200"/>
            <a:ext cx="5486400" cy="1200329"/>
          </a:xfrm>
          <a:prstGeom prst="rect">
            <a:avLst/>
          </a:prstGeom>
          <a:noFill/>
        </p:spPr>
        <p:txBody>
          <a:bodyPr wrap="square" rtlCol="0">
            <a:spAutoFit/>
          </a:bodyPr>
          <a:lstStyle/>
          <a:p>
            <a:pPr algn="r" rtl="1"/>
            <a:r>
              <a:rPr lang="ar-JO" sz="3600" dirty="0" smtClean="0">
                <a:solidFill>
                  <a:srgbClr val="FFFF00"/>
                </a:solidFill>
                <a:latin typeface="Simplified Arabic" panose="02020603050405020304" pitchFamily="18" charset="-78"/>
                <a:cs typeface="Simplified Arabic" panose="02020603050405020304" pitchFamily="18" charset="-78"/>
              </a:rPr>
              <a:t>كيف يطبق مبدأ إقليمية القانون وشخصيته بالنسبة للقانون الجنائي؟</a:t>
            </a:r>
            <a:endParaRPr lang="en-US" sz="3600" dirty="0">
              <a:solidFill>
                <a:srgbClr val="FFFF00"/>
              </a:solidFill>
              <a:latin typeface="Simplified Arabic" panose="02020603050405020304" pitchFamily="18" charset="-78"/>
              <a:cs typeface="Simplified Arabic" panose="02020603050405020304" pitchFamily="18" charset="-78"/>
            </a:endParaRPr>
          </a:p>
        </p:txBody>
      </p:sp>
      <p:sp>
        <p:nvSpPr>
          <p:cNvPr id="2" name="Slide Number Placeholder 1"/>
          <p:cNvSpPr>
            <a:spLocks noGrp="1"/>
          </p:cNvSpPr>
          <p:nvPr>
            <p:ph type="sldNum" sz="quarter" idx="12"/>
          </p:nvPr>
        </p:nvSpPr>
        <p:spPr>
          <a:xfrm>
            <a:off x="8178006" y="6408738"/>
            <a:ext cx="835819" cy="365125"/>
          </a:xfrm>
        </p:spPr>
        <p:txBody>
          <a:bodyPr/>
          <a:lstStyle/>
          <a:p>
            <a:pPr algn="l" rtl="1"/>
            <a:fld id="{5CC9CE27-4982-444C-9312-3DD47D12EDF3}" type="slidenum">
              <a:rPr lang="en-US" altLang="en-US" smtClean="0"/>
              <a:pPr algn="l" rtl="1"/>
              <a:t>2</a:t>
            </a:fld>
            <a:r>
              <a:rPr lang="ar-JO" altLang="en-US" dirty="0" smtClean="0"/>
              <a:t>/12</a:t>
            </a:r>
            <a:endParaRPr lang="en-US" altLang="en-US" dirty="0"/>
          </a:p>
        </p:txBody>
      </p:sp>
    </p:spTree>
    <p:extLst>
      <p:ext uri="{BB962C8B-B14F-4D97-AF65-F5344CB8AC3E}">
        <p14:creationId xmlns:p14="http://schemas.microsoft.com/office/powerpoint/2010/main" val="216646846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additive="base">
                                        <p:cTn id="14" dur="500" fill="hold"/>
                                        <p:tgtEl>
                                          <p:spTgt spid="3"/>
                                        </p:tgtEl>
                                        <p:attrNameLst>
                                          <p:attrName>ppt_x</p:attrName>
                                        </p:attrNameLst>
                                      </p:cBhvr>
                                      <p:tavLst>
                                        <p:tav tm="0">
                                          <p:val>
                                            <p:strVal val="#ppt_x"/>
                                          </p:val>
                                        </p:tav>
                                        <p:tav tm="100000">
                                          <p:val>
                                            <p:strVal val="#ppt_x"/>
                                          </p:val>
                                        </p:tav>
                                      </p:tavLst>
                                    </p:anim>
                                    <p:anim calcmode="lin" valueType="num">
                                      <p:cBhvr additive="base">
                                        <p:cTn id="15"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7">
                                            <p:txEl>
                                              <p:pRg st="0" end="0"/>
                                            </p:txEl>
                                          </p:spTgt>
                                        </p:tgtEl>
                                        <p:attrNameLst>
                                          <p:attrName>style.visibility</p:attrName>
                                        </p:attrNameLst>
                                      </p:cBhvr>
                                      <p:to>
                                        <p:strVal val="visible"/>
                                      </p:to>
                                    </p:set>
                                    <p:animEffect transition="in" filter="fade">
                                      <p:cBhvr>
                                        <p:cTn id="20" dur="1000"/>
                                        <p:tgtEl>
                                          <p:spTgt spid="7">
                                            <p:txEl>
                                              <p:pRg st="0" end="0"/>
                                            </p:txEl>
                                          </p:spTgt>
                                        </p:tgtEl>
                                      </p:cBhvr>
                                    </p:animEffect>
                                    <p:anim calcmode="lin" valueType="num">
                                      <p:cBhvr>
                                        <p:cTn id="21"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22"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852629974"/>
              </p:ext>
            </p:extLst>
          </p:nvPr>
        </p:nvGraphicFramePr>
        <p:xfrm>
          <a:off x="417513" y="921054"/>
          <a:ext cx="8229600" cy="44831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a:extLst>
              <a:ext uri="{FF2B5EF4-FFF2-40B4-BE49-F238E27FC236}">
                <a16:creationId xmlns="" xmlns:a16="http://schemas.microsoft.com/office/drawing/2014/main"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3</a:t>
            </a:fld>
            <a:endParaRPr lang="en-US" altLang="en-US" dirty="0"/>
          </a:p>
        </p:txBody>
      </p:sp>
    </p:spTree>
    <p:extLst>
      <p:ext uri="{BB962C8B-B14F-4D97-AF65-F5344CB8AC3E}">
        <p14:creationId xmlns:p14="http://schemas.microsoft.com/office/powerpoint/2010/main" val="14204317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762000"/>
            <a:ext cx="8229600" cy="4525963"/>
          </a:xfrm>
        </p:spPr>
        <p:txBody>
          <a:bodyPr/>
          <a:lstStyle/>
          <a:p>
            <a:pPr algn="just" rtl="1">
              <a:defRPr/>
            </a:pP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يشمل قانون العقوبات القواعد التي تحدد الجرائم وتبين العقوبات المقررة لكل </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منها.</a:t>
            </a:r>
            <a:r>
              <a:rPr lang="en-US"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فالجرائم </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متنوعة وقد فرض المشرع عقوبة لكل جريمة بعد توافر الاركان الخاصة بكل جريمة ومراعاة الظروف المخففة والمشددة في كل حالة.</a:t>
            </a:r>
          </a:p>
          <a:p>
            <a:pPr algn="just" rtl="1">
              <a:defRPr/>
            </a:pPr>
            <a:endParaRPr lang="en-US"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defRPr/>
            </a:pPr>
            <a:endParaRPr lang="en-US"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defRPr/>
            </a:pPr>
            <a:endPar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defRPr/>
            </a:pP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يعتبر قانون العقوبات من اقسام القانون العام وذلك لتنظيمه علاقة الفرد بالدولة فهي التي تبين له ما لا يجوز من الافعال وتحدد العقاب على من يقترفها.</a:t>
            </a:r>
            <a:endPar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a:xfrm>
            <a:off x="1066800" y="-152400"/>
            <a:ext cx="6400800" cy="1143000"/>
          </a:xfrm>
        </p:spPr>
        <p:txBody>
          <a:bodyPr/>
          <a:lstStyle/>
          <a:p>
            <a:pPr algn="ctr">
              <a:defRPr/>
            </a:pP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مضمون القانون الجنائي</a:t>
            </a:r>
            <a:endPar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4" name="Slide Number Placeholder 3"/>
          <p:cNvSpPr>
            <a:spLocks noGrp="1"/>
          </p:cNvSpPr>
          <p:nvPr>
            <p:ph type="sldNum" sz="quarter" idx="12"/>
          </p:nvPr>
        </p:nvSpPr>
        <p:spPr>
          <a:xfrm>
            <a:off x="8382000" y="6408738"/>
            <a:ext cx="631825" cy="365125"/>
          </a:xfrm>
        </p:spPr>
        <p:txBody>
          <a:bodyPr/>
          <a:lstStyle/>
          <a:p>
            <a:pPr algn="l" rtl="1"/>
            <a:fld id="{5CC9CE27-4982-444C-9312-3DD47D12EDF3}" type="slidenum">
              <a:rPr lang="en-US" altLang="en-US" smtClean="0"/>
              <a:pPr algn="l" rtl="1"/>
              <a:t>4</a:t>
            </a:fld>
            <a:r>
              <a:rPr lang="ar-JO" altLang="en-US" dirty="0" smtClean="0"/>
              <a:t>/12</a:t>
            </a:r>
            <a:endParaRPr lang="en-US" altLang="en-US" dirty="0"/>
          </a:p>
        </p:txBody>
      </p:sp>
      <p:pic>
        <p:nvPicPr>
          <p:cNvPr id="6" name="Picture 5">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3000" y="2667000"/>
            <a:ext cx="2227171" cy="1732739"/>
          </a:xfrm>
          <a:prstGeom prst="rect">
            <a:avLst/>
          </a:prstGeom>
        </p:spPr>
      </p:pic>
    </p:spTree>
    <p:extLst>
      <p:ext uri="{BB962C8B-B14F-4D97-AF65-F5344CB8AC3E}">
        <p14:creationId xmlns:p14="http://schemas.microsoft.com/office/powerpoint/2010/main" val="38892785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additive="base">
                                        <p:cTn id="12" dur="500" fill="hold"/>
                                        <p:tgtEl>
                                          <p:spTgt spid="9"/>
                                        </p:tgtEl>
                                        <p:attrNameLst>
                                          <p:attrName>ppt_x</p:attrName>
                                        </p:attrNameLst>
                                      </p:cBhvr>
                                      <p:tavLst>
                                        <p:tav tm="0">
                                          <p:val>
                                            <p:strVal val="#ppt_x"/>
                                          </p:val>
                                        </p:tav>
                                        <p:tav tm="100000">
                                          <p:val>
                                            <p:strVal val="#ppt_x"/>
                                          </p:val>
                                        </p:tav>
                                      </p:tavLst>
                                    </p:anim>
                                    <p:anim calcmode="lin" valueType="num">
                                      <p:cBhvr additive="base">
                                        <p:cTn id="13"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2">
                                            <p:txEl>
                                              <p:pRg st="4" end="4"/>
                                            </p:txEl>
                                          </p:spTgt>
                                        </p:tgtEl>
                                        <p:attrNameLst>
                                          <p:attrName>style.visibility</p:attrName>
                                        </p:attrNameLst>
                                      </p:cBhvr>
                                      <p:to>
                                        <p:strVal val="visible"/>
                                      </p:to>
                                    </p:set>
                                    <p:animEffect transition="in" filter="fade">
                                      <p:cBhvr>
                                        <p:cTn id="18" dur="20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66800"/>
            <a:ext cx="8229600" cy="4191000"/>
          </a:xfrm>
        </p:spPr>
        <p:txBody>
          <a:bodyPr/>
          <a:lstStyle/>
          <a:p>
            <a:pPr algn="r" rtl="1">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يتضمن القانون الجنائي نوعين من النصوص :</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p:txBody>
          <a:bodyPr/>
          <a:lstStyle/>
          <a:p>
            <a:pPr>
              <a:defRPr/>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graphicFrame>
        <p:nvGraphicFramePr>
          <p:cNvPr id="6" name="Diagram 5"/>
          <p:cNvGraphicFramePr/>
          <p:nvPr>
            <p:extLst>
              <p:ext uri="{D42A27DB-BD31-4B8C-83A1-F6EECF244321}">
                <p14:modId xmlns:p14="http://schemas.microsoft.com/office/powerpoint/2010/main" val="510481951"/>
              </p:ext>
            </p:extLst>
          </p:nvPr>
        </p:nvGraphicFramePr>
        <p:xfrm>
          <a:off x="-1295400" y="1391362"/>
          <a:ext cx="8001000" cy="42514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p:txBody>
          <a:bodyPr/>
          <a:lstStyle/>
          <a:p>
            <a:fld id="{5CC9CE27-4982-444C-9312-3DD47D12EDF3}" type="slidenum">
              <a:rPr lang="en-US" altLang="en-US" smtClean="0"/>
              <a:pPr/>
              <a:t>5</a:t>
            </a:fld>
            <a:endParaRPr lang="en-US" altLang="en-US" dirty="0"/>
          </a:p>
        </p:txBody>
      </p:sp>
      <p:pic>
        <p:nvPicPr>
          <p:cNvPr id="7" name="Picture 6">
            <a:extLst>
              <a:ext uri="{FF2B5EF4-FFF2-40B4-BE49-F238E27FC236}">
                <a16:creationId xmlns="" xmlns:a16="http://schemas.microsoft.com/office/drawing/2014/main"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004034" y="2568576"/>
            <a:ext cx="3124200" cy="3124200"/>
          </a:xfrm>
          <a:prstGeom prst="rect">
            <a:avLst/>
          </a:prstGeom>
        </p:spPr>
      </p:pic>
    </p:spTree>
    <p:extLst>
      <p:ext uri="{BB962C8B-B14F-4D97-AF65-F5344CB8AC3E}">
        <p14:creationId xmlns:p14="http://schemas.microsoft.com/office/powerpoint/2010/main" val="123816977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linds(horizont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 calcmode="lin" valueType="num">
                                      <p:cBhvr additive="base">
                                        <p:cTn id="18" dur="500" fill="hold"/>
                                        <p:tgtEl>
                                          <p:spTgt spid="6"/>
                                        </p:tgtEl>
                                        <p:attrNameLst>
                                          <p:attrName>ppt_x</p:attrName>
                                        </p:attrNameLst>
                                      </p:cBhvr>
                                      <p:tavLst>
                                        <p:tav tm="0">
                                          <p:val>
                                            <p:strVal val="#ppt_x"/>
                                          </p:val>
                                        </p:tav>
                                        <p:tav tm="100000">
                                          <p:val>
                                            <p:strVal val="#ppt_x"/>
                                          </p:val>
                                        </p:tav>
                                      </p:tavLst>
                                    </p:anim>
                                    <p:anim calcmode="lin" valueType="num">
                                      <p:cBhvr additive="base">
                                        <p:cTn id="19"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defRPr/>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graphicFrame>
        <p:nvGraphicFramePr>
          <p:cNvPr id="7" name="Content Placeholder 4"/>
          <p:cNvGraphicFramePr>
            <a:graphicFrameLocks noGrp="1"/>
          </p:cNvGraphicFramePr>
          <p:nvPr>
            <p:ph idx="1"/>
            <p:extLst>
              <p:ext uri="{D42A27DB-BD31-4B8C-83A1-F6EECF244321}">
                <p14:modId xmlns:p14="http://schemas.microsoft.com/office/powerpoint/2010/main" val="3591823194"/>
              </p:ext>
            </p:extLst>
          </p:nvPr>
        </p:nvGraphicFramePr>
        <p:xfrm>
          <a:off x="381000" y="1295400"/>
          <a:ext cx="8153400" cy="3124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Slide Number Placeholder 1"/>
          <p:cNvSpPr>
            <a:spLocks noGrp="1"/>
          </p:cNvSpPr>
          <p:nvPr>
            <p:ph type="sldNum" sz="quarter" idx="12"/>
          </p:nvPr>
        </p:nvSpPr>
        <p:spPr/>
        <p:txBody>
          <a:bodyPr/>
          <a:lstStyle/>
          <a:p>
            <a:fld id="{5CC9CE27-4982-444C-9312-3DD47D12EDF3}" type="slidenum">
              <a:rPr lang="en-US" altLang="en-US" smtClean="0"/>
              <a:pPr/>
              <a:t>6</a:t>
            </a:fld>
            <a:endParaRPr lang="en-US" altLang="en-US" dirty="0"/>
          </a:p>
        </p:txBody>
      </p:sp>
      <p:pic>
        <p:nvPicPr>
          <p:cNvPr id="6" name="Picture 5">
            <a:extLst>
              <a:ext uri="{FF2B5EF4-FFF2-40B4-BE49-F238E27FC236}">
                <a16:creationId xmlns="" xmlns:a16="http://schemas.microsoft.com/office/drawing/2014/main"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474204" y="4419600"/>
            <a:ext cx="6349206" cy="2171428"/>
          </a:xfrm>
          <a:prstGeom prst="rect">
            <a:avLst/>
          </a:prstGeom>
        </p:spPr>
      </p:pic>
    </p:spTree>
    <p:extLst>
      <p:ext uri="{BB962C8B-B14F-4D97-AF65-F5344CB8AC3E}">
        <p14:creationId xmlns:p14="http://schemas.microsoft.com/office/powerpoint/2010/main" val="200571344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9200"/>
            <a:ext cx="8229600" cy="4525963"/>
          </a:xfrm>
        </p:spPr>
        <p:txBody>
          <a:bodyPr/>
          <a:lstStyle/>
          <a:p>
            <a:pPr algn="justLow" rtl="1">
              <a:defRPr/>
            </a:pP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تأخذ الدول بمبدأ اقليلمة القانون بمعناه المطلق في مجال التجريم والعقاب وذلك لتعلق هذه الامور بسيادة الدولة</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r>
              <a:rPr lang="en-US"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ينطبق </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قانون العقوبات على كل من يتواجد على اقليم الدولة من اشخاص سواء أكانوا مواطنين ام اجانب.</a:t>
            </a:r>
          </a:p>
          <a:p>
            <a:pPr algn="justLow" rtl="1">
              <a:defRPr/>
            </a:pPr>
            <a:endParaRPr lang="en-US"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defRPr/>
            </a:pPr>
            <a:endPar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defRPr/>
            </a:pP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 هذا ما أكد عليه قانون العقوبات الاردني بالنص صراحةً على أن القانون ينطبق على كل من يرتكب في المملكة جريمة من الجرائم النصوص عليها في القانون بغض</a:t>
            </a:r>
          </a:p>
          <a:p>
            <a:pPr marL="109537" indent="0" algn="justLow" rtl="1">
              <a:buNone/>
              <a:defRPr/>
            </a:pP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النظر أكان مواطناً اردنياً ام شخصاً أجنبياً.</a:t>
            </a:r>
            <a:endPar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a:xfrm>
            <a:off x="1219200" y="365125"/>
            <a:ext cx="6248400" cy="1143000"/>
          </a:xfrm>
        </p:spPr>
        <p:txBody>
          <a:bodyPr>
            <a:noAutofit/>
          </a:bodyPr>
          <a:lstStyle/>
          <a:p>
            <a:pPr algn="ctr">
              <a:defRPr/>
            </a:pP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تطبيق مبدأ اقليمية القانون بالنسبة للقانون الجنائي:</a:t>
            </a:r>
            <a:b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endPar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4" name="Slide Number Placeholder 3"/>
          <p:cNvSpPr>
            <a:spLocks noGrp="1"/>
          </p:cNvSpPr>
          <p:nvPr>
            <p:ph type="sldNum" sz="quarter" idx="12"/>
          </p:nvPr>
        </p:nvSpPr>
        <p:spPr>
          <a:xfrm>
            <a:off x="8305800" y="6408738"/>
            <a:ext cx="708025" cy="365125"/>
          </a:xfrm>
        </p:spPr>
        <p:txBody>
          <a:bodyPr/>
          <a:lstStyle/>
          <a:p>
            <a:pPr algn="l" rtl="1"/>
            <a:fld id="{5CC9CE27-4982-444C-9312-3DD47D12EDF3}" type="slidenum">
              <a:rPr lang="en-US" altLang="en-US" smtClean="0"/>
              <a:pPr algn="l" rtl="1"/>
              <a:t>7</a:t>
            </a:fld>
            <a:r>
              <a:rPr lang="ar-JO" altLang="en-US" dirty="0" smtClean="0"/>
              <a:t>/12</a:t>
            </a:r>
            <a:endParaRPr lang="en-US" altLang="en-US" dirty="0"/>
          </a:p>
        </p:txBody>
      </p:sp>
      <p:pic>
        <p:nvPicPr>
          <p:cNvPr id="6" name="Picture 5">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106478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1816020388"/>
              </p:ext>
            </p:extLst>
          </p:nvPr>
        </p:nvGraphicFramePr>
        <p:xfrm>
          <a:off x="756873" y="896585"/>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p:txBody>
          <a:bodyPr/>
          <a:lstStyle/>
          <a:p>
            <a:pPr>
              <a:defRPr/>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2" name="Slide Number Placeholder 1"/>
          <p:cNvSpPr>
            <a:spLocks noGrp="1"/>
          </p:cNvSpPr>
          <p:nvPr>
            <p:ph type="sldNum" sz="quarter" idx="12"/>
          </p:nvPr>
        </p:nvSpPr>
        <p:spPr/>
        <p:txBody>
          <a:bodyPr/>
          <a:lstStyle/>
          <a:p>
            <a:fld id="{5CC9CE27-4982-444C-9312-3DD47D12EDF3}" type="slidenum">
              <a:rPr lang="en-US" altLang="en-US" smtClean="0"/>
              <a:pPr/>
              <a:t>8</a:t>
            </a:fld>
            <a:endParaRPr lang="en-US" altLang="en-US" dirty="0"/>
          </a:p>
        </p:txBody>
      </p:sp>
      <p:pic>
        <p:nvPicPr>
          <p:cNvPr id="6" name="Picture 5">
            <a:extLst>
              <a:ext uri="{FF2B5EF4-FFF2-40B4-BE49-F238E27FC236}">
                <a16:creationId xmlns="" xmlns:a16="http://schemas.microsoft.com/office/drawing/2014/main"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583299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graphicEl>
                                              <a:dgm id="{F274601D-B7D8-49F6-9750-CAF0CBAB3EE5}"/>
                                            </p:graphicEl>
                                          </p:spTgt>
                                        </p:tgtEl>
                                        <p:attrNameLst>
                                          <p:attrName>style.visibility</p:attrName>
                                        </p:attrNameLst>
                                      </p:cBhvr>
                                      <p:to>
                                        <p:strVal val="visible"/>
                                      </p:to>
                                    </p:set>
                                    <p:animEffect transition="in" filter="fade">
                                      <p:cBhvr>
                                        <p:cTn id="7" dur="2000"/>
                                        <p:tgtEl>
                                          <p:spTgt spid="5">
                                            <p:graphicEl>
                                              <a:dgm id="{F274601D-B7D8-49F6-9750-CAF0CBAB3EE5}"/>
                                            </p:graphic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graphicEl>
                                              <a:dgm id="{9C6C39A1-B14B-4881-AC47-DF4DB14F8555}"/>
                                            </p:graphicEl>
                                          </p:spTgt>
                                        </p:tgtEl>
                                        <p:attrNameLst>
                                          <p:attrName>style.visibility</p:attrName>
                                        </p:attrNameLst>
                                      </p:cBhvr>
                                      <p:to>
                                        <p:strVal val="visible"/>
                                      </p:to>
                                    </p:set>
                                    <p:animEffect transition="in" filter="fade">
                                      <p:cBhvr>
                                        <p:cTn id="10" dur="2000"/>
                                        <p:tgtEl>
                                          <p:spTgt spid="5">
                                            <p:graphicEl>
                                              <a:dgm id="{9C6C39A1-B14B-4881-AC47-DF4DB14F8555}"/>
                                            </p:graphic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5">
                                            <p:graphicEl>
                                              <a:dgm id="{7E3BEF4C-C299-41FD-A6BC-E6BE3D0C98D0}"/>
                                            </p:graphicEl>
                                          </p:spTgt>
                                        </p:tgtEl>
                                        <p:attrNameLst>
                                          <p:attrName>style.visibility</p:attrName>
                                        </p:attrNameLst>
                                      </p:cBhvr>
                                      <p:to>
                                        <p:strVal val="visible"/>
                                      </p:to>
                                    </p:set>
                                    <p:animEffect transition="in" filter="fade">
                                      <p:cBhvr>
                                        <p:cTn id="15" dur="2000"/>
                                        <p:tgtEl>
                                          <p:spTgt spid="5">
                                            <p:graphicEl>
                                              <a:dgm id="{7E3BEF4C-C299-41FD-A6BC-E6BE3D0C98D0}"/>
                                            </p:graphic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5">
                                            <p:graphicEl>
                                              <a:dgm id="{4917DADF-D26A-4CDD-8FF9-E03B5A6A2419}"/>
                                            </p:graphicEl>
                                          </p:spTgt>
                                        </p:tgtEl>
                                        <p:attrNameLst>
                                          <p:attrName>style.visibility</p:attrName>
                                        </p:attrNameLst>
                                      </p:cBhvr>
                                      <p:to>
                                        <p:strVal val="visible"/>
                                      </p:to>
                                    </p:set>
                                    <p:animEffect transition="in" filter="fade">
                                      <p:cBhvr>
                                        <p:cTn id="18" dur="2000"/>
                                        <p:tgtEl>
                                          <p:spTgt spid="5">
                                            <p:graphicEl>
                                              <a:dgm id="{4917DADF-D26A-4CDD-8FF9-E03B5A6A2419}"/>
                                            </p:graphic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5">
                                            <p:graphicEl>
                                              <a:dgm id="{561B4800-D4CC-49DA-A4B4-60064329066D}"/>
                                            </p:graphicEl>
                                          </p:spTgt>
                                        </p:tgtEl>
                                        <p:attrNameLst>
                                          <p:attrName>style.visibility</p:attrName>
                                        </p:attrNameLst>
                                      </p:cBhvr>
                                      <p:to>
                                        <p:strVal val="visible"/>
                                      </p:to>
                                    </p:set>
                                    <p:animEffect transition="in" filter="fade">
                                      <p:cBhvr>
                                        <p:cTn id="23" dur="2000"/>
                                        <p:tgtEl>
                                          <p:spTgt spid="5">
                                            <p:graphicEl>
                                              <a:dgm id="{561B4800-D4CC-49DA-A4B4-60064329066D}"/>
                                            </p:graphic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5">
                                            <p:graphicEl>
                                              <a:dgm id="{C7F68F3F-EC3E-4DC6-B8F1-35CD6EC1D732}"/>
                                            </p:graphicEl>
                                          </p:spTgt>
                                        </p:tgtEl>
                                        <p:attrNameLst>
                                          <p:attrName>style.visibility</p:attrName>
                                        </p:attrNameLst>
                                      </p:cBhvr>
                                      <p:to>
                                        <p:strVal val="visible"/>
                                      </p:to>
                                    </p:set>
                                    <p:animEffect transition="in" filter="fade">
                                      <p:cBhvr>
                                        <p:cTn id="26" dur="2000"/>
                                        <p:tgtEl>
                                          <p:spTgt spid="5">
                                            <p:graphicEl>
                                              <a:dgm id="{C7F68F3F-EC3E-4DC6-B8F1-35CD6EC1D732}"/>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4548352" y="915655"/>
            <a:ext cx="4038600" cy="4525963"/>
          </a:xfrm>
        </p:spPr>
        <p:txBody>
          <a:bodyPr/>
          <a:lstStyle/>
          <a:p>
            <a:pPr algn="just" rtl="1">
              <a:defRPr/>
            </a:pPr>
            <a:r>
              <a:rPr lang="ar-JO" sz="30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نص قانون العقوبات الاردني على ان احكام قانون العقوبات تسري على كل فرد أردني او اجنبي فاعلاً كان او شريكاً او متدخلاً ارتكب خارج المملكة جناية او جنحة مخلة بأمن الدولة أو قلد ختم أو زور أوراق النقد او السندات الصرفية الاردنية او الاجنبية المتداولة قانوناً او تعاملاً في المملكة.</a:t>
            </a:r>
          </a:p>
          <a:p>
            <a:pPr algn="just" rtl="1">
              <a:defRPr/>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a:xfrm>
            <a:off x="457200" y="137605"/>
            <a:ext cx="8229600" cy="1143000"/>
          </a:xfrm>
        </p:spPr>
        <p:txBody>
          <a:bodyPr/>
          <a:lstStyle/>
          <a:p>
            <a:pPr algn="ctr" rtl="1">
              <a:defRPr/>
            </a:pPr>
            <a:r>
              <a:rPr lang="ar-JO" sz="3600" b="1" dirty="0" smtClean="0">
                <a:solidFill>
                  <a:schemeClr val="tx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تطبيق مبدأ شخصية القانون</a:t>
            </a:r>
            <a:endParaRPr lang="ar-JO" sz="3600" b="1" dirty="0">
              <a:solidFill>
                <a:schemeClr val="tx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4" name="Slide Number Placeholder 3"/>
          <p:cNvSpPr>
            <a:spLocks noGrp="1"/>
          </p:cNvSpPr>
          <p:nvPr>
            <p:ph type="sldNum" sz="quarter" idx="12"/>
          </p:nvPr>
        </p:nvSpPr>
        <p:spPr>
          <a:xfrm>
            <a:off x="8458200" y="6408738"/>
            <a:ext cx="555625" cy="365125"/>
          </a:xfrm>
        </p:spPr>
        <p:txBody>
          <a:bodyPr/>
          <a:lstStyle/>
          <a:p>
            <a:pPr algn="l" rtl="1"/>
            <a:fld id="{5CC9CE27-4982-444C-9312-3DD47D12EDF3}" type="slidenum">
              <a:rPr lang="en-US" altLang="en-US" smtClean="0"/>
              <a:pPr algn="l" rtl="1"/>
              <a:t>9</a:t>
            </a:fld>
            <a:r>
              <a:rPr lang="ar-JO" altLang="en-US" dirty="0" smtClean="0"/>
              <a:t>/12</a:t>
            </a:r>
            <a:endParaRPr lang="en-US" altLang="en-US" dirty="0"/>
          </a:p>
        </p:txBody>
      </p:sp>
      <p:pic>
        <p:nvPicPr>
          <p:cNvPr id="6" name="Picture 5">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7200" y="797387"/>
            <a:ext cx="3362325" cy="4762500"/>
          </a:xfrm>
          <a:prstGeom prst="rect">
            <a:avLst/>
          </a:prstGeom>
        </p:spPr>
      </p:pic>
    </p:spTree>
    <p:extLst>
      <p:ext uri="{BB962C8B-B14F-4D97-AF65-F5344CB8AC3E}">
        <p14:creationId xmlns:p14="http://schemas.microsoft.com/office/powerpoint/2010/main" val="150293535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2">
                                            <p:txEl>
                                              <p:pRg st="0" end="0"/>
                                            </p:txEl>
                                          </p:spTgt>
                                        </p:tgtEl>
                                        <p:attrNameLst>
                                          <p:attrName>style.visibility</p:attrName>
                                        </p:attrNameLst>
                                      </p:cBhvr>
                                      <p:to>
                                        <p:strVal val="visible"/>
                                      </p:to>
                                    </p:set>
                                    <p:anim calcmode="lin" valueType="num">
                                      <p:cBhvr additive="base">
                                        <p:cTn id="14"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
  <TotalTime>18112</TotalTime>
  <Words>505</Words>
  <Application>Microsoft Office PowerPoint</Application>
  <PresentationFormat>On-screen Show (4:3)</PresentationFormat>
  <Paragraphs>52</Paragraphs>
  <Slides>12</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Arial</vt:lpstr>
      <vt:lpstr>Calibri</vt:lpstr>
      <vt:lpstr>Lucida Sans Unicode</vt:lpstr>
      <vt:lpstr>Simplified Arabic</vt:lpstr>
      <vt:lpstr>Verdana</vt:lpstr>
      <vt:lpstr>Wingdings 2</vt:lpstr>
      <vt:lpstr>Wingdings 3</vt:lpstr>
      <vt:lpstr>Concourse</vt:lpstr>
      <vt:lpstr>المدخل الى علم القانون تطبيق مبدأ إقليمية القانون وشخصيته بالنسبة للقانون الجنائي </vt:lpstr>
      <vt:lpstr>PowerPoint Presentation</vt:lpstr>
      <vt:lpstr>PowerPoint Presentation</vt:lpstr>
      <vt:lpstr>مضمون القانون الجنائي</vt:lpstr>
      <vt:lpstr>PowerPoint Presentation</vt:lpstr>
      <vt:lpstr>PowerPoint Presentation</vt:lpstr>
      <vt:lpstr>تطبيق مبدأ اقليمية القانون بالنسبة للقانون الجنائي: </vt:lpstr>
      <vt:lpstr>PowerPoint Presentation</vt:lpstr>
      <vt:lpstr>تطبيق مبدأ شخصية القانون</vt:lpstr>
      <vt:lpstr>PowerPoint Presentation</vt:lpstr>
      <vt:lpstr>تطبيق مبدأ امتداد القانون</vt:lpstr>
      <vt:lpstr>شكراً لحسن استماعكم</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1</cp:lastModifiedBy>
  <cp:revision>350</cp:revision>
  <dcterms:created xsi:type="dcterms:W3CDTF">2016-01-06T11:52:01Z</dcterms:created>
  <dcterms:modified xsi:type="dcterms:W3CDTF">2019-01-28T10:10:44Z</dcterms:modified>
</cp:coreProperties>
</file>