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7" r:id="rId2"/>
    <p:sldId id="382" r:id="rId3"/>
    <p:sldId id="427" r:id="rId4"/>
    <p:sldId id="428" r:id="rId5"/>
    <p:sldId id="433" r:id="rId6"/>
    <p:sldId id="434" r:id="rId7"/>
    <p:sldId id="436" r:id="rId8"/>
    <p:sldId id="437" r:id="rId9"/>
    <p:sldId id="438" r:id="rId10"/>
    <p:sldId id="439" r:id="rId11"/>
    <p:sldId id="29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>
      <p:cViewPr varScale="1">
        <p:scale>
          <a:sx n="73" d="100"/>
          <a:sy n="73" d="100"/>
        </p:scale>
        <p:origin x="446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88F7D3-63D7-41C1-BF18-66816141A9E5}" type="doc">
      <dgm:prSet loTypeId="urn:microsoft.com/office/officeart/2005/8/layout/vList2" loCatId="list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E59A0522-4F7B-4BE3-9F11-E551AB35BA0F}">
      <dgm:prSet phldrT="[Text]" custT="1"/>
      <dgm:spPr/>
      <dgm:t>
        <a:bodyPr/>
        <a:lstStyle/>
        <a:p>
          <a:pPr algn="just" rtl="1"/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وهو تطبيق </a:t>
          </a:r>
          <a:r>
            <a:rPr lang="ar-JO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قانون</a:t>
          </a:r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الدولة على جميع الاشخاص المتواجدين على اقليمها سواء اكانو مواطنين ام اجانب.</a:t>
          </a:r>
          <a:endParaRPr lang="en-US" sz="4800" b="1" dirty="0"/>
        </a:p>
      </dgm:t>
    </dgm:pt>
    <dgm:pt modelId="{4A739FC2-A183-4FF9-BB57-500D51B96E07}" type="parTrans" cxnId="{37CCFBD3-8F7E-4BAF-BD45-42743DD69399}">
      <dgm:prSet/>
      <dgm:spPr/>
      <dgm:t>
        <a:bodyPr/>
        <a:lstStyle/>
        <a:p>
          <a:pPr rtl="1"/>
          <a:endParaRPr lang="en-US"/>
        </a:p>
      </dgm:t>
    </dgm:pt>
    <dgm:pt modelId="{F3DCF683-1FAD-40D9-85D4-B4684BE61FDE}" type="sibTrans" cxnId="{37CCFBD3-8F7E-4BAF-BD45-42743DD69399}">
      <dgm:prSet/>
      <dgm:spPr/>
      <dgm:t>
        <a:bodyPr/>
        <a:lstStyle/>
        <a:p>
          <a:pPr rtl="1"/>
          <a:endParaRPr lang="en-US"/>
        </a:p>
      </dgm:t>
    </dgm:pt>
    <dgm:pt modelId="{D18B1334-1F12-41CC-AEAB-ED78521120E3}">
      <dgm:prSet phldrT="[Text]"/>
      <dgm:spPr/>
      <dgm:t>
        <a:bodyPr/>
        <a:lstStyle/>
        <a:p>
          <a:pPr rtl="1"/>
          <a:endParaRPr lang="en-US" dirty="0"/>
        </a:p>
      </dgm:t>
    </dgm:pt>
    <dgm:pt modelId="{21596EA2-530C-4047-87B9-0D54E067EEC2}" type="parTrans" cxnId="{F6934E15-A66F-4C1A-9260-473C43D1E363}">
      <dgm:prSet/>
      <dgm:spPr/>
      <dgm:t>
        <a:bodyPr/>
        <a:lstStyle/>
        <a:p>
          <a:pPr rtl="1"/>
          <a:endParaRPr lang="en-US"/>
        </a:p>
      </dgm:t>
    </dgm:pt>
    <dgm:pt modelId="{08B317D1-8586-43D5-8BE7-57412A753523}" type="sibTrans" cxnId="{F6934E15-A66F-4C1A-9260-473C43D1E363}">
      <dgm:prSet/>
      <dgm:spPr/>
      <dgm:t>
        <a:bodyPr/>
        <a:lstStyle/>
        <a:p>
          <a:pPr rtl="1"/>
          <a:endParaRPr lang="en-US"/>
        </a:p>
      </dgm:t>
    </dgm:pt>
    <dgm:pt modelId="{28B416C1-1EFC-4B76-A9A5-2E476CC087C6}" type="pres">
      <dgm:prSet presAssocID="{3488F7D3-63D7-41C1-BF18-66816141A9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90AC4D-8144-4A2F-8569-39FFBADFC234}" type="pres">
      <dgm:prSet presAssocID="{E59A0522-4F7B-4BE3-9F11-E551AB35BA0F}" presName="parentText" presStyleLbl="node1" presStyleIdx="0" presStyleCnt="1" custLinFactNeighborX="2679" custLinFactNeighborY="501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FE290C-268B-4D63-BCCB-3F89840DCFE1}" type="pres">
      <dgm:prSet presAssocID="{E59A0522-4F7B-4BE3-9F11-E551AB35BA0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045FC0-4122-4937-8CE5-CD3136020A4F}" type="presOf" srcId="{3488F7D3-63D7-41C1-BF18-66816141A9E5}" destId="{28B416C1-1EFC-4B76-A9A5-2E476CC087C6}" srcOrd="0" destOrd="0" presId="urn:microsoft.com/office/officeart/2005/8/layout/vList2"/>
    <dgm:cxn modelId="{97D81737-8F95-4731-A019-68703E32C885}" type="presOf" srcId="{E59A0522-4F7B-4BE3-9F11-E551AB35BA0F}" destId="{4790AC4D-8144-4A2F-8569-39FFBADFC234}" srcOrd="0" destOrd="0" presId="urn:microsoft.com/office/officeart/2005/8/layout/vList2"/>
    <dgm:cxn modelId="{D94747B9-4BF5-4865-80D2-8A8071A2DEDA}" type="presOf" srcId="{D18B1334-1F12-41CC-AEAB-ED78521120E3}" destId="{D8FE290C-268B-4D63-BCCB-3F89840DCFE1}" srcOrd="0" destOrd="0" presId="urn:microsoft.com/office/officeart/2005/8/layout/vList2"/>
    <dgm:cxn modelId="{37CCFBD3-8F7E-4BAF-BD45-42743DD69399}" srcId="{3488F7D3-63D7-41C1-BF18-66816141A9E5}" destId="{E59A0522-4F7B-4BE3-9F11-E551AB35BA0F}" srcOrd="0" destOrd="0" parTransId="{4A739FC2-A183-4FF9-BB57-500D51B96E07}" sibTransId="{F3DCF683-1FAD-40D9-85D4-B4684BE61FDE}"/>
    <dgm:cxn modelId="{F6934E15-A66F-4C1A-9260-473C43D1E363}" srcId="{E59A0522-4F7B-4BE3-9F11-E551AB35BA0F}" destId="{D18B1334-1F12-41CC-AEAB-ED78521120E3}" srcOrd="0" destOrd="0" parTransId="{21596EA2-530C-4047-87B9-0D54E067EEC2}" sibTransId="{08B317D1-8586-43D5-8BE7-57412A753523}"/>
    <dgm:cxn modelId="{B3F83D05-F4E7-4E0B-B7B5-A49BC1ECA2B8}" type="presParOf" srcId="{28B416C1-1EFC-4B76-A9A5-2E476CC087C6}" destId="{4790AC4D-8144-4A2F-8569-39FFBADFC234}" srcOrd="0" destOrd="0" presId="urn:microsoft.com/office/officeart/2005/8/layout/vList2"/>
    <dgm:cxn modelId="{0B8879D7-5248-4366-BFCE-E6AA762BE6DB}" type="presParOf" srcId="{28B416C1-1EFC-4B76-A9A5-2E476CC087C6}" destId="{D8FE290C-268B-4D63-BCCB-3F89840DCFE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B8623C-ECEC-4C53-95CA-264CF3DF433A}" type="doc">
      <dgm:prSet loTypeId="urn:microsoft.com/office/officeart/2005/8/layout/equation2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F78D6F5-2D8F-4EB1-965D-AF7E8A5097F6}">
      <dgm:prSet phldrT="[Text]"/>
      <dgm:spPr/>
      <dgm:t>
        <a:bodyPr/>
        <a:lstStyle/>
        <a:p>
          <a:r>
            <a:rPr lang="ar-JO" dirty="0" smtClean="0"/>
            <a:t>المواطن</a:t>
          </a:r>
          <a:endParaRPr lang="en-US" dirty="0"/>
        </a:p>
      </dgm:t>
    </dgm:pt>
    <dgm:pt modelId="{8CC3BB5B-578A-4DDC-B059-9E3D7A53C64B}" type="parTrans" cxnId="{73F584CE-5439-41D0-8F7F-DF1A95D235CC}">
      <dgm:prSet/>
      <dgm:spPr/>
      <dgm:t>
        <a:bodyPr/>
        <a:lstStyle/>
        <a:p>
          <a:endParaRPr lang="en-US"/>
        </a:p>
      </dgm:t>
    </dgm:pt>
    <dgm:pt modelId="{FDFAF986-64F7-4CE7-B87E-F7C7FA5E35BB}" type="sibTrans" cxnId="{73F584CE-5439-41D0-8F7F-DF1A95D235CC}">
      <dgm:prSet/>
      <dgm:spPr/>
      <dgm:t>
        <a:bodyPr/>
        <a:lstStyle/>
        <a:p>
          <a:endParaRPr lang="en-US"/>
        </a:p>
      </dgm:t>
    </dgm:pt>
    <dgm:pt modelId="{B9EA1ADA-00A6-4366-9F3C-8B48D430C4B9}">
      <dgm:prSet phldrT="[Text]"/>
      <dgm:spPr/>
      <dgm:t>
        <a:bodyPr/>
        <a:lstStyle/>
        <a:p>
          <a:r>
            <a:rPr lang="ar-JO" dirty="0" smtClean="0"/>
            <a:t>الاجنبي</a:t>
          </a:r>
          <a:endParaRPr lang="en-US" dirty="0"/>
        </a:p>
      </dgm:t>
    </dgm:pt>
    <dgm:pt modelId="{5C37D0CE-F74C-4BB0-9EF9-100E8A34778C}" type="parTrans" cxnId="{2D58DC7F-780E-4554-9E5C-A6EFE876AFE2}">
      <dgm:prSet/>
      <dgm:spPr/>
      <dgm:t>
        <a:bodyPr/>
        <a:lstStyle/>
        <a:p>
          <a:endParaRPr lang="en-US"/>
        </a:p>
      </dgm:t>
    </dgm:pt>
    <dgm:pt modelId="{9587D3BB-AAE0-4BA4-9CE2-2ACB21AECF92}" type="sibTrans" cxnId="{2D58DC7F-780E-4554-9E5C-A6EFE876AFE2}">
      <dgm:prSet/>
      <dgm:spPr/>
      <dgm:t>
        <a:bodyPr/>
        <a:lstStyle/>
        <a:p>
          <a:endParaRPr lang="en-US"/>
        </a:p>
      </dgm:t>
    </dgm:pt>
    <dgm:pt modelId="{C98097E5-231F-45FD-B0C5-17F2A3BE0785}">
      <dgm:prSet phldrT="[Text]"/>
      <dgm:spPr/>
      <dgm:t>
        <a:bodyPr/>
        <a:lstStyle/>
        <a:p>
          <a:r>
            <a:rPr lang="ar-JO" dirty="0" smtClean="0"/>
            <a:t>الخضوع لقانون  الدولة المتواجد على اراضيها</a:t>
          </a:r>
          <a:endParaRPr lang="en-US" dirty="0"/>
        </a:p>
      </dgm:t>
    </dgm:pt>
    <dgm:pt modelId="{81369F79-1F95-461E-B120-66302DEA92B9}" type="parTrans" cxnId="{8EF9F709-7EF2-4BA4-B022-B7B60A0D62F3}">
      <dgm:prSet/>
      <dgm:spPr/>
      <dgm:t>
        <a:bodyPr/>
        <a:lstStyle/>
        <a:p>
          <a:endParaRPr lang="en-US"/>
        </a:p>
      </dgm:t>
    </dgm:pt>
    <dgm:pt modelId="{DBCFBCF4-9A10-49D4-8B9A-FDD8954A9257}" type="sibTrans" cxnId="{8EF9F709-7EF2-4BA4-B022-B7B60A0D62F3}">
      <dgm:prSet/>
      <dgm:spPr/>
      <dgm:t>
        <a:bodyPr/>
        <a:lstStyle/>
        <a:p>
          <a:endParaRPr lang="en-US"/>
        </a:p>
      </dgm:t>
    </dgm:pt>
    <dgm:pt modelId="{D52799E7-0EEF-46B2-B9A1-69DE283C9083}" type="pres">
      <dgm:prSet presAssocID="{FEB8623C-ECEC-4C53-95CA-264CF3DF433A}" presName="Name0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B7E8F4-77D9-46EB-A356-BAEAA22B9243}" type="pres">
      <dgm:prSet presAssocID="{FEB8623C-ECEC-4C53-95CA-264CF3DF433A}" presName="vNodes" presStyleCnt="0"/>
      <dgm:spPr/>
    </dgm:pt>
    <dgm:pt modelId="{EF89C43D-73CB-4221-AE48-048EBCE4E08B}" type="pres">
      <dgm:prSet presAssocID="{1F78D6F5-2D8F-4EB1-965D-AF7E8A5097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109C5B-8F9B-4F40-9782-25A1EA8E4239}" type="pres">
      <dgm:prSet presAssocID="{FDFAF986-64F7-4CE7-B87E-F7C7FA5E35BB}" presName="spacerT" presStyleCnt="0"/>
      <dgm:spPr/>
    </dgm:pt>
    <dgm:pt modelId="{11F3D22C-0F6A-4EEE-A079-8292C28C5F0F}" type="pres">
      <dgm:prSet presAssocID="{FDFAF986-64F7-4CE7-B87E-F7C7FA5E35B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522E7CA-FDC7-45A4-B98B-49874453AF9E}" type="pres">
      <dgm:prSet presAssocID="{FDFAF986-64F7-4CE7-B87E-F7C7FA5E35BB}" presName="spacerB" presStyleCnt="0"/>
      <dgm:spPr/>
    </dgm:pt>
    <dgm:pt modelId="{A7D4B8E6-8CF9-47D9-9AE2-A6020FE1DECF}" type="pres">
      <dgm:prSet presAssocID="{B9EA1ADA-00A6-4366-9F3C-8B48D430C4B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0649FF-15D4-4448-A7C7-FD394CB916D2}" type="pres">
      <dgm:prSet presAssocID="{FEB8623C-ECEC-4C53-95CA-264CF3DF433A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E511E144-2480-4EE1-B9A7-5B0D77388DCF}" type="pres">
      <dgm:prSet presAssocID="{FEB8623C-ECEC-4C53-95CA-264CF3DF433A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C375B0F-434F-4402-A8BD-BC3C43105754}" type="pres">
      <dgm:prSet presAssocID="{FEB8623C-ECEC-4C53-95CA-264CF3DF433A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AC534C-AAE2-4836-B675-52F315621A2B}" type="presOf" srcId="{1F78D6F5-2D8F-4EB1-965D-AF7E8A5097F6}" destId="{EF89C43D-73CB-4221-AE48-048EBCE4E08B}" srcOrd="0" destOrd="0" presId="urn:microsoft.com/office/officeart/2005/8/layout/equation2"/>
    <dgm:cxn modelId="{200A5FEB-11F5-4D26-82C4-D1E627863DD5}" type="presOf" srcId="{FEB8623C-ECEC-4C53-95CA-264CF3DF433A}" destId="{D52799E7-0EEF-46B2-B9A1-69DE283C9083}" srcOrd="0" destOrd="0" presId="urn:microsoft.com/office/officeart/2005/8/layout/equation2"/>
    <dgm:cxn modelId="{73F584CE-5439-41D0-8F7F-DF1A95D235CC}" srcId="{FEB8623C-ECEC-4C53-95CA-264CF3DF433A}" destId="{1F78D6F5-2D8F-4EB1-965D-AF7E8A5097F6}" srcOrd="0" destOrd="0" parTransId="{8CC3BB5B-578A-4DDC-B059-9E3D7A53C64B}" sibTransId="{FDFAF986-64F7-4CE7-B87E-F7C7FA5E35BB}"/>
    <dgm:cxn modelId="{F4E732E5-4F02-4728-ABA2-D580C60518DF}" type="presOf" srcId="{FDFAF986-64F7-4CE7-B87E-F7C7FA5E35BB}" destId="{11F3D22C-0F6A-4EEE-A079-8292C28C5F0F}" srcOrd="0" destOrd="0" presId="urn:microsoft.com/office/officeart/2005/8/layout/equation2"/>
    <dgm:cxn modelId="{8EF9F709-7EF2-4BA4-B022-B7B60A0D62F3}" srcId="{FEB8623C-ECEC-4C53-95CA-264CF3DF433A}" destId="{C98097E5-231F-45FD-B0C5-17F2A3BE0785}" srcOrd="2" destOrd="0" parTransId="{81369F79-1F95-461E-B120-66302DEA92B9}" sibTransId="{DBCFBCF4-9A10-49D4-8B9A-FDD8954A9257}"/>
    <dgm:cxn modelId="{2D58DC7F-780E-4554-9E5C-A6EFE876AFE2}" srcId="{FEB8623C-ECEC-4C53-95CA-264CF3DF433A}" destId="{B9EA1ADA-00A6-4366-9F3C-8B48D430C4B9}" srcOrd="1" destOrd="0" parTransId="{5C37D0CE-F74C-4BB0-9EF9-100E8A34778C}" sibTransId="{9587D3BB-AAE0-4BA4-9CE2-2ACB21AECF92}"/>
    <dgm:cxn modelId="{20DBEB5B-11C0-40A0-8604-48BBF3357554}" type="presOf" srcId="{B9EA1ADA-00A6-4366-9F3C-8B48D430C4B9}" destId="{A7D4B8E6-8CF9-47D9-9AE2-A6020FE1DECF}" srcOrd="0" destOrd="0" presId="urn:microsoft.com/office/officeart/2005/8/layout/equation2"/>
    <dgm:cxn modelId="{9098F5CD-53D0-42CA-B591-69E0F91572BD}" type="presOf" srcId="{9587D3BB-AAE0-4BA4-9CE2-2ACB21AECF92}" destId="{1B0649FF-15D4-4448-A7C7-FD394CB916D2}" srcOrd="0" destOrd="0" presId="urn:microsoft.com/office/officeart/2005/8/layout/equation2"/>
    <dgm:cxn modelId="{B72AF81B-C5F2-487D-9B62-83E59F4521EE}" type="presOf" srcId="{9587D3BB-AAE0-4BA4-9CE2-2ACB21AECF92}" destId="{E511E144-2480-4EE1-B9A7-5B0D77388DCF}" srcOrd="1" destOrd="0" presId="urn:microsoft.com/office/officeart/2005/8/layout/equation2"/>
    <dgm:cxn modelId="{9FBF9A54-F2A9-4A45-BFAE-E4FC862C6C92}" type="presOf" srcId="{C98097E5-231F-45FD-B0C5-17F2A3BE0785}" destId="{3C375B0F-434F-4402-A8BD-BC3C43105754}" srcOrd="0" destOrd="0" presId="urn:microsoft.com/office/officeart/2005/8/layout/equation2"/>
    <dgm:cxn modelId="{D34FFCAD-CCA4-473C-9DA3-AA0F542A54D9}" type="presParOf" srcId="{D52799E7-0EEF-46B2-B9A1-69DE283C9083}" destId="{9EB7E8F4-77D9-46EB-A356-BAEAA22B9243}" srcOrd="0" destOrd="0" presId="urn:microsoft.com/office/officeart/2005/8/layout/equation2"/>
    <dgm:cxn modelId="{156957C6-6C29-4EB1-B7EE-9EA07B7C95E8}" type="presParOf" srcId="{9EB7E8F4-77D9-46EB-A356-BAEAA22B9243}" destId="{EF89C43D-73CB-4221-AE48-048EBCE4E08B}" srcOrd="0" destOrd="0" presId="urn:microsoft.com/office/officeart/2005/8/layout/equation2"/>
    <dgm:cxn modelId="{F50C15B0-20FA-40A5-9D79-FF26236B1940}" type="presParOf" srcId="{9EB7E8F4-77D9-46EB-A356-BAEAA22B9243}" destId="{E4109C5B-8F9B-4F40-9782-25A1EA8E4239}" srcOrd="1" destOrd="0" presId="urn:microsoft.com/office/officeart/2005/8/layout/equation2"/>
    <dgm:cxn modelId="{37E2F89A-62C5-40B5-BFE7-59B3E089A09F}" type="presParOf" srcId="{9EB7E8F4-77D9-46EB-A356-BAEAA22B9243}" destId="{11F3D22C-0F6A-4EEE-A079-8292C28C5F0F}" srcOrd="2" destOrd="0" presId="urn:microsoft.com/office/officeart/2005/8/layout/equation2"/>
    <dgm:cxn modelId="{DCED2B25-3432-4230-A1BC-A3D6986D923E}" type="presParOf" srcId="{9EB7E8F4-77D9-46EB-A356-BAEAA22B9243}" destId="{D522E7CA-FDC7-45A4-B98B-49874453AF9E}" srcOrd="3" destOrd="0" presId="urn:microsoft.com/office/officeart/2005/8/layout/equation2"/>
    <dgm:cxn modelId="{422907EF-AD60-4DF3-8A56-794594E91A41}" type="presParOf" srcId="{9EB7E8F4-77D9-46EB-A356-BAEAA22B9243}" destId="{A7D4B8E6-8CF9-47D9-9AE2-A6020FE1DECF}" srcOrd="4" destOrd="0" presId="urn:microsoft.com/office/officeart/2005/8/layout/equation2"/>
    <dgm:cxn modelId="{AE45FA30-D063-4397-830B-7FB984B92DDA}" type="presParOf" srcId="{D52799E7-0EEF-46B2-B9A1-69DE283C9083}" destId="{1B0649FF-15D4-4448-A7C7-FD394CB916D2}" srcOrd="1" destOrd="0" presId="urn:microsoft.com/office/officeart/2005/8/layout/equation2"/>
    <dgm:cxn modelId="{9FDC5062-0479-4FE3-9326-CC301205A207}" type="presParOf" srcId="{1B0649FF-15D4-4448-A7C7-FD394CB916D2}" destId="{E511E144-2480-4EE1-B9A7-5B0D77388DCF}" srcOrd="0" destOrd="0" presId="urn:microsoft.com/office/officeart/2005/8/layout/equation2"/>
    <dgm:cxn modelId="{92F9334F-D8F5-4B95-B706-DDEE4FB2CDA1}" type="presParOf" srcId="{D52799E7-0EEF-46B2-B9A1-69DE283C9083}" destId="{3C375B0F-434F-4402-A8BD-BC3C4310575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19B8D6-6E01-4E45-9A1C-6F029AFA4199}" type="doc">
      <dgm:prSet loTypeId="urn:microsoft.com/office/officeart/2005/8/layout/vList2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09E80508-8ADA-44A2-A44E-B7657BEC3979}">
      <dgm:prSet phldrT="[Text]" custT="1"/>
      <dgm:spPr/>
      <dgm:t>
        <a:bodyPr/>
        <a:lstStyle/>
        <a:p>
          <a:pPr rtl="1"/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 هو تطبيق القانون على كل مواطنين الدولة حتى لو كانوا مقيمين في الخارج </a:t>
          </a:r>
          <a:endParaRPr lang="en-US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A67087-8FF6-4E32-9944-202601ABDDB0}" type="parTrans" cxnId="{A4F299DB-DC02-481A-A823-80B534BF6238}">
      <dgm:prSet/>
      <dgm:spPr/>
      <dgm:t>
        <a:bodyPr/>
        <a:lstStyle/>
        <a:p>
          <a:endParaRPr lang="en-US"/>
        </a:p>
      </dgm:t>
    </dgm:pt>
    <dgm:pt modelId="{9EA7F347-D74E-4E6B-B17A-DBE6F4DDCF4F}" type="sibTrans" cxnId="{A4F299DB-DC02-481A-A823-80B534BF6238}">
      <dgm:prSet/>
      <dgm:spPr/>
      <dgm:t>
        <a:bodyPr/>
        <a:lstStyle/>
        <a:p>
          <a:endParaRPr lang="en-US"/>
        </a:p>
      </dgm:t>
    </dgm:pt>
    <dgm:pt modelId="{CBA25762-D674-4817-967C-36BC7CE6C18C}" type="pres">
      <dgm:prSet presAssocID="{E319B8D6-6E01-4E45-9A1C-6F029AFA41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5EF3A4-DB08-4073-B1BE-F3169FBF70BA}" type="pres">
      <dgm:prSet presAssocID="{09E80508-8ADA-44A2-A44E-B7657BEC3979}" presName="parentText" presStyleLbl="node1" presStyleIdx="0" presStyleCnt="1" custLinFactNeighborY="88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F299DB-DC02-481A-A823-80B534BF6238}" srcId="{E319B8D6-6E01-4E45-9A1C-6F029AFA4199}" destId="{09E80508-8ADA-44A2-A44E-B7657BEC3979}" srcOrd="0" destOrd="0" parTransId="{30A67087-8FF6-4E32-9944-202601ABDDB0}" sibTransId="{9EA7F347-D74E-4E6B-B17A-DBE6F4DDCF4F}"/>
    <dgm:cxn modelId="{378AD29B-0621-4AA4-8426-308695820828}" type="presOf" srcId="{E319B8D6-6E01-4E45-9A1C-6F029AFA4199}" destId="{CBA25762-D674-4817-967C-36BC7CE6C18C}" srcOrd="0" destOrd="0" presId="urn:microsoft.com/office/officeart/2005/8/layout/vList2"/>
    <dgm:cxn modelId="{BA803DF3-FD5E-4639-861B-528A07A62B9D}" type="presOf" srcId="{09E80508-8ADA-44A2-A44E-B7657BEC3979}" destId="{4F5EF3A4-DB08-4073-B1BE-F3169FBF70BA}" srcOrd="0" destOrd="0" presId="urn:microsoft.com/office/officeart/2005/8/layout/vList2"/>
    <dgm:cxn modelId="{63758172-28E9-4965-B7DD-A8419918129C}" type="presParOf" srcId="{CBA25762-D674-4817-967C-36BC7CE6C18C}" destId="{4F5EF3A4-DB08-4073-B1BE-F3169FBF70B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19051B-7A9D-45B4-A42C-3114178A1CBD}" type="doc">
      <dgm:prSet loTypeId="urn:microsoft.com/office/officeart/2005/8/layout/lProcess1" loCatId="process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A4065A-E3C6-4889-B1CE-6A8F83EBB096}">
      <dgm:prSet phldrT="[Text]"/>
      <dgm:spPr/>
      <dgm:t>
        <a:bodyPr/>
        <a:lstStyle/>
        <a:p>
          <a:r>
            <a:rPr lang="ar-J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اقليمية القانون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9177F4-DF24-4594-A3FB-07C388431458}" type="parTrans" cxnId="{D0DDEEFE-823B-4E00-9B86-A715E639405D}">
      <dgm:prSet/>
      <dgm:spPr/>
      <dgm:t>
        <a:bodyPr/>
        <a:lstStyle/>
        <a:p>
          <a:endParaRPr lang="en-US"/>
        </a:p>
      </dgm:t>
    </dgm:pt>
    <dgm:pt modelId="{6B3F4CF9-20B3-4939-A9D0-02C868C2A05E}" type="sibTrans" cxnId="{D0DDEEFE-823B-4E00-9B86-A715E639405D}">
      <dgm:prSet/>
      <dgm:spPr/>
      <dgm:t>
        <a:bodyPr/>
        <a:lstStyle/>
        <a:p>
          <a:endParaRPr lang="en-US"/>
        </a:p>
      </dgm:t>
    </dgm:pt>
    <dgm:pt modelId="{76E866D9-53FD-490F-818F-2CA4C139A76B}">
      <dgm:prSet phldrT="[Text]" custT="1"/>
      <dgm:spPr/>
      <dgm:t>
        <a:bodyPr/>
        <a:lstStyle/>
        <a:p>
          <a:pPr rtl="1"/>
          <a:r>
            <a:rPr lang="ar-JO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كاملة على اقليمها</a:t>
          </a:r>
          <a:endParaRPr lang="en-US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6AFF57-B262-482C-89F6-F8D7CFC04E34}" type="parTrans" cxnId="{126C8B65-AD39-4483-9FE5-E0009A4C050C}">
      <dgm:prSet/>
      <dgm:spPr/>
      <dgm:t>
        <a:bodyPr/>
        <a:lstStyle/>
        <a:p>
          <a:endParaRPr lang="en-US"/>
        </a:p>
      </dgm:t>
    </dgm:pt>
    <dgm:pt modelId="{FDB171C5-806A-4F0B-9C81-C38DB8B84D63}" type="sibTrans" cxnId="{126C8B65-AD39-4483-9FE5-E0009A4C050C}">
      <dgm:prSet/>
      <dgm:spPr/>
      <dgm:t>
        <a:bodyPr/>
        <a:lstStyle/>
        <a:p>
          <a:endParaRPr lang="en-US"/>
        </a:p>
      </dgm:t>
    </dgm:pt>
    <dgm:pt modelId="{A4598FE1-836B-44E5-A3FF-928EA4B50635}">
      <dgm:prSet phldrT="[Text]"/>
      <dgm:spPr/>
      <dgm:t>
        <a:bodyPr/>
        <a:lstStyle/>
        <a:p>
          <a:r>
            <a:rPr lang="ar-J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شخصية القانون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2E62258-40CC-49CE-A0CF-467342C8EC8C}" type="parTrans" cxnId="{DC65BC1B-3052-400B-908D-6DDA56604C32}">
      <dgm:prSet/>
      <dgm:spPr/>
      <dgm:t>
        <a:bodyPr/>
        <a:lstStyle/>
        <a:p>
          <a:endParaRPr lang="en-US"/>
        </a:p>
      </dgm:t>
    </dgm:pt>
    <dgm:pt modelId="{FCDAAA12-8577-4941-A7A8-33F76590C975}" type="sibTrans" cxnId="{DC65BC1B-3052-400B-908D-6DDA56604C32}">
      <dgm:prSet/>
      <dgm:spPr/>
      <dgm:t>
        <a:bodyPr/>
        <a:lstStyle/>
        <a:p>
          <a:endParaRPr lang="en-US"/>
        </a:p>
      </dgm:t>
    </dgm:pt>
    <dgm:pt modelId="{8CDAF3FD-7A31-454E-B38C-A16A2A52E391}">
      <dgm:prSet phldrT="[Text]" custT="1"/>
      <dgm:spPr/>
      <dgm:t>
        <a:bodyPr/>
        <a:lstStyle/>
        <a:p>
          <a:r>
            <a:rPr lang="ar-JO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على رعاياها بصرف النظر عن مكان تواجدهم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52EC0E-7796-4560-A7CE-FFE69BA015DE}" type="parTrans" cxnId="{233E3AEA-AE83-44B0-BD61-C2F86BBDE133}">
      <dgm:prSet/>
      <dgm:spPr/>
      <dgm:t>
        <a:bodyPr/>
        <a:lstStyle/>
        <a:p>
          <a:endParaRPr lang="en-US"/>
        </a:p>
      </dgm:t>
    </dgm:pt>
    <dgm:pt modelId="{F5C8EBAE-AB01-44C1-AD5E-FDC9F3E2C03C}" type="sibTrans" cxnId="{233E3AEA-AE83-44B0-BD61-C2F86BBDE133}">
      <dgm:prSet/>
      <dgm:spPr/>
      <dgm:t>
        <a:bodyPr/>
        <a:lstStyle/>
        <a:p>
          <a:endParaRPr lang="en-US"/>
        </a:p>
      </dgm:t>
    </dgm:pt>
    <dgm:pt modelId="{979E4F7C-FCE0-4E67-A4B2-780BD583CB59}" type="pres">
      <dgm:prSet presAssocID="{8119051B-7A9D-45B4-A42C-3114178A1C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0851F8E-661E-46C9-8A56-682E09502309}" type="pres">
      <dgm:prSet presAssocID="{09A4065A-E3C6-4889-B1CE-6A8F83EBB096}" presName="vertFlow" presStyleCnt="0"/>
      <dgm:spPr/>
    </dgm:pt>
    <dgm:pt modelId="{DB8F3D51-DD13-449B-A39E-D2E80C3BF48E}" type="pres">
      <dgm:prSet presAssocID="{09A4065A-E3C6-4889-B1CE-6A8F83EBB096}" presName="header" presStyleLbl="node1" presStyleIdx="0" presStyleCnt="2" custLinFactY="-44929" custLinFactNeighborX="-47" custLinFactNeighborY="-100000"/>
      <dgm:spPr/>
      <dgm:t>
        <a:bodyPr/>
        <a:lstStyle/>
        <a:p>
          <a:endParaRPr lang="en-US"/>
        </a:p>
      </dgm:t>
    </dgm:pt>
    <dgm:pt modelId="{D2CC7AFF-FAC7-4444-A04D-94B51BD8A76C}" type="pres">
      <dgm:prSet presAssocID="{986AFF57-B262-482C-89F6-F8D7CFC04E34}" presName="parTrans" presStyleLbl="sibTrans2D1" presStyleIdx="0" presStyleCnt="2" custAng="285332" custScaleX="181500" custScaleY="473425" custLinFactNeighborX="9116" custLinFactNeighborY="387"/>
      <dgm:spPr/>
      <dgm:t>
        <a:bodyPr/>
        <a:lstStyle/>
        <a:p>
          <a:endParaRPr lang="en-US"/>
        </a:p>
      </dgm:t>
    </dgm:pt>
    <dgm:pt modelId="{4381BD39-C6EF-447B-B92C-2DCB5F548C87}" type="pres">
      <dgm:prSet presAssocID="{76E866D9-53FD-490F-818F-2CA4C139A76B}" presName="child" presStyleLbl="alignAccFollowNode1" presStyleIdx="0" presStyleCnt="2" custScaleY="154626" custLinFactY="17616" custLinFactNeighborX="391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BAB734-D003-47B0-9B48-89370F9C9F0A}" type="pres">
      <dgm:prSet presAssocID="{09A4065A-E3C6-4889-B1CE-6A8F83EBB096}" presName="hSp" presStyleCnt="0"/>
      <dgm:spPr/>
    </dgm:pt>
    <dgm:pt modelId="{793A5F87-B6AF-4908-AC5A-ED5C5CD864A2}" type="pres">
      <dgm:prSet presAssocID="{A4598FE1-836B-44E5-A3FF-928EA4B50635}" presName="vertFlow" presStyleCnt="0"/>
      <dgm:spPr/>
    </dgm:pt>
    <dgm:pt modelId="{BB692294-D0E8-4447-8FD3-6CC8ED24C556}" type="pres">
      <dgm:prSet presAssocID="{A4598FE1-836B-44E5-A3FF-928EA4B50635}" presName="header" presStyleLbl="node1" presStyleIdx="1" presStyleCnt="2" custLinFactY="-46115" custLinFactNeighborX="-1053" custLinFactNeighborY="-100000"/>
      <dgm:spPr/>
      <dgm:t>
        <a:bodyPr/>
        <a:lstStyle/>
        <a:p>
          <a:endParaRPr lang="en-US"/>
        </a:p>
      </dgm:t>
    </dgm:pt>
    <dgm:pt modelId="{CDB06B8A-C9EA-4F1F-A0F3-298957801DE5}" type="pres">
      <dgm:prSet presAssocID="{4D52EC0E-7796-4560-A7CE-FFE69BA015DE}" presName="parTrans" presStyleLbl="sibTrans2D1" presStyleIdx="1" presStyleCnt="2" custScaleX="184953" custScaleY="378219" custLinFactNeighborX="4914" custLinFactNeighborY="17628"/>
      <dgm:spPr/>
      <dgm:t>
        <a:bodyPr/>
        <a:lstStyle/>
        <a:p>
          <a:endParaRPr lang="en-US"/>
        </a:p>
      </dgm:t>
    </dgm:pt>
    <dgm:pt modelId="{0B3492B2-1116-4B66-B580-FF1BF183C727}" type="pres">
      <dgm:prSet presAssocID="{8CDAF3FD-7A31-454E-B38C-A16A2A52E391}" presName="child" presStyleLbl="alignAccFollowNode1" presStyleIdx="1" presStyleCnt="2" custScaleY="175767" custLinFactY="18802" custLinFactNeighborX="-98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6C8B65-AD39-4483-9FE5-E0009A4C050C}" srcId="{09A4065A-E3C6-4889-B1CE-6A8F83EBB096}" destId="{76E866D9-53FD-490F-818F-2CA4C139A76B}" srcOrd="0" destOrd="0" parTransId="{986AFF57-B262-482C-89F6-F8D7CFC04E34}" sibTransId="{FDB171C5-806A-4F0B-9C81-C38DB8B84D63}"/>
    <dgm:cxn modelId="{4297C49C-704C-42A7-9126-E533CB665FB2}" type="presOf" srcId="{986AFF57-B262-482C-89F6-F8D7CFC04E34}" destId="{D2CC7AFF-FAC7-4444-A04D-94B51BD8A76C}" srcOrd="0" destOrd="0" presId="urn:microsoft.com/office/officeart/2005/8/layout/lProcess1"/>
    <dgm:cxn modelId="{C80000F3-F19A-47C9-AA34-12FE8671A7AD}" type="presOf" srcId="{8119051B-7A9D-45B4-A42C-3114178A1CBD}" destId="{979E4F7C-FCE0-4E67-A4B2-780BD583CB59}" srcOrd="0" destOrd="0" presId="urn:microsoft.com/office/officeart/2005/8/layout/lProcess1"/>
    <dgm:cxn modelId="{DC65BC1B-3052-400B-908D-6DDA56604C32}" srcId="{8119051B-7A9D-45B4-A42C-3114178A1CBD}" destId="{A4598FE1-836B-44E5-A3FF-928EA4B50635}" srcOrd="1" destOrd="0" parTransId="{A2E62258-40CC-49CE-A0CF-467342C8EC8C}" sibTransId="{FCDAAA12-8577-4941-A7A8-33F76590C975}"/>
    <dgm:cxn modelId="{4513D147-79B6-4943-8A1D-2E1D47B56C03}" type="presOf" srcId="{8CDAF3FD-7A31-454E-B38C-A16A2A52E391}" destId="{0B3492B2-1116-4B66-B580-FF1BF183C727}" srcOrd="0" destOrd="0" presId="urn:microsoft.com/office/officeart/2005/8/layout/lProcess1"/>
    <dgm:cxn modelId="{AA730D9D-22F1-41CE-BFFB-7FEB74BEAD08}" type="presOf" srcId="{4D52EC0E-7796-4560-A7CE-FFE69BA015DE}" destId="{CDB06B8A-C9EA-4F1F-A0F3-298957801DE5}" srcOrd="0" destOrd="0" presId="urn:microsoft.com/office/officeart/2005/8/layout/lProcess1"/>
    <dgm:cxn modelId="{233E3AEA-AE83-44B0-BD61-C2F86BBDE133}" srcId="{A4598FE1-836B-44E5-A3FF-928EA4B50635}" destId="{8CDAF3FD-7A31-454E-B38C-A16A2A52E391}" srcOrd="0" destOrd="0" parTransId="{4D52EC0E-7796-4560-A7CE-FFE69BA015DE}" sibTransId="{F5C8EBAE-AB01-44C1-AD5E-FDC9F3E2C03C}"/>
    <dgm:cxn modelId="{5363798F-CBDA-4B49-B7E1-19A20C477B85}" type="presOf" srcId="{76E866D9-53FD-490F-818F-2CA4C139A76B}" destId="{4381BD39-C6EF-447B-B92C-2DCB5F548C87}" srcOrd="0" destOrd="0" presId="urn:microsoft.com/office/officeart/2005/8/layout/lProcess1"/>
    <dgm:cxn modelId="{D0DDEEFE-823B-4E00-9B86-A715E639405D}" srcId="{8119051B-7A9D-45B4-A42C-3114178A1CBD}" destId="{09A4065A-E3C6-4889-B1CE-6A8F83EBB096}" srcOrd="0" destOrd="0" parTransId="{FE9177F4-DF24-4594-A3FB-07C388431458}" sibTransId="{6B3F4CF9-20B3-4939-A9D0-02C868C2A05E}"/>
    <dgm:cxn modelId="{3BEA0FB1-0E7D-4A24-8F97-4745C5C6B08E}" type="presOf" srcId="{A4598FE1-836B-44E5-A3FF-928EA4B50635}" destId="{BB692294-D0E8-4447-8FD3-6CC8ED24C556}" srcOrd="0" destOrd="0" presId="urn:microsoft.com/office/officeart/2005/8/layout/lProcess1"/>
    <dgm:cxn modelId="{EC88E302-8BAA-4107-A33A-C9B178BBEC3E}" type="presOf" srcId="{09A4065A-E3C6-4889-B1CE-6A8F83EBB096}" destId="{DB8F3D51-DD13-449B-A39E-D2E80C3BF48E}" srcOrd="0" destOrd="0" presId="urn:microsoft.com/office/officeart/2005/8/layout/lProcess1"/>
    <dgm:cxn modelId="{AFF2C332-B3CE-4817-B48D-0B6E80292C19}" type="presParOf" srcId="{979E4F7C-FCE0-4E67-A4B2-780BD583CB59}" destId="{C0851F8E-661E-46C9-8A56-682E09502309}" srcOrd="0" destOrd="0" presId="urn:microsoft.com/office/officeart/2005/8/layout/lProcess1"/>
    <dgm:cxn modelId="{9EA4AA4F-0254-4B2A-9649-95B45784F8BD}" type="presParOf" srcId="{C0851F8E-661E-46C9-8A56-682E09502309}" destId="{DB8F3D51-DD13-449B-A39E-D2E80C3BF48E}" srcOrd="0" destOrd="0" presId="urn:microsoft.com/office/officeart/2005/8/layout/lProcess1"/>
    <dgm:cxn modelId="{72C428D0-0CAA-42B2-8941-CB12981C3669}" type="presParOf" srcId="{C0851F8E-661E-46C9-8A56-682E09502309}" destId="{D2CC7AFF-FAC7-4444-A04D-94B51BD8A76C}" srcOrd="1" destOrd="0" presId="urn:microsoft.com/office/officeart/2005/8/layout/lProcess1"/>
    <dgm:cxn modelId="{A6C67F30-B1BF-4844-9D7A-7D447B111118}" type="presParOf" srcId="{C0851F8E-661E-46C9-8A56-682E09502309}" destId="{4381BD39-C6EF-447B-B92C-2DCB5F548C87}" srcOrd="2" destOrd="0" presId="urn:microsoft.com/office/officeart/2005/8/layout/lProcess1"/>
    <dgm:cxn modelId="{9CF69F87-7384-4995-95EE-53B07E1427C2}" type="presParOf" srcId="{979E4F7C-FCE0-4E67-A4B2-780BD583CB59}" destId="{01BAB734-D003-47B0-9B48-89370F9C9F0A}" srcOrd="1" destOrd="0" presId="urn:microsoft.com/office/officeart/2005/8/layout/lProcess1"/>
    <dgm:cxn modelId="{E97B4A96-3908-49B6-AC2B-CF5DB27113C6}" type="presParOf" srcId="{979E4F7C-FCE0-4E67-A4B2-780BD583CB59}" destId="{793A5F87-B6AF-4908-AC5A-ED5C5CD864A2}" srcOrd="2" destOrd="0" presId="urn:microsoft.com/office/officeart/2005/8/layout/lProcess1"/>
    <dgm:cxn modelId="{740513B1-4C88-4472-BBC9-E4CA08432FFA}" type="presParOf" srcId="{793A5F87-B6AF-4908-AC5A-ED5C5CD864A2}" destId="{BB692294-D0E8-4447-8FD3-6CC8ED24C556}" srcOrd="0" destOrd="0" presId="urn:microsoft.com/office/officeart/2005/8/layout/lProcess1"/>
    <dgm:cxn modelId="{D34479E3-2342-4F6E-9B0A-37CA06669343}" type="presParOf" srcId="{793A5F87-B6AF-4908-AC5A-ED5C5CD864A2}" destId="{CDB06B8A-C9EA-4F1F-A0F3-298957801DE5}" srcOrd="1" destOrd="0" presId="urn:microsoft.com/office/officeart/2005/8/layout/lProcess1"/>
    <dgm:cxn modelId="{720477AE-823B-40B4-ADE7-9D3194B0F888}" type="presParOf" srcId="{793A5F87-B6AF-4908-AC5A-ED5C5CD864A2}" destId="{0B3492B2-1116-4B66-B580-FF1BF183C72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1400BD-DFAE-4820-9F5B-F75EB3411D3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400953-D18F-4BC8-B904-D791C5AB34DF}">
      <dgm:prSet phldrT="[Text]"/>
      <dgm:spPr/>
      <dgm:t>
        <a:bodyPr/>
        <a:lstStyle/>
        <a:p>
          <a:r>
            <a:rPr lang="ar-J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نص المادة 23 من القانون المدني الاردني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3E49FC-BF9B-40F5-9426-45D487CB0C56}" type="parTrans" cxnId="{9D393413-3D6E-40EB-A0AF-0CBE73D45B98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2C235D3-1BBC-4EC6-974F-3FBB2BAF8F0B}" type="sibTrans" cxnId="{9D393413-3D6E-40EB-A0AF-0CBE73D45B98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AA399C1-0C33-4F27-80EE-69035CDAD192}">
      <dgm:prSet phldrT="[Text]" custT="1"/>
      <dgm:spPr/>
      <dgm:t>
        <a:bodyPr/>
        <a:lstStyle/>
        <a:p>
          <a:pPr algn="just" rtl="1"/>
          <a:r>
            <a:rPr lang="ar-JO" sz="32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يسري قانون البلد الذي تقام فيه الدعوى او تباشر فيه اجراءاتها على قواعد الاختصاص و اجراءات التقاضي</a:t>
          </a:r>
          <a:endParaRPr lang="en-US" sz="32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9FA3A3-1B16-4CBB-9CB6-F357B9881125}" type="parTrans" cxnId="{9B20340B-CEE8-4B45-BE27-09294904DB8A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6089D44-86E4-46AC-92A1-C3501044FDAE}" type="sibTrans" cxnId="{9B20340B-CEE8-4B45-BE27-09294904DB8A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500372-550B-4D58-A971-DD3F8623900F}" type="pres">
      <dgm:prSet presAssocID="{551400BD-DFAE-4820-9F5B-F75EB3411D39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09242C0D-C4C6-4FCD-845C-87EFA9DB9501}" type="pres">
      <dgm:prSet presAssocID="{9E400953-D18F-4BC8-B904-D791C5AB34DF}" presName="parentLin" presStyleCnt="0"/>
      <dgm:spPr/>
    </dgm:pt>
    <dgm:pt modelId="{066F8BF6-A556-4B0C-B34B-8B6D1F017B98}" type="pres">
      <dgm:prSet presAssocID="{9E400953-D18F-4BC8-B904-D791C5AB34DF}" presName="parentLeftMargin" presStyleLbl="node1" presStyleIdx="0" presStyleCnt="1"/>
      <dgm:spPr/>
      <dgm:t>
        <a:bodyPr/>
        <a:lstStyle/>
        <a:p>
          <a:pPr rtl="1"/>
          <a:endParaRPr lang="ar-JO"/>
        </a:p>
      </dgm:t>
    </dgm:pt>
    <dgm:pt modelId="{5B2A98BC-E7A2-4E9C-983C-7C5CDF4BE85D}" type="pres">
      <dgm:prSet presAssocID="{9E400953-D18F-4BC8-B904-D791C5AB34D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1E801D25-7B91-4FAE-B7F6-A376076B3BDD}" type="pres">
      <dgm:prSet presAssocID="{9E400953-D18F-4BC8-B904-D791C5AB34DF}" presName="negativeSpace" presStyleCnt="0"/>
      <dgm:spPr/>
    </dgm:pt>
    <dgm:pt modelId="{1CDC1B7A-0BB3-4950-8719-E7F713AD33BA}" type="pres">
      <dgm:prSet presAssocID="{9E400953-D18F-4BC8-B904-D791C5AB34DF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9D393413-3D6E-40EB-A0AF-0CBE73D45B98}" srcId="{551400BD-DFAE-4820-9F5B-F75EB3411D39}" destId="{9E400953-D18F-4BC8-B904-D791C5AB34DF}" srcOrd="0" destOrd="0" parTransId="{D53E49FC-BF9B-40F5-9426-45D487CB0C56}" sibTransId="{F2C235D3-1BBC-4EC6-974F-3FBB2BAF8F0B}"/>
    <dgm:cxn modelId="{ED54936B-8037-46C4-BA75-C2CA771732D1}" type="presOf" srcId="{9E400953-D18F-4BC8-B904-D791C5AB34DF}" destId="{5B2A98BC-E7A2-4E9C-983C-7C5CDF4BE85D}" srcOrd="1" destOrd="0" presId="urn:microsoft.com/office/officeart/2005/8/layout/list1"/>
    <dgm:cxn modelId="{AA26CA07-A946-42ED-A740-48E866A2A8E3}" type="presOf" srcId="{551400BD-DFAE-4820-9F5B-F75EB3411D39}" destId="{02500372-550B-4D58-A971-DD3F8623900F}" srcOrd="0" destOrd="0" presId="urn:microsoft.com/office/officeart/2005/8/layout/list1"/>
    <dgm:cxn modelId="{77DF0577-30CE-4861-A678-4600D295D16E}" type="presOf" srcId="{8AA399C1-0C33-4F27-80EE-69035CDAD192}" destId="{1CDC1B7A-0BB3-4950-8719-E7F713AD33BA}" srcOrd="0" destOrd="0" presId="urn:microsoft.com/office/officeart/2005/8/layout/list1"/>
    <dgm:cxn modelId="{A9DF861D-03D1-47B5-8CF1-EA04979F685A}" type="presOf" srcId="{9E400953-D18F-4BC8-B904-D791C5AB34DF}" destId="{066F8BF6-A556-4B0C-B34B-8B6D1F017B98}" srcOrd="0" destOrd="0" presId="urn:microsoft.com/office/officeart/2005/8/layout/list1"/>
    <dgm:cxn modelId="{9B20340B-CEE8-4B45-BE27-09294904DB8A}" srcId="{9E400953-D18F-4BC8-B904-D791C5AB34DF}" destId="{8AA399C1-0C33-4F27-80EE-69035CDAD192}" srcOrd="0" destOrd="0" parTransId="{739FA3A3-1B16-4CBB-9CB6-F357B9881125}" sibTransId="{06089D44-86E4-46AC-92A1-C3501044FDAE}"/>
    <dgm:cxn modelId="{F2FAA822-2FAA-41B5-A58F-D7BC4EA5BB60}" type="presParOf" srcId="{02500372-550B-4D58-A971-DD3F8623900F}" destId="{09242C0D-C4C6-4FCD-845C-87EFA9DB9501}" srcOrd="0" destOrd="0" presId="urn:microsoft.com/office/officeart/2005/8/layout/list1"/>
    <dgm:cxn modelId="{895FFC4C-934C-4344-B9FD-362D153888AC}" type="presParOf" srcId="{09242C0D-C4C6-4FCD-845C-87EFA9DB9501}" destId="{066F8BF6-A556-4B0C-B34B-8B6D1F017B98}" srcOrd="0" destOrd="0" presId="urn:microsoft.com/office/officeart/2005/8/layout/list1"/>
    <dgm:cxn modelId="{AAED9965-F488-4734-843B-05CF881D0318}" type="presParOf" srcId="{09242C0D-C4C6-4FCD-845C-87EFA9DB9501}" destId="{5B2A98BC-E7A2-4E9C-983C-7C5CDF4BE85D}" srcOrd="1" destOrd="0" presId="urn:microsoft.com/office/officeart/2005/8/layout/list1"/>
    <dgm:cxn modelId="{4E2CC50B-FB7D-4D03-B7B2-D1D2EB642639}" type="presParOf" srcId="{02500372-550B-4D58-A971-DD3F8623900F}" destId="{1E801D25-7B91-4FAE-B7F6-A376076B3BDD}" srcOrd="1" destOrd="0" presId="urn:microsoft.com/office/officeart/2005/8/layout/list1"/>
    <dgm:cxn modelId="{BB3BE612-9621-44E7-B422-D933E0E10367}" type="presParOf" srcId="{02500372-550B-4D58-A971-DD3F8623900F}" destId="{1CDC1B7A-0BB3-4950-8719-E7F713AD33BA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90AC4D-8144-4A2F-8569-39FFBADFC234}">
      <dsp:nvSpPr>
        <dsp:cNvPr id="0" name=""/>
        <dsp:cNvSpPr/>
      </dsp:nvSpPr>
      <dsp:spPr>
        <a:xfrm>
          <a:off x="0" y="627173"/>
          <a:ext cx="8534400" cy="28138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just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وهو تطبيق </a:t>
          </a:r>
          <a:r>
            <a:rPr lang="ar-JO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قانون</a:t>
          </a:r>
          <a:r>
            <a:rPr lang="ar-JO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الدولة على جميع الاشخاص المتواجدين على اقليمها سواء اكانو مواطنين ام اجانب.</a:t>
          </a:r>
          <a:endParaRPr lang="en-US" sz="4800" b="1" kern="1200" dirty="0"/>
        </a:p>
      </dsp:txBody>
      <dsp:txXfrm>
        <a:off x="137361" y="764534"/>
        <a:ext cx="8259678" cy="2539127"/>
      </dsp:txXfrm>
    </dsp:sp>
    <dsp:sp modelId="{D8FE290C-268B-4D63-BCCB-3F89840DCFE1}">
      <dsp:nvSpPr>
        <dsp:cNvPr id="0" name=""/>
        <dsp:cNvSpPr/>
      </dsp:nvSpPr>
      <dsp:spPr>
        <a:xfrm>
          <a:off x="0" y="2900724"/>
          <a:ext cx="8534400" cy="107640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82550" rIns="462280" bIns="82550" numCol="1" spcCol="1270" anchor="t" anchorCtr="0">
          <a:noAutofit/>
        </a:bodyPr>
        <a:lstStyle/>
        <a:p>
          <a:pPr marL="285750" lvl="1" indent="-285750" algn="r" defTabSz="22669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5100" kern="1200" dirty="0"/>
        </a:p>
      </dsp:txBody>
      <dsp:txXfrm>
        <a:off x="0" y="2900724"/>
        <a:ext cx="8534400" cy="107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9C43D-73CB-4221-AE48-048EBCE4E08B}">
      <dsp:nvSpPr>
        <dsp:cNvPr id="0" name=""/>
        <dsp:cNvSpPr/>
      </dsp:nvSpPr>
      <dsp:spPr>
        <a:xfrm>
          <a:off x="5430366" y="309"/>
          <a:ext cx="1787332" cy="178733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600" kern="1200" dirty="0" smtClean="0"/>
            <a:t>المواطن</a:t>
          </a:r>
          <a:endParaRPr lang="en-US" sz="3600" kern="1200" dirty="0"/>
        </a:p>
      </dsp:txBody>
      <dsp:txXfrm>
        <a:off x="5692115" y="262058"/>
        <a:ext cx="1263834" cy="1263834"/>
      </dsp:txXfrm>
    </dsp:sp>
    <dsp:sp modelId="{11F3D22C-0F6A-4EEE-A079-8292C28C5F0F}">
      <dsp:nvSpPr>
        <dsp:cNvPr id="0" name=""/>
        <dsp:cNvSpPr/>
      </dsp:nvSpPr>
      <dsp:spPr>
        <a:xfrm>
          <a:off x="5805706" y="1932773"/>
          <a:ext cx="1036653" cy="1036653"/>
        </a:xfrm>
        <a:prstGeom prst="mathPlus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5943114" y="2329189"/>
        <a:ext cx="761837" cy="243821"/>
      </dsp:txXfrm>
    </dsp:sp>
    <dsp:sp modelId="{A7D4B8E6-8CF9-47D9-9AE2-A6020FE1DECF}">
      <dsp:nvSpPr>
        <dsp:cNvPr id="0" name=""/>
        <dsp:cNvSpPr/>
      </dsp:nvSpPr>
      <dsp:spPr>
        <a:xfrm>
          <a:off x="5430366" y="3114557"/>
          <a:ext cx="1787332" cy="1787332"/>
        </a:xfrm>
        <a:prstGeom prst="ellipse">
          <a:avLst/>
        </a:prstGeom>
        <a:gradFill rotWithShape="0">
          <a:gsLst>
            <a:gs pos="0">
              <a:schemeClr val="accent3">
                <a:hueOff val="5812304"/>
                <a:satOff val="-18573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3">
                <a:hueOff val="5812304"/>
                <a:satOff val="-18573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3">
                <a:hueOff val="5812304"/>
                <a:satOff val="-18573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5812304"/>
                <a:satOff val="-18573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600" kern="1200" dirty="0" smtClean="0"/>
            <a:t>الاجنبي</a:t>
          </a:r>
          <a:endParaRPr lang="en-US" sz="3600" kern="1200" dirty="0"/>
        </a:p>
      </dsp:txBody>
      <dsp:txXfrm>
        <a:off x="5692115" y="3376306"/>
        <a:ext cx="1263834" cy="1263834"/>
      </dsp:txXfrm>
    </dsp:sp>
    <dsp:sp modelId="{1B0649FF-15D4-4448-A7C7-FD394CB916D2}">
      <dsp:nvSpPr>
        <dsp:cNvPr id="0" name=""/>
        <dsp:cNvSpPr/>
      </dsp:nvSpPr>
      <dsp:spPr>
        <a:xfrm rot="10800000">
          <a:off x="4593894" y="2118656"/>
          <a:ext cx="568371" cy="66488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50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70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 rot="10800000">
        <a:off x="4764405" y="2251633"/>
        <a:ext cx="397860" cy="398933"/>
      </dsp:txXfrm>
    </dsp:sp>
    <dsp:sp modelId="{3C375B0F-434F-4402-A8BD-BC3C43105754}">
      <dsp:nvSpPr>
        <dsp:cNvPr id="0" name=""/>
        <dsp:cNvSpPr/>
      </dsp:nvSpPr>
      <dsp:spPr>
        <a:xfrm>
          <a:off x="783301" y="663767"/>
          <a:ext cx="3574665" cy="3574665"/>
        </a:xfrm>
        <a:prstGeom prst="ellipse">
          <a:avLst/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50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70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kern="1200" dirty="0" smtClean="0"/>
            <a:t>الخضوع لقانون  الدولة المتواجد على اراضيها</a:t>
          </a:r>
          <a:endParaRPr lang="en-US" sz="4200" kern="1200" dirty="0"/>
        </a:p>
      </dsp:txBody>
      <dsp:txXfrm>
        <a:off x="1306799" y="1187265"/>
        <a:ext cx="2527669" cy="25276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EF3A4-DB08-4073-B1BE-F3169FBF70BA}">
      <dsp:nvSpPr>
        <dsp:cNvPr id="0" name=""/>
        <dsp:cNvSpPr/>
      </dsp:nvSpPr>
      <dsp:spPr>
        <a:xfrm>
          <a:off x="0" y="1417534"/>
          <a:ext cx="8229600" cy="20533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 هو تطبيق القانون على كل مواطنين الدولة حتى لو كانوا مقيمين في الخارج </a:t>
          </a:r>
          <a:endParaRPr lang="en-US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0236" y="1517770"/>
        <a:ext cx="8029128" cy="18528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8F3D51-DD13-449B-A39E-D2E80C3BF48E}">
      <dsp:nvSpPr>
        <dsp:cNvPr id="0" name=""/>
        <dsp:cNvSpPr/>
      </dsp:nvSpPr>
      <dsp:spPr>
        <a:xfrm>
          <a:off x="11" y="245548"/>
          <a:ext cx="3843908" cy="96097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اقليمية القانون</a:t>
          </a:r>
          <a:endParaRPr lang="en-US" sz="4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157" y="273694"/>
        <a:ext cx="3787616" cy="904685"/>
      </dsp:txXfrm>
    </dsp:sp>
    <dsp:sp modelId="{D2CC7AFF-FAC7-4444-A04D-94B51BD8A76C}">
      <dsp:nvSpPr>
        <dsp:cNvPr id="0" name=""/>
        <dsp:cNvSpPr/>
      </dsp:nvSpPr>
      <dsp:spPr>
        <a:xfrm rot="5458205">
          <a:off x="1547896" y="1348831"/>
          <a:ext cx="981764" cy="796163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1BD39-C6EF-447B-B92C-2DCB5F548C87}">
      <dsp:nvSpPr>
        <dsp:cNvPr id="0" name=""/>
        <dsp:cNvSpPr/>
      </dsp:nvSpPr>
      <dsp:spPr>
        <a:xfrm>
          <a:off x="152384" y="2285999"/>
          <a:ext cx="3843908" cy="14859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كاملة على اقليمها</a:t>
          </a:r>
          <a:endParaRPr lang="en-US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5905" y="2329520"/>
        <a:ext cx="3756866" cy="1398878"/>
      </dsp:txXfrm>
    </dsp:sp>
    <dsp:sp modelId="{BB692294-D0E8-4447-8FD3-6CC8ED24C556}">
      <dsp:nvSpPr>
        <dsp:cNvPr id="0" name=""/>
        <dsp:cNvSpPr/>
      </dsp:nvSpPr>
      <dsp:spPr>
        <a:xfrm>
          <a:off x="4343397" y="216267"/>
          <a:ext cx="3843908" cy="960977"/>
        </a:xfrm>
        <a:prstGeom prst="roundRect">
          <a:avLst>
            <a:gd name="adj" fmla="val 10000"/>
          </a:avLst>
        </a:prstGeom>
        <a:solidFill>
          <a:schemeClr val="accent2">
            <a:hueOff val="-20163186"/>
            <a:satOff val="8769"/>
            <a:lumOff val="255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شخصية القانون</a:t>
          </a:r>
          <a:endParaRPr lang="en-US" sz="4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71543" y="244413"/>
        <a:ext cx="3787616" cy="904685"/>
      </dsp:txXfrm>
    </dsp:sp>
    <dsp:sp modelId="{CDB06B8A-C9EA-4F1F-A0F3-298957801DE5}">
      <dsp:nvSpPr>
        <dsp:cNvPr id="0" name=""/>
        <dsp:cNvSpPr/>
      </dsp:nvSpPr>
      <dsp:spPr>
        <a:xfrm rot="5396352">
          <a:off x="5768218" y="1457880"/>
          <a:ext cx="1052415" cy="636054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-20163186"/>
            <a:satOff val="8769"/>
            <a:lumOff val="255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3492B2-1116-4B66-B580-FF1BF183C727}">
      <dsp:nvSpPr>
        <dsp:cNvPr id="0" name=""/>
        <dsp:cNvSpPr/>
      </dsp:nvSpPr>
      <dsp:spPr>
        <a:xfrm>
          <a:off x="4346011" y="2315279"/>
          <a:ext cx="3843908" cy="168908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-20984251"/>
            <a:satOff val="16603"/>
            <a:lumOff val="117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على رعاياها بصرف النظر عن مكان تواجدهم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95482" y="2364750"/>
        <a:ext cx="3744966" cy="15901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DC1B7A-0BB3-4950-8719-E7F713AD33BA}">
      <dsp:nvSpPr>
        <dsp:cNvPr id="0" name=""/>
        <dsp:cNvSpPr/>
      </dsp:nvSpPr>
      <dsp:spPr>
        <a:xfrm>
          <a:off x="0" y="865742"/>
          <a:ext cx="8229600" cy="22947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645668" rIns="638708" bIns="227584" numCol="1" spcCol="1270" anchor="t" anchorCtr="0">
          <a:noAutofit/>
        </a:bodyPr>
        <a:lstStyle/>
        <a:p>
          <a:pPr marL="285750" lvl="1" indent="-285750" algn="just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32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يسري قانون البلد الذي تقام فيه الدعوى او تباشر فيه اجراءاتها على قواعد الاختصاص و اجراءات التقاضي</a:t>
          </a:r>
          <a:endParaRPr lang="en-US" sz="32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865742"/>
        <a:ext cx="8229600" cy="2294775"/>
      </dsp:txXfrm>
    </dsp:sp>
    <dsp:sp modelId="{5B2A98BC-E7A2-4E9C-983C-7C5CDF4BE85D}">
      <dsp:nvSpPr>
        <dsp:cNvPr id="0" name=""/>
        <dsp:cNvSpPr/>
      </dsp:nvSpPr>
      <dsp:spPr>
        <a:xfrm>
          <a:off x="2057399" y="408182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1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نص المادة 23 من القانون المدني الاردني</a:t>
          </a:r>
          <a:endParaRPr lang="en-US" sz="31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02071" y="452854"/>
        <a:ext cx="567137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83058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48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378606F-C83A-458E-A6AA-E133C15067A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E2021-494F-47ED-A464-12FE2032F3BE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F0184-9A6E-45C1-873C-B20053CAE85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7487C-71EA-463D-8D0D-29599AA868F8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C574754-8AC1-4327-8A74-8DDB3FDDD4A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0F8B06-2F49-417B-8728-C2A7B54C0DC8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0FE996-448F-42E4-8D7C-09A549612D01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F88718-F96B-46EC-B537-75E0D2544582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78145-4EC5-41ED-A065-72E23BF5C68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D6EC1F-9994-4DE1-AB03-6AABC784611D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F0CD656-63BB-4543-AD73-CBB62A5CF144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E638237-5985-4539-9EC7-18685903D4F4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057400"/>
          </a:xfrm>
        </p:spPr>
        <p:txBody>
          <a:bodyPr>
            <a:normAutofit/>
          </a:bodyPr>
          <a:lstStyle/>
          <a:p>
            <a:pPr algn="ctr" rtl="1"/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تطبيق مبدأ اقليمية القانون وشخصيته بالنسبة لقانون المرافعات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وأصول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المحاكمات المدنية والجزائية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028E-B514-4AB6-B2EA-B51A3B5E11CF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757380"/>
              </p:ext>
            </p:extLst>
          </p:nvPr>
        </p:nvGraphicFramePr>
        <p:xfrm>
          <a:off x="457200" y="1981200"/>
          <a:ext cx="8229600" cy="3568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4191000" y="563880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dirty="0" smtClean="0">
                <a:solidFill>
                  <a:srgbClr val="FFFF00"/>
                </a:solidFill>
              </a:rPr>
              <a:t>***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458200" y="6408738"/>
            <a:ext cx="555625" cy="365125"/>
          </a:xfrm>
        </p:spPr>
        <p:txBody>
          <a:bodyPr/>
          <a:lstStyle/>
          <a:p>
            <a:r>
              <a:rPr lang="ar-JO" altLang="en-US" dirty="0" smtClean="0"/>
              <a:t>/12</a:t>
            </a:r>
            <a:fld id="{5CC9CE27-4982-444C-9312-3DD47D12EDF3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9527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B2A98BC-E7A2-4E9C-983C-7C5CDF4BE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5B2A98BC-E7A2-4E9C-983C-7C5CDF4BE8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DC1B7A-0BB3-4950-8719-E7F713AD33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1CDC1B7A-0BB3-4950-8719-E7F713AD33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190" y="2720309"/>
            <a:ext cx="2047619" cy="2047619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/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752600"/>
            <a:ext cx="6349206" cy="3796825"/>
          </a:xfrm>
        </p:spPr>
      </p:pic>
      <p:sp>
        <p:nvSpPr>
          <p:cNvPr id="7" name="TextBox 6"/>
          <p:cNvSpPr txBox="1"/>
          <p:nvPr/>
        </p:nvSpPr>
        <p:spPr>
          <a:xfrm>
            <a:off x="2209800" y="2362200"/>
            <a:ext cx="548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كيف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يطبق مبدأ إقليمية القانون وشخصيته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للقوانين الاجرائية؟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2</a:t>
            </a:fld>
            <a:r>
              <a:rPr lang="ar-JO" altLang="en-US" dirty="0" smtClean="0"/>
              <a:t>/12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6468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199" y="274638"/>
            <a:ext cx="8189913" cy="1143000"/>
          </a:xfrm>
        </p:spPr>
        <p:txBody>
          <a:bodyPr>
            <a:normAutofit/>
          </a:bodyPr>
          <a:lstStyle/>
          <a:p>
            <a:pPr algn="ctr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اولا : مبدأ اقليمية القانون 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217494441"/>
              </p:ext>
            </p:extLst>
          </p:nvPr>
        </p:nvGraphicFramePr>
        <p:xfrm>
          <a:off x="264538" y="1340154"/>
          <a:ext cx="8534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4376503"/>
            <a:ext cx="4037805" cy="3028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225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40158397"/>
              </p:ext>
            </p:extLst>
          </p:nvPr>
        </p:nvGraphicFramePr>
        <p:xfrm>
          <a:off x="381000" y="1295400"/>
          <a:ext cx="8001000" cy="490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4</a:t>
            </a:fld>
            <a:r>
              <a:rPr lang="ar-JO" altLang="en-US" dirty="0" smtClean="0"/>
              <a:t>/12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69377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885370"/>
              </p:ext>
            </p:extLst>
          </p:nvPr>
        </p:nvGraphicFramePr>
        <p:xfrm>
          <a:off x="468312" y="878192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ثانياً مبدأ شخصية القانون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5</a:t>
            </a:fld>
            <a:endParaRPr lang="en-US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foregroundMark x1="50778" y1="63684" x2="50778" y2="75263"/>
                        <a14:foregroundMark x1="34111" y1="68553" x2="33556" y2="78026"/>
                        <a14:foregroundMark x1="85556" y1="56974" x2="85222" y2="685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4451654"/>
            <a:ext cx="36576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9529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742785"/>
              </p:ext>
            </p:extLst>
          </p:nvPr>
        </p:nvGraphicFramePr>
        <p:xfrm>
          <a:off x="424957" y="1417638"/>
          <a:ext cx="8229600" cy="4483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6</a:t>
            </a:fld>
            <a:r>
              <a:rPr lang="ar-JO" altLang="en-US" dirty="0" smtClean="0"/>
              <a:t>/12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962939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6126162"/>
          </a:xfrm>
        </p:spPr>
        <p:txBody>
          <a:bodyPr/>
          <a:lstStyle/>
          <a:p>
            <a:pPr algn="justLow" rtl="1"/>
            <a:r>
              <a:rPr lang="ar-J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تنظيم القضاء وطرق التقاضي من الامور التي تتعلق بنظام الدولة الاساسي وسيادتها وسلامتها، ولذلك فان الاصل بان قواعد قانون المرافعات ( او كما يسمى ايضاً قانون اصول المحاكمات بشقيه الحقوقي والجزائي) يجب ان تكون اقليمية التطبيق.</a:t>
            </a:r>
          </a:p>
          <a:p>
            <a:pPr algn="justLow" rtl="1"/>
            <a:endParaRPr lang="ar-JO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r>
              <a:rPr lang="ar-J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بمعنى اخر ان قواعد قانون المراف</a:t>
            </a:r>
            <a:r>
              <a:rPr lang="ar-JO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</a:t>
            </a:r>
            <a:r>
              <a:rPr lang="ar-J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ات بمعناه الواسع يجب ان يطبق داخل حدود الدولة على كل من الوطني والاجنبي، وعلى جميع الاموال التي تقع في اقليم الدولة وعلى جميع الاشياء التي توجد في هذا الاقليم.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5828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3962400"/>
          </a:xfrm>
        </p:spPr>
        <p:txBody>
          <a:bodyPr/>
          <a:lstStyle/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يستثنى من ذلك ما يعرف </a:t>
            </a:r>
            <a:r>
              <a:rPr lang="ar-JO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بالاتفاقيات الدولية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المتعلقة بتسليم المجرمين ، والتي تعقدها الدولة مع الدول الاجنبية بخصوص تسليم المجرمين وشروطه واحكامه و كيفية تنفيذ الاحكام الاجنبية اذ تعتبر هذه المسائل من التطبيقات على مبدأ شخصية القانون .</a:t>
            </a:r>
          </a:p>
          <a:p>
            <a:pPr algn="justLow" rtl="1"/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هذه الحالة لا يلعب القانون الوطني دور في النزاع و انما يترك الامر الى قانون جنسية الشخص او موطنه.</a:t>
            </a:r>
          </a:p>
          <a:p>
            <a:pPr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94687" y="6400800"/>
            <a:ext cx="631825" cy="365125"/>
          </a:xfrm>
        </p:spPr>
        <p:txBody>
          <a:bodyPr/>
          <a:lstStyle/>
          <a:p>
            <a:pPr algn="l" rtl="1"/>
            <a:r>
              <a:rPr lang="ar-JO" altLang="en-US" dirty="0" smtClean="0"/>
              <a:t>/</a:t>
            </a:r>
            <a:fld id="{5CC9CE27-4982-444C-9312-3DD47D12EDF3}" type="slidenum">
              <a:rPr lang="en-US" altLang="en-US" smtClean="0"/>
              <a:pPr algn="l" rtl="1"/>
              <a:t>8</a:t>
            </a:fld>
            <a:r>
              <a:rPr lang="ar-JO" altLang="en-US" dirty="0" smtClean="0"/>
              <a:t>/12</a:t>
            </a:r>
            <a:endParaRPr lang="en-US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781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اضف الى ما سبق و في مجال قانون المرافعات الحقوقية ، فانها بالدرجة التولى اقليمية التطبيق الا ما يتعلق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بالاتفاقيات الدولية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القضائية التي تبرمها الدولة مع الدول الاخرى و التي تنظم كيفية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تنفيذ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الاحكام المدنية الاجنبية و الانابات القضائية وكيفية سريان الاحكام المدنية الاجنبية في الدول المتعاقدة.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55044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18146</TotalTime>
  <Words>328</Words>
  <Application>Microsoft Office PowerPoint</Application>
  <PresentationFormat>On-screen Show (4:3)</PresentationFormat>
  <Paragraphs>38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Lucida Sans Unicode</vt:lpstr>
      <vt:lpstr>Simplified Arabic</vt:lpstr>
      <vt:lpstr>Verdana</vt:lpstr>
      <vt:lpstr>Wingdings 2</vt:lpstr>
      <vt:lpstr>Wingdings 3</vt:lpstr>
      <vt:lpstr>Concourse</vt:lpstr>
      <vt:lpstr>تطبيق مبدأ اقليمية القانون وشخصيته بالنسبة لقانون المرافعات وأصول المحاكمات المدنية والجزائية</vt:lpstr>
      <vt:lpstr>PowerPoint Presentation</vt:lpstr>
      <vt:lpstr>اولا : مبدأ اقليمية القانون </vt:lpstr>
      <vt:lpstr>PowerPoint Presentation</vt:lpstr>
      <vt:lpstr>ثانياً مبدأ شخصية القانون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شكراً لحسن استماعكم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1</cp:lastModifiedBy>
  <cp:revision>350</cp:revision>
  <dcterms:created xsi:type="dcterms:W3CDTF">2016-01-06T11:52:01Z</dcterms:created>
  <dcterms:modified xsi:type="dcterms:W3CDTF">2019-01-28T10:20:13Z</dcterms:modified>
</cp:coreProperties>
</file>