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Override3.xml" ContentType="application/vnd.openxmlformats-officedocument.themeOverride+xml"/>
  <Override PartName="/ppt/theme/themeOverride4.xml" ContentType="application/vnd.openxmlformats-officedocument.themeOverride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1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sldIdLst>
    <p:sldId id="277" r:id="rId2"/>
    <p:sldId id="382" r:id="rId3"/>
    <p:sldId id="427" r:id="rId4"/>
    <p:sldId id="428" r:id="rId5"/>
    <p:sldId id="433" r:id="rId6"/>
    <p:sldId id="434" r:id="rId7"/>
    <p:sldId id="435" r:id="rId8"/>
    <p:sldId id="438" r:id="rId9"/>
    <p:sldId id="436" r:id="rId10"/>
    <p:sldId id="437" r:id="rId11"/>
    <p:sldId id="290" r:id="rId1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87" autoAdjust="0"/>
    <p:restoredTop sz="86441" autoAdjust="0"/>
  </p:normalViewPr>
  <p:slideViewPr>
    <p:cSldViewPr>
      <p:cViewPr varScale="1">
        <p:scale>
          <a:sx n="73" d="100"/>
          <a:sy n="73" d="100"/>
        </p:scale>
        <p:origin x="446" y="43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-312"/>
    </p:cViewPr>
  </p:sorterViewPr>
  <p:notesViewPr>
    <p:cSldViewPr>
      <p:cViewPr varScale="1">
        <p:scale>
          <a:sx n="67" d="100"/>
          <a:sy n="67" d="100"/>
        </p:scale>
        <p:origin x="3120" y="77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37" Type="http://schemas.microsoft.com/office/2015/10/relationships/revisionInfo" Target="revisionInfo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#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#2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488F7D3-63D7-41C1-BF18-66816141A9E5}" type="doc">
      <dgm:prSet loTypeId="urn:microsoft.com/office/officeart/2005/8/layout/vList2" loCatId="list" qsTypeId="urn:microsoft.com/office/officeart/2005/8/quickstyle/3d2" qsCatId="3D" csTypeId="urn:microsoft.com/office/officeart/2005/8/colors/colorful1#1" csCatId="colorful" phldr="1"/>
      <dgm:spPr/>
      <dgm:t>
        <a:bodyPr/>
        <a:lstStyle/>
        <a:p>
          <a:endParaRPr lang="en-US"/>
        </a:p>
      </dgm:t>
    </dgm:pt>
    <dgm:pt modelId="{E59A0522-4F7B-4BE3-9F11-E551AB35BA0F}">
      <dgm:prSet phldrT="[Text]" custT="1"/>
      <dgm:spPr/>
      <dgm:t>
        <a:bodyPr/>
        <a:lstStyle/>
        <a:p>
          <a:pPr algn="just" rtl="1"/>
          <a:r>
            <a:rPr lang="ar-JO" sz="4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وهو تطبيق </a:t>
          </a:r>
          <a:r>
            <a:rPr lang="ar-JO" sz="4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قانون</a:t>
          </a:r>
          <a:r>
            <a:rPr lang="ar-JO" sz="4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الدولة على جميع الاشخاص المتواجدين على اقليمها سواء اكانو مواطنين ام اجانب.</a:t>
          </a:r>
          <a:endParaRPr lang="en-US" sz="4800" b="1" dirty="0"/>
        </a:p>
      </dgm:t>
    </dgm:pt>
    <dgm:pt modelId="{4A739FC2-A183-4FF9-BB57-500D51B96E07}" type="parTrans" cxnId="{37CCFBD3-8F7E-4BAF-BD45-42743DD69399}">
      <dgm:prSet/>
      <dgm:spPr/>
      <dgm:t>
        <a:bodyPr/>
        <a:lstStyle/>
        <a:p>
          <a:pPr rtl="1"/>
          <a:endParaRPr lang="en-US"/>
        </a:p>
      </dgm:t>
    </dgm:pt>
    <dgm:pt modelId="{F3DCF683-1FAD-40D9-85D4-B4684BE61FDE}" type="sibTrans" cxnId="{37CCFBD3-8F7E-4BAF-BD45-42743DD69399}">
      <dgm:prSet/>
      <dgm:spPr/>
      <dgm:t>
        <a:bodyPr/>
        <a:lstStyle/>
        <a:p>
          <a:pPr rtl="1"/>
          <a:endParaRPr lang="en-US"/>
        </a:p>
      </dgm:t>
    </dgm:pt>
    <dgm:pt modelId="{D18B1334-1F12-41CC-AEAB-ED78521120E3}">
      <dgm:prSet phldrT="[Text]"/>
      <dgm:spPr/>
      <dgm:t>
        <a:bodyPr/>
        <a:lstStyle/>
        <a:p>
          <a:pPr rtl="1"/>
          <a:endParaRPr lang="en-US" dirty="0"/>
        </a:p>
      </dgm:t>
    </dgm:pt>
    <dgm:pt modelId="{21596EA2-530C-4047-87B9-0D54E067EEC2}" type="parTrans" cxnId="{F6934E15-A66F-4C1A-9260-473C43D1E363}">
      <dgm:prSet/>
      <dgm:spPr/>
      <dgm:t>
        <a:bodyPr/>
        <a:lstStyle/>
        <a:p>
          <a:pPr rtl="1"/>
          <a:endParaRPr lang="en-US"/>
        </a:p>
      </dgm:t>
    </dgm:pt>
    <dgm:pt modelId="{08B317D1-8586-43D5-8BE7-57412A753523}" type="sibTrans" cxnId="{F6934E15-A66F-4C1A-9260-473C43D1E363}">
      <dgm:prSet/>
      <dgm:spPr/>
      <dgm:t>
        <a:bodyPr/>
        <a:lstStyle/>
        <a:p>
          <a:pPr rtl="1"/>
          <a:endParaRPr lang="en-US"/>
        </a:p>
      </dgm:t>
    </dgm:pt>
    <dgm:pt modelId="{28B416C1-1EFC-4B76-A9A5-2E476CC087C6}" type="pres">
      <dgm:prSet presAssocID="{3488F7D3-63D7-41C1-BF18-66816141A9E5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4790AC4D-8144-4A2F-8569-39FFBADFC234}" type="pres">
      <dgm:prSet presAssocID="{E59A0522-4F7B-4BE3-9F11-E551AB35BA0F}" presName="parentText" presStyleLbl="node1" presStyleIdx="0" presStyleCnt="1" custLinFactNeighborX="2679" custLinFactNeighborY="50195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8FE290C-268B-4D63-BCCB-3F89840DCFE1}" type="pres">
      <dgm:prSet presAssocID="{E59A0522-4F7B-4BE3-9F11-E551AB35BA0F}" presName="childText" presStyleLbl="revTx" presStyleIdx="0" presStyleCnt="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02045FC0-4122-4937-8CE5-CD3136020A4F}" type="presOf" srcId="{3488F7D3-63D7-41C1-BF18-66816141A9E5}" destId="{28B416C1-1EFC-4B76-A9A5-2E476CC087C6}" srcOrd="0" destOrd="0" presId="urn:microsoft.com/office/officeart/2005/8/layout/vList2"/>
    <dgm:cxn modelId="{97D81737-8F95-4731-A019-68703E32C885}" type="presOf" srcId="{E59A0522-4F7B-4BE3-9F11-E551AB35BA0F}" destId="{4790AC4D-8144-4A2F-8569-39FFBADFC234}" srcOrd="0" destOrd="0" presId="urn:microsoft.com/office/officeart/2005/8/layout/vList2"/>
    <dgm:cxn modelId="{D94747B9-4BF5-4865-80D2-8A8071A2DEDA}" type="presOf" srcId="{D18B1334-1F12-41CC-AEAB-ED78521120E3}" destId="{D8FE290C-268B-4D63-BCCB-3F89840DCFE1}" srcOrd="0" destOrd="0" presId="urn:microsoft.com/office/officeart/2005/8/layout/vList2"/>
    <dgm:cxn modelId="{37CCFBD3-8F7E-4BAF-BD45-42743DD69399}" srcId="{3488F7D3-63D7-41C1-BF18-66816141A9E5}" destId="{E59A0522-4F7B-4BE3-9F11-E551AB35BA0F}" srcOrd="0" destOrd="0" parTransId="{4A739FC2-A183-4FF9-BB57-500D51B96E07}" sibTransId="{F3DCF683-1FAD-40D9-85D4-B4684BE61FDE}"/>
    <dgm:cxn modelId="{F6934E15-A66F-4C1A-9260-473C43D1E363}" srcId="{E59A0522-4F7B-4BE3-9F11-E551AB35BA0F}" destId="{D18B1334-1F12-41CC-AEAB-ED78521120E3}" srcOrd="0" destOrd="0" parTransId="{21596EA2-530C-4047-87B9-0D54E067EEC2}" sibTransId="{08B317D1-8586-43D5-8BE7-57412A753523}"/>
    <dgm:cxn modelId="{B3F83D05-F4E7-4E0B-B7B5-A49BC1ECA2B8}" type="presParOf" srcId="{28B416C1-1EFC-4B76-A9A5-2E476CC087C6}" destId="{4790AC4D-8144-4A2F-8569-39FFBADFC234}" srcOrd="0" destOrd="0" presId="urn:microsoft.com/office/officeart/2005/8/layout/vList2"/>
    <dgm:cxn modelId="{0B8879D7-5248-4366-BFCE-E6AA762BE6DB}" type="presParOf" srcId="{28B416C1-1EFC-4B76-A9A5-2E476CC087C6}" destId="{D8FE290C-268B-4D63-BCCB-3F89840DCFE1}" srcOrd="1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EB8623C-ECEC-4C53-95CA-264CF3DF433A}" type="doc">
      <dgm:prSet loTypeId="urn:microsoft.com/office/officeart/2005/8/layout/equation2" loCatId="relationship" qsTypeId="urn:microsoft.com/office/officeart/2005/8/quickstyle/3d1" qsCatId="3D" csTypeId="urn:microsoft.com/office/officeart/2005/8/colors/colorful3" csCatId="colorful" phldr="1"/>
      <dgm:spPr/>
      <dgm:t>
        <a:bodyPr/>
        <a:lstStyle/>
        <a:p>
          <a:endParaRPr lang="en-US"/>
        </a:p>
      </dgm:t>
    </dgm:pt>
    <dgm:pt modelId="{1F78D6F5-2D8F-4EB1-965D-AF7E8A5097F6}">
      <dgm:prSet phldrT="[Text]"/>
      <dgm:spPr/>
      <dgm:t>
        <a:bodyPr/>
        <a:lstStyle/>
        <a:p>
          <a:r>
            <a:rPr lang="ar-JO" dirty="0" smtClean="0"/>
            <a:t>المواطن</a:t>
          </a:r>
          <a:endParaRPr lang="en-US" dirty="0"/>
        </a:p>
      </dgm:t>
    </dgm:pt>
    <dgm:pt modelId="{8CC3BB5B-578A-4DDC-B059-9E3D7A53C64B}" type="parTrans" cxnId="{73F584CE-5439-41D0-8F7F-DF1A95D235CC}">
      <dgm:prSet/>
      <dgm:spPr/>
      <dgm:t>
        <a:bodyPr/>
        <a:lstStyle/>
        <a:p>
          <a:endParaRPr lang="en-US"/>
        </a:p>
      </dgm:t>
    </dgm:pt>
    <dgm:pt modelId="{FDFAF986-64F7-4CE7-B87E-F7C7FA5E35BB}" type="sibTrans" cxnId="{73F584CE-5439-41D0-8F7F-DF1A95D235CC}">
      <dgm:prSet/>
      <dgm:spPr/>
      <dgm:t>
        <a:bodyPr/>
        <a:lstStyle/>
        <a:p>
          <a:endParaRPr lang="en-US"/>
        </a:p>
      </dgm:t>
    </dgm:pt>
    <dgm:pt modelId="{B9EA1ADA-00A6-4366-9F3C-8B48D430C4B9}">
      <dgm:prSet phldrT="[Text]"/>
      <dgm:spPr/>
      <dgm:t>
        <a:bodyPr/>
        <a:lstStyle/>
        <a:p>
          <a:r>
            <a:rPr lang="ar-JO" dirty="0" smtClean="0"/>
            <a:t>الاجنبي</a:t>
          </a:r>
          <a:endParaRPr lang="en-US" dirty="0"/>
        </a:p>
      </dgm:t>
    </dgm:pt>
    <dgm:pt modelId="{5C37D0CE-F74C-4BB0-9EF9-100E8A34778C}" type="parTrans" cxnId="{2D58DC7F-780E-4554-9E5C-A6EFE876AFE2}">
      <dgm:prSet/>
      <dgm:spPr/>
      <dgm:t>
        <a:bodyPr/>
        <a:lstStyle/>
        <a:p>
          <a:endParaRPr lang="en-US"/>
        </a:p>
      </dgm:t>
    </dgm:pt>
    <dgm:pt modelId="{9587D3BB-AAE0-4BA4-9CE2-2ACB21AECF92}" type="sibTrans" cxnId="{2D58DC7F-780E-4554-9E5C-A6EFE876AFE2}">
      <dgm:prSet/>
      <dgm:spPr/>
      <dgm:t>
        <a:bodyPr/>
        <a:lstStyle/>
        <a:p>
          <a:endParaRPr lang="en-US"/>
        </a:p>
      </dgm:t>
    </dgm:pt>
    <dgm:pt modelId="{C98097E5-231F-45FD-B0C5-17F2A3BE0785}">
      <dgm:prSet phldrT="[Text]"/>
      <dgm:spPr/>
      <dgm:t>
        <a:bodyPr/>
        <a:lstStyle/>
        <a:p>
          <a:r>
            <a:rPr lang="ar-JO" dirty="0" smtClean="0"/>
            <a:t>الخضوع لقانون  الدولة المتواجد على اراضيها</a:t>
          </a:r>
          <a:endParaRPr lang="en-US" dirty="0"/>
        </a:p>
      </dgm:t>
    </dgm:pt>
    <dgm:pt modelId="{81369F79-1F95-461E-B120-66302DEA92B9}" type="parTrans" cxnId="{8EF9F709-7EF2-4BA4-B022-B7B60A0D62F3}">
      <dgm:prSet/>
      <dgm:spPr/>
      <dgm:t>
        <a:bodyPr/>
        <a:lstStyle/>
        <a:p>
          <a:endParaRPr lang="en-US"/>
        </a:p>
      </dgm:t>
    </dgm:pt>
    <dgm:pt modelId="{DBCFBCF4-9A10-49D4-8B9A-FDD8954A9257}" type="sibTrans" cxnId="{8EF9F709-7EF2-4BA4-B022-B7B60A0D62F3}">
      <dgm:prSet/>
      <dgm:spPr/>
      <dgm:t>
        <a:bodyPr/>
        <a:lstStyle/>
        <a:p>
          <a:endParaRPr lang="en-US"/>
        </a:p>
      </dgm:t>
    </dgm:pt>
    <dgm:pt modelId="{D52799E7-0EEF-46B2-B9A1-69DE283C9083}" type="pres">
      <dgm:prSet presAssocID="{FEB8623C-ECEC-4C53-95CA-264CF3DF433A}" presName="Name0" presStyleCnt="0">
        <dgm:presLayoutVars>
          <dgm:dir val="rev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9EB7E8F4-77D9-46EB-A356-BAEAA22B9243}" type="pres">
      <dgm:prSet presAssocID="{FEB8623C-ECEC-4C53-95CA-264CF3DF433A}" presName="vNodes" presStyleCnt="0"/>
      <dgm:spPr/>
    </dgm:pt>
    <dgm:pt modelId="{EF89C43D-73CB-4221-AE48-048EBCE4E08B}" type="pres">
      <dgm:prSet presAssocID="{1F78D6F5-2D8F-4EB1-965D-AF7E8A5097F6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4109C5B-8F9B-4F40-9782-25A1EA8E4239}" type="pres">
      <dgm:prSet presAssocID="{FDFAF986-64F7-4CE7-B87E-F7C7FA5E35BB}" presName="spacerT" presStyleCnt="0"/>
      <dgm:spPr/>
    </dgm:pt>
    <dgm:pt modelId="{11F3D22C-0F6A-4EEE-A079-8292C28C5F0F}" type="pres">
      <dgm:prSet presAssocID="{FDFAF986-64F7-4CE7-B87E-F7C7FA5E35BB}" presName="sibTrans" presStyleLbl="sibTrans2D1" presStyleIdx="0" presStyleCnt="2"/>
      <dgm:spPr/>
      <dgm:t>
        <a:bodyPr/>
        <a:lstStyle/>
        <a:p>
          <a:endParaRPr lang="en-US"/>
        </a:p>
      </dgm:t>
    </dgm:pt>
    <dgm:pt modelId="{D522E7CA-FDC7-45A4-B98B-49874453AF9E}" type="pres">
      <dgm:prSet presAssocID="{FDFAF986-64F7-4CE7-B87E-F7C7FA5E35BB}" presName="spacerB" presStyleCnt="0"/>
      <dgm:spPr/>
    </dgm:pt>
    <dgm:pt modelId="{A7D4B8E6-8CF9-47D9-9AE2-A6020FE1DECF}" type="pres">
      <dgm:prSet presAssocID="{B9EA1ADA-00A6-4366-9F3C-8B48D430C4B9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B0649FF-15D4-4448-A7C7-FD394CB916D2}" type="pres">
      <dgm:prSet presAssocID="{FEB8623C-ECEC-4C53-95CA-264CF3DF433A}" presName="sibTransLast" presStyleLbl="sibTrans2D1" presStyleIdx="1" presStyleCnt="2"/>
      <dgm:spPr/>
      <dgm:t>
        <a:bodyPr/>
        <a:lstStyle/>
        <a:p>
          <a:endParaRPr lang="en-US"/>
        </a:p>
      </dgm:t>
    </dgm:pt>
    <dgm:pt modelId="{E511E144-2480-4EE1-B9A7-5B0D77388DCF}" type="pres">
      <dgm:prSet presAssocID="{FEB8623C-ECEC-4C53-95CA-264CF3DF433A}" presName="connectorText" presStyleLbl="sibTrans2D1" presStyleIdx="1" presStyleCnt="2"/>
      <dgm:spPr/>
      <dgm:t>
        <a:bodyPr/>
        <a:lstStyle/>
        <a:p>
          <a:endParaRPr lang="en-US"/>
        </a:p>
      </dgm:t>
    </dgm:pt>
    <dgm:pt modelId="{3C375B0F-434F-4402-A8BD-BC3C43105754}" type="pres">
      <dgm:prSet presAssocID="{FEB8623C-ECEC-4C53-95CA-264CF3DF433A}" presName="last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7BAC534C-AAE2-4836-B675-52F315621A2B}" type="presOf" srcId="{1F78D6F5-2D8F-4EB1-965D-AF7E8A5097F6}" destId="{EF89C43D-73CB-4221-AE48-048EBCE4E08B}" srcOrd="0" destOrd="0" presId="urn:microsoft.com/office/officeart/2005/8/layout/equation2"/>
    <dgm:cxn modelId="{200A5FEB-11F5-4D26-82C4-D1E627863DD5}" type="presOf" srcId="{FEB8623C-ECEC-4C53-95CA-264CF3DF433A}" destId="{D52799E7-0EEF-46B2-B9A1-69DE283C9083}" srcOrd="0" destOrd="0" presId="urn:microsoft.com/office/officeart/2005/8/layout/equation2"/>
    <dgm:cxn modelId="{73F584CE-5439-41D0-8F7F-DF1A95D235CC}" srcId="{FEB8623C-ECEC-4C53-95CA-264CF3DF433A}" destId="{1F78D6F5-2D8F-4EB1-965D-AF7E8A5097F6}" srcOrd="0" destOrd="0" parTransId="{8CC3BB5B-578A-4DDC-B059-9E3D7A53C64B}" sibTransId="{FDFAF986-64F7-4CE7-B87E-F7C7FA5E35BB}"/>
    <dgm:cxn modelId="{F4E732E5-4F02-4728-ABA2-D580C60518DF}" type="presOf" srcId="{FDFAF986-64F7-4CE7-B87E-F7C7FA5E35BB}" destId="{11F3D22C-0F6A-4EEE-A079-8292C28C5F0F}" srcOrd="0" destOrd="0" presId="urn:microsoft.com/office/officeart/2005/8/layout/equation2"/>
    <dgm:cxn modelId="{8EF9F709-7EF2-4BA4-B022-B7B60A0D62F3}" srcId="{FEB8623C-ECEC-4C53-95CA-264CF3DF433A}" destId="{C98097E5-231F-45FD-B0C5-17F2A3BE0785}" srcOrd="2" destOrd="0" parTransId="{81369F79-1F95-461E-B120-66302DEA92B9}" sibTransId="{DBCFBCF4-9A10-49D4-8B9A-FDD8954A9257}"/>
    <dgm:cxn modelId="{2D58DC7F-780E-4554-9E5C-A6EFE876AFE2}" srcId="{FEB8623C-ECEC-4C53-95CA-264CF3DF433A}" destId="{B9EA1ADA-00A6-4366-9F3C-8B48D430C4B9}" srcOrd="1" destOrd="0" parTransId="{5C37D0CE-F74C-4BB0-9EF9-100E8A34778C}" sibTransId="{9587D3BB-AAE0-4BA4-9CE2-2ACB21AECF92}"/>
    <dgm:cxn modelId="{20DBEB5B-11C0-40A0-8604-48BBF3357554}" type="presOf" srcId="{B9EA1ADA-00A6-4366-9F3C-8B48D430C4B9}" destId="{A7D4B8E6-8CF9-47D9-9AE2-A6020FE1DECF}" srcOrd="0" destOrd="0" presId="urn:microsoft.com/office/officeart/2005/8/layout/equation2"/>
    <dgm:cxn modelId="{9098F5CD-53D0-42CA-B591-69E0F91572BD}" type="presOf" srcId="{9587D3BB-AAE0-4BA4-9CE2-2ACB21AECF92}" destId="{1B0649FF-15D4-4448-A7C7-FD394CB916D2}" srcOrd="0" destOrd="0" presId="urn:microsoft.com/office/officeart/2005/8/layout/equation2"/>
    <dgm:cxn modelId="{B72AF81B-C5F2-487D-9B62-83E59F4521EE}" type="presOf" srcId="{9587D3BB-AAE0-4BA4-9CE2-2ACB21AECF92}" destId="{E511E144-2480-4EE1-B9A7-5B0D77388DCF}" srcOrd="1" destOrd="0" presId="urn:microsoft.com/office/officeart/2005/8/layout/equation2"/>
    <dgm:cxn modelId="{9FBF9A54-F2A9-4A45-BFAE-E4FC862C6C92}" type="presOf" srcId="{C98097E5-231F-45FD-B0C5-17F2A3BE0785}" destId="{3C375B0F-434F-4402-A8BD-BC3C43105754}" srcOrd="0" destOrd="0" presId="urn:microsoft.com/office/officeart/2005/8/layout/equation2"/>
    <dgm:cxn modelId="{D34FFCAD-CCA4-473C-9DA3-AA0F542A54D9}" type="presParOf" srcId="{D52799E7-0EEF-46B2-B9A1-69DE283C9083}" destId="{9EB7E8F4-77D9-46EB-A356-BAEAA22B9243}" srcOrd="0" destOrd="0" presId="urn:microsoft.com/office/officeart/2005/8/layout/equation2"/>
    <dgm:cxn modelId="{156957C6-6C29-4EB1-B7EE-9EA07B7C95E8}" type="presParOf" srcId="{9EB7E8F4-77D9-46EB-A356-BAEAA22B9243}" destId="{EF89C43D-73CB-4221-AE48-048EBCE4E08B}" srcOrd="0" destOrd="0" presId="urn:microsoft.com/office/officeart/2005/8/layout/equation2"/>
    <dgm:cxn modelId="{F50C15B0-20FA-40A5-9D79-FF26236B1940}" type="presParOf" srcId="{9EB7E8F4-77D9-46EB-A356-BAEAA22B9243}" destId="{E4109C5B-8F9B-4F40-9782-25A1EA8E4239}" srcOrd="1" destOrd="0" presId="urn:microsoft.com/office/officeart/2005/8/layout/equation2"/>
    <dgm:cxn modelId="{37E2F89A-62C5-40B5-BFE7-59B3E089A09F}" type="presParOf" srcId="{9EB7E8F4-77D9-46EB-A356-BAEAA22B9243}" destId="{11F3D22C-0F6A-4EEE-A079-8292C28C5F0F}" srcOrd="2" destOrd="0" presId="urn:microsoft.com/office/officeart/2005/8/layout/equation2"/>
    <dgm:cxn modelId="{DCED2B25-3432-4230-A1BC-A3D6986D923E}" type="presParOf" srcId="{9EB7E8F4-77D9-46EB-A356-BAEAA22B9243}" destId="{D522E7CA-FDC7-45A4-B98B-49874453AF9E}" srcOrd="3" destOrd="0" presId="urn:microsoft.com/office/officeart/2005/8/layout/equation2"/>
    <dgm:cxn modelId="{422907EF-AD60-4DF3-8A56-794594E91A41}" type="presParOf" srcId="{9EB7E8F4-77D9-46EB-A356-BAEAA22B9243}" destId="{A7D4B8E6-8CF9-47D9-9AE2-A6020FE1DECF}" srcOrd="4" destOrd="0" presId="urn:microsoft.com/office/officeart/2005/8/layout/equation2"/>
    <dgm:cxn modelId="{AE45FA30-D063-4397-830B-7FB984B92DDA}" type="presParOf" srcId="{D52799E7-0EEF-46B2-B9A1-69DE283C9083}" destId="{1B0649FF-15D4-4448-A7C7-FD394CB916D2}" srcOrd="1" destOrd="0" presId="urn:microsoft.com/office/officeart/2005/8/layout/equation2"/>
    <dgm:cxn modelId="{9FDC5062-0479-4FE3-9326-CC301205A207}" type="presParOf" srcId="{1B0649FF-15D4-4448-A7C7-FD394CB916D2}" destId="{E511E144-2480-4EE1-B9A7-5B0D77388DCF}" srcOrd="0" destOrd="0" presId="urn:microsoft.com/office/officeart/2005/8/layout/equation2"/>
    <dgm:cxn modelId="{92F9334F-D8F5-4B95-B706-DDEE4FB2CDA1}" type="presParOf" srcId="{D52799E7-0EEF-46B2-B9A1-69DE283C9083}" destId="{3C375B0F-434F-4402-A8BD-BC3C43105754}" srcOrd="2" destOrd="0" presId="urn:microsoft.com/office/officeart/2005/8/layout/equati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E319B8D6-6E01-4E45-9A1C-6F029AFA4199}" type="doc">
      <dgm:prSet loTypeId="urn:microsoft.com/office/officeart/2005/8/layout/vList2" loCatId="list" qsTypeId="urn:microsoft.com/office/officeart/2005/8/quickstyle/3d1" qsCatId="3D" csTypeId="urn:microsoft.com/office/officeart/2005/8/colors/colorful1#2" csCatId="colorful" phldr="1"/>
      <dgm:spPr/>
      <dgm:t>
        <a:bodyPr/>
        <a:lstStyle/>
        <a:p>
          <a:endParaRPr lang="en-US"/>
        </a:p>
      </dgm:t>
    </dgm:pt>
    <dgm:pt modelId="{09E80508-8ADA-44A2-A44E-B7657BEC3979}">
      <dgm:prSet phldrT="[Text]" custT="1"/>
      <dgm:spPr/>
      <dgm:t>
        <a:bodyPr/>
        <a:lstStyle/>
        <a:p>
          <a:pPr rtl="1"/>
          <a:r>
            <a:rPr lang="ar-JO" sz="4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و هو تطبيق القانون على كل مواطنين الدولة حتى لو كانوا مقيمين في الخارج </a:t>
          </a:r>
          <a:endParaRPr lang="en-US" sz="48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30A67087-8FF6-4E32-9944-202601ABDDB0}" type="parTrans" cxnId="{A4F299DB-DC02-481A-A823-80B534BF6238}">
      <dgm:prSet/>
      <dgm:spPr/>
      <dgm:t>
        <a:bodyPr/>
        <a:lstStyle/>
        <a:p>
          <a:endParaRPr lang="en-US"/>
        </a:p>
      </dgm:t>
    </dgm:pt>
    <dgm:pt modelId="{9EA7F347-D74E-4E6B-B17A-DBE6F4DDCF4F}" type="sibTrans" cxnId="{A4F299DB-DC02-481A-A823-80B534BF6238}">
      <dgm:prSet/>
      <dgm:spPr/>
      <dgm:t>
        <a:bodyPr/>
        <a:lstStyle/>
        <a:p>
          <a:endParaRPr lang="en-US"/>
        </a:p>
      </dgm:t>
    </dgm:pt>
    <dgm:pt modelId="{CBA25762-D674-4817-967C-36BC7CE6C18C}" type="pres">
      <dgm:prSet presAssocID="{E319B8D6-6E01-4E45-9A1C-6F029AFA4199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4F5EF3A4-DB08-4073-B1BE-F3169FBF70BA}" type="pres">
      <dgm:prSet presAssocID="{09E80508-8ADA-44A2-A44E-B7657BEC3979}" presName="parentText" presStyleLbl="node1" presStyleIdx="0" presStyleCnt="1" custLinFactNeighborY="8826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A4F299DB-DC02-481A-A823-80B534BF6238}" srcId="{E319B8D6-6E01-4E45-9A1C-6F029AFA4199}" destId="{09E80508-8ADA-44A2-A44E-B7657BEC3979}" srcOrd="0" destOrd="0" parTransId="{30A67087-8FF6-4E32-9944-202601ABDDB0}" sibTransId="{9EA7F347-D74E-4E6B-B17A-DBE6F4DDCF4F}"/>
    <dgm:cxn modelId="{378AD29B-0621-4AA4-8426-308695820828}" type="presOf" srcId="{E319B8D6-6E01-4E45-9A1C-6F029AFA4199}" destId="{CBA25762-D674-4817-967C-36BC7CE6C18C}" srcOrd="0" destOrd="0" presId="urn:microsoft.com/office/officeart/2005/8/layout/vList2"/>
    <dgm:cxn modelId="{BA803DF3-FD5E-4639-861B-528A07A62B9D}" type="presOf" srcId="{09E80508-8ADA-44A2-A44E-B7657BEC3979}" destId="{4F5EF3A4-DB08-4073-B1BE-F3169FBF70BA}" srcOrd="0" destOrd="0" presId="urn:microsoft.com/office/officeart/2005/8/layout/vList2"/>
    <dgm:cxn modelId="{63758172-28E9-4965-B7DD-A8419918129C}" type="presParOf" srcId="{CBA25762-D674-4817-967C-36BC7CE6C18C}" destId="{4F5EF3A4-DB08-4073-B1BE-F3169FBF70BA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8119051B-7A9D-45B4-A42C-3114178A1CBD}" type="doc">
      <dgm:prSet loTypeId="urn:microsoft.com/office/officeart/2005/8/layout/lProcess1" loCatId="process" qsTypeId="urn:microsoft.com/office/officeart/2005/8/quickstyle/3d3" qsCatId="3D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09A4065A-E3C6-4889-B1CE-6A8F83EBB096}">
      <dgm:prSet phldrT="[Text]"/>
      <dgm:spPr/>
      <dgm:t>
        <a:bodyPr/>
        <a:lstStyle/>
        <a:p>
          <a:r>
            <a:rPr lang="ar-JO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اقليمية القانون</a:t>
          </a:r>
          <a:endParaRPr lang="en-US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FE9177F4-DF24-4594-A3FB-07C388431458}" type="parTrans" cxnId="{D0DDEEFE-823B-4E00-9B86-A715E639405D}">
      <dgm:prSet/>
      <dgm:spPr/>
      <dgm:t>
        <a:bodyPr/>
        <a:lstStyle/>
        <a:p>
          <a:endParaRPr lang="en-US"/>
        </a:p>
      </dgm:t>
    </dgm:pt>
    <dgm:pt modelId="{6B3F4CF9-20B3-4939-A9D0-02C868C2A05E}" type="sibTrans" cxnId="{D0DDEEFE-823B-4E00-9B86-A715E639405D}">
      <dgm:prSet/>
      <dgm:spPr/>
      <dgm:t>
        <a:bodyPr/>
        <a:lstStyle/>
        <a:p>
          <a:endParaRPr lang="en-US"/>
        </a:p>
      </dgm:t>
    </dgm:pt>
    <dgm:pt modelId="{76E866D9-53FD-490F-818F-2CA4C139A76B}">
      <dgm:prSet phldrT="[Text]" custT="1"/>
      <dgm:spPr/>
      <dgm:t>
        <a:bodyPr/>
        <a:lstStyle/>
        <a:p>
          <a:pPr rtl="1"/>
          <a:r>
            <a:rPr lang="ar-JO" sz="2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يقوم على اساس ما للدولة من سيادة كاملة على اقليمها</a:t>
          </a:r>
          <a:endParaRPr lang="en-US" sz="28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986AFF57-B262-482C-89F6-F8D7CFC04E34}" type="parTrans" cxnId="{126C8B65-AD39-4483-9FE5-E0009A4C050C}">
      <dgm:prSet/>
      <dgm:spPr/>
      <dgm:t>
        <a:bodyPr/>
        <a:lstStyle/>
        <a:p>
          <a:endParaRPr lang="en-US"/>
        </a:p>
      </dgm:t>
    </dgm:pt>
    <dgm:pt modelId="{FDB171C5-806A-4F0B-9C81-C38DB8B84D63}" type="sibTrans" cxnId="{126C8B65-AD39-4483-9FE5-E0009A4C050C}">
      <dgm:prSet/>
      <dgm:spPr/>
      <dgm:t>
        <a:bodyPr/>
        <a:lstStyle/>
        <a:p>
          <a:endParaRPr lang="en-US"/>
        </a:p>
      </dgm:t>
    </dgm:pt>
    <dgm:pt modelId="{A4598FE1-836B-44E5-A3FF-928EA4B50635}">
      <dgm:prSet phldrT="[Text]"/>
      <dgm:spPr/>
      <dgm:t>
        <a:bodyPr/>
        <a:lstStyle/>
        <a:p>
          <a:r>
            <a:rPr lang="ar-JO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شخصية القانون</a:t>
          </a:r>
          <a:endParaRPr lang="en-US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A2E62258-40CC-49CE-A0CF-467342C8EC8C}" type="parTrans" cxnId="{DC65BC1B-3052-400B-908D-6DDA56604C32}">
      <dgm:prSet/>
      <dgm:spPr/>
      <dgm:t>
        <a:bodyPr/>
        <a:lstStyle/>
        <a:p>
          <a:endParaRPr lang="en-US"/>
        </a:p>
      </dgm:t>
    </dgm:pt>
    <dgm:pt modelId="{FCDAAA12-8577-4941-A7A8-33F76590C975}" type="sibTrans" cxnId="{DC65BC1B-3052-400B-908D-6DDA56604C32}">
      <dgm:prSet/>
      <dgm:spPr/>
      <dgm:t>
        <a:bodyPr/>
        <a:lstStyle/>
        <a:p>
          <a:endParaRPr lang="en-US"/>
        </a:p>
      </dgm:t>
    </dgm:pt>
    <dgm:pt modelId="{8CDAF3FD-7A31-454E-B38C-A16A2A52E391}">
      <dgm:prSet phldrT="[Text]" custT="1"/>
      <dgm:spPr/>
      <dgm:t>
        <a:bodyPr/>
        <a:lstStyle/>
        <a:p>
          <a:r>
            <a:rPr lang="ar-JO" sz="2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يقوم على اساس ما للدولة من سيادة على رعاياها بصرف النظر عن مكان تواجدهم</a:t>
          </a:r>
          <a:endParaRPr lang="en-US" sz="24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4D52EC0E-7796-4560-A7CE-FFE69BA015DE}" type="parTrans" cxnId="{233E3AEA-AE83-44B0-BD61-C2F86BBDE133}">
      <dgm:prSet/>
      <dgm:spPr/>
      <dgm:t>
        <a:bodyPr/>
        <a:lstStyle/>
        <a:p>
          <a:endParaRPr lang="en-US"/>
        </a:p>
      </dgm:t>
    </dgm:pt>
    <dgm:pt modelId="{F5C8EBAE-AB01-44C1-AD5E-FDC9F3E2C03C}" type="sibTrans" cxnId="{233E3AEA-AE83-44B0-BD61-C2F86BBDE133}">
      <dgm:prSet/>
      <dgm:spPr/>
      <dgm:t>
        <a:bodyPr/>
        <a:lstStyle/>
        <a:p>
          <a:endParaRPr lang="en-US"/>
        </a:p>
      </dgm:t>
    </dgm:pt>
    <dgm:pt modelId="{979E4F7C-FCE0-4E67-A4B2-780BD583CB59}" type="pres">
      <dgm:prSet presAssocID="{8119051B-7A9D-45B4-A42C-3114178A1CBD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C0851F8E-661E-46C9-8A56-682E09502309}" type="pres">
      <dgm:prSet presAssocID="{09A4065A-E3C6-4889-B1CE-6A8F83EBB096}" presName="vertFlow" presStyleCnt="0"/>
      <dgm:spPr/>
    </dgm:pt>
    <dgm:pt modelId="{DB8F3D51-DD13-449B-A39E-D2E80C3BF48E}" type="pres">
      <dgm:prSet presAssocID="{09A4065A-E3C6-4889-B1CE-6A8F83EBB096}" presName="header" presStyleLbl="node1" presStyleIdx="0" presStyleCnt="2" custLinFactY="-44929" custLinFactNeighborX="-47" custLinFactNeighborY="-100000"/>
      <dgm:spPr/>
      <dgm:t>
        <a:bodyPr/>
        <a:lstStyle/>
        <a:p>
          <a:endParaRPr lang="en-US"/>
        </a:p>
      </dgm:t>
    </dgm:pt>
    <dgm:pt modelId="{D2CC7AFF-FAC7-4444-A04D-94B51BD8A76C}" type="pres">
      <dgm:prSet presAssocID="{986AFF57-B262-482C-89F6-F8D7CFC04E34}" presName="parTrans" presStyleLbl="sibTrans2D1" presStyleIdx="0" presStyleCnt="2" custAng="285332" custScaleX="181500" custScaleY="473425" custLinFactNeighborX="3155" custLinFactNeighborY="-17548"/>
      <dgm:spPr/>
      <dgm:t>
        <a:bodyPr/>
        <a:lstStyle/>
        <a:p>
          <a:endParaRPr lang="en-US"/>
        </a:p>
      </dgm:t>
    </dgm:pt>
    <dgm:pt modelId="{4381BD39-C6EF-447B-B92C-2DCB5F548C87}" type="pres">
      <dgm:prSet presAssocID="{76E866D9-53FD-490F-818F-2CA4C139A76B}" presName="child" presStyleLbl="alignAccFollowNode1" presStyleIdx="0" presStyleCnt="2" custScaleY="154626" custLinFactY="17616" custLinFactNeighborX="3917" custLinFactNeighborY="100000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1BAB734-D003-47B0-9B48-89370F9C9F0A}" type="pres">
      <dgm:prSet presAssocID="{09A4065A-E3C6-4889-B1CE-6A8F83EBB096}" presName="hSp" presStyleCnt="0"/>
      <dgm:spPr/>
    </dgm:pt>
    <dgm:pt modelId="{793A5F87-B6AF-4908-AC5A-ED5C5CD864A2}" type="pres">
      <dgm:prSet presAssocID="{A4598FE1-836B-44E5-A3FF-928EA4B50635}" presName="vertFlow" presStyleCnt="0"/>
      <dgm:spPr/>
    </dgm:pt>
    <dgm:pt modelId="{BB692294-D0E8-4447-8FD3-6CC8ED24C556}" type="pres">
      <dgm:prSet presAssocID="{A4598FE1-836B-44E5-A3FF-928EA4B50635}" presName="header" presStyleLbl="node1" presStyleIdx="1" presStyleCnt="2" custLinFactY="-46115" custLinFactNeighborX="-1053" custLinFactNeighborY="-100000"/>
      <dgm:spPr/>
      <dgm:t>
        <a:bodyPr/>
        <a:lstStyle/>
        <a:p>
          <a:endParaRPr lang="en-US"/>
        </a:p>
      </dgm:t>
    </dgm:pt>
    <dgm:pt modelId="{CDB06B8A-C9EA-4F1F-A0F3-298957801DE5}" type="pres">
      <dgm:prSet presAssocID="{4D52EC0E-7796-4560-A7CE-FFE69BA015DE}" presName="parTrans" presStyleLbl="sibTrans2D1" presStyleIdx="1" presStyleCnt="2" custScaleY="563898" custLinFactY="-9943" custLinFactNeighborX="240" custLinFactNeighborY="-100000"/>
      <dgm:spPr/>
      <dgm:t>
        <a:bodyPr/>
        <a:lstStyle/>
        <a:p>
          <a:endParaRPr lang="en-US"/>
        </a:p>
      </dgm:t>
    </dgm:pt>
    <dgm:pt modelId="{0B3492B2-1116-4B66-B580-FF1BF183C727}" type="pres">
      <dgm:prSet presAssocID="{8CDAF3FD-7A31-454E-B38C-A16A2A52E391}" presName="child" presStyleLbl="alignAccFollowNode1" presStyleIdx="1" presStyleCnt="2" custScaleY="175767" custLinFactY="18802" custLinFactNeighborX="-985" custLinFactNeighborY="100000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126C8B65-AD39-4483-9FE5-E0009A4C050C}" srcId="{09A4065A-E3C6-4889-B1CE-6A8F83EBB096}" destId="{76E866D9-53FD-490F-818F-2CA4C139A76B}" srcOrd="0" destOrd="0" parTransId="{986AFF57-B262-482C-89F6-F8D7CFC04E34}" sibTransId="{FDB171C5-806A-4F0B-9C81-C38DB8B84D63}"/>
    <dgm:cxn modelId="{4297C49C-704C-42A7-9126-E533CB665FB2}" type="presOf" srcId="{986AFF57-B262-482C-89F6-F8D7CFC04E34}" destId="{D2CC7AFF-FAC7-4444-A04D-94B51BD8A76C}" srcOrd="0" destOrd="0" presId="urn:microsoft.com/office/officeart/2005/8/layout/lProcess1"/>
    <dgm:cxn modelId="{C80000F3-F19A-47C9-AA34-12FE8671A7AD}" type="presOf" srcId="{8119051B-7A9D-45B4-A42C-3114178A1CBD}" destId="{979E4F7C-FCE0-4E67-A4B2-780BD583CB59}" srcOrd="0" destOrd="0" presId="urn:microsoft.com/office/officeart/2005/8/layout/lProcess1"/>
    <dgm:cxn modelId="{DC65BC1B-3052-400B-908D-6DDA56604C32}" srcId="{8119051B-7A9D-45B4-A42C-3114178A1CBD}" destId="{A4598FE1-836B-44E5-A3FF-928EA4B50635}" srcOrd="1" destOrd="0" parTransId="{A2E62258-40CC-49CE-A0CF-467342C8EC8C}" sibTransId="{FCDAAA12-8577-4941-A7A8-33F76590C975}"/>
    <dgm:cxn modelId="{4513D147-79B6-4943-8A1D-2E1D47B56C03}" type="presOf" srcId="{8CDAF3FD-7A31-454E-B38C-A16A2A52E391}" destId="{0B3492B2-1116-4B66-B580-FF1BF183C727}" srcOrd="0" destOrd="0" presId="urn:microsoft.com/office/officeart/2005/8/layout/lProcess1"/>
    <dgm:cxn modelId="{AA730D9D-22F1-41CE-BFFB-7FEB74BEAD08}" type="presOf" srcId="{4D52EC0E-7796-4560-A7CE-FFE69BA015DE}" destId="{CDB06B8A-C9EA-4F1F-A0F3-298957801DE5}" srcOrd="0" destOrd="0" presId="urn:microsoft.com/office/officeart/2005/8/layout/lProcess1"/>
    <dgm:cxn modelId="{233E3AEA-AE83-44B0-BD61-C2F86BBDE133}" srcId="{A4598FE1-836B-44E5-A3FF-928EA4B50635}" destId="{8CDAF3FD-7A31-454E-B38C-A16A2A52E391}" srcOrd="0" destOrd="0" parTransId="{4D52EC0E-7796-4560-A7CE-FFE69BA015DE}" sibTransId="{F5C8EBAE-AB01-44C1-AD5E-FDC9F3E2C03C}"/>
    <dgm:cxn modelId="{5363798F-CBDA-4B49-B7E1-19A20C477B85}" type="presOf" srcId="{76E866D9-53FD-490F-818F-2CA4C139A76B}" destId="{4381BD39-C6EF-447B-B92C-2DCB5F548C87}" srcOrd="0" destOrd="0" presId="urn:microsoft.com/office/officeart/2005/8/layout/lProcess1"/>
    <dgm:cxn modelId="{D0DDEEFE-823B-4E00-9B86-A715E639405D}" srcId="{8119051B-7A9D-45B4-A42C-3114178A1CBD}" destId="{09A4065A-E3C6-4889-B1CE-6A8F83EBB096}" srcOrd="0" destOrd="0" parTransId="{FE9177F4-DF24-4594-A3FB-07C388431458}" sibTransId="{6B3F4CF9-20B3-4939-A9D0-02C868C2A05E}"/>
    <dgm:cxn modelId="{3BEA0FB1-0E7D-4A24-8F97-4745C5C6B08E}" type="presOf" srcId="{A4598FE1-836B-44E5-A3FF-928EA4B50635}" destId="{BB692294-D0E8-4447-8FD3-6CC8ED24C556}" srcOrd="0" destOrd="0" presId="urn:microsoft.com/office/officeart/2005/8/layout/lProcess1"/>
    <dgm:cxn modelId="{EC88E302-8BAA-4107-A33A-C9B178BBEC3E}" type="presOf" srcId="{09A4065A-E3C6-4889-B1CE-6A8F83EBB096}" destId="{DB8F3D51-DD13-449B-A39E-D2E80C3BF48E}" srcOrd="0" destOrd="0" presId="urn:microsoft.com/office/officeart/2005/8/layout/lProcess1"/>
    <dgm:cxn modelId="{AFF2C332-B3CE-4817-B48D-0B6E80292C19}" type="presParOf" srcId="{979E4F7C-FCE0-4E67-A4B2-780BD583CB59}" destId="{C0851F8E-661E-46C9-8A56-682E09502309}" srcOrd="0" destOrd="0" presId="urn:microsoft.com/office/officeart/2005/8/layout/lProcess1"/>
    <dgm:cxn modelId="{9EA4AA4F-0254-4B2A-9649-95B45784F8BD}" type="presParOf" srcId="{C0851F8E-661E-46C9-8A56-682E09502309}" destId="{DB8F3D51-DD13-449B-A39E-D2E80C3BF48E}" srcOrd="0" destOrd="0" presId="urn:microsoft.com/office/officeart/2005/8/layout/lProcess1"/>
    <dgm:cxn modelId="{72C428D0-0CAA-42B2-8941-CB12981C3669}" type="presParOf" srcId="{C0851F8E-661E-46C9-8A56-682E09502309}" destId="{D2CC7AFF-FAC7-4444-A04D-94B51BD8A76C}" srcOrd="1" destOrd="0" presId="urn:microsoft.com/office/officeart/2005/8/layout/lProcess1"/>
    <dgm:cxn modelId="{A6C67F30-B1BF-4844-9D7A-7D447B111118}" type="presParOf" srcId="{C0851F8E-661E-46C9-8A56-682E09502309}" destId="{4381BD39-C6EF-447B-B92C-2DCB5F548C87}" srcOrd="2" destOrd="0" presId="urn:microsoft.com/office/officeart/2005/8/layout/lProcess1"/>
    <dgm:cxn modelId="{9CF69F87-7384-4995-95EE-53B07E1427C2}" type="presParOf" srcId="{979E4F7C-FCE0-4E67-A4B2-780BD583CB59}" destId="{01BAB734-D003-47B0-9B48-89370F9C9F0A}" srcOrd="1" destOrd="0" presId="urn:microsoft.com/office/officeart/2005/8/layout/lProcess1"/>
    <dgm:cxn modelId="{E97B4A96-3908-49B6-AC2B-CF5DB27113C6}" type="presParOf" srcId="{979E4F7C-FCE0-4E67-A4B2-780BD583CB59}" destId="{793A5F87-B6AF-4908-AC5A-ED5C5CD864A2}" srcOrd="2" destOrd="0" presId="urn:microsoft.com/office/officeart/2005/8/layout/lProcess1"/>
    <dgm:cxn modelId="{740513B1-4C88-4472-BBC9-E4CA08432FFA}" type="presParOf" srcId="{793A5F87-B6AF-4908-AC5A-ED5C5CD864A2}" destId="{BB692294-D0E8-4447-8FD3-6CC8ED24C556}" srcOrd="0" destOrd="0" presId="urn:microsoft.com/office/officeart/2005/8/layout/lProcess1"/>
    <dgm:cxn modelId="{D34479E3-2342-4F6E-9B0A-37CA06669343}" type="presParOf" srcId="{793A5F87-B6AF-4908-AC5A-ED5C5CD864A2}" destId="{CDB06B8A-C9EA-4F1F-A0F3-298957801DE5}" srcOrd="1" destOrd="0" presId="urn:microsoft.com/office/officeart/2005/8/layout/lProcess1"/>
    <dgm:cxn modelId="{720477AE-823B-40B4-ADE7-9D3194B0F888}" type="presParOf" srcId="{793A5F87-B6AF-4908-AC5A-ED5C5CD864A2}" destId="{0B3492B2-1116-4B66-B580-FF1BF183C727}" srcOrd="2" destOrd="0" presId="urn:microsoft.com/office/officeart/2005/8/layout/lProcess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790AC4D-8144-4A2F-8569-39FFBADFC234}">
      <dsp:nvSpPr>
        <dsp:cNvPr id="0" name=""/>
        <dsp:cNvSpPr/>
      </dsp:nvSpPr>
      <dsp:spPr>
        <a:xfrm>
          <a:off x="0" y="627173"/>
          <a:ext cx="8534400" cy="2813849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15000"/>
                <a:satMod val="180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hade val="45000"/>
                <a:satMod val="170000"/>
              </a:schemeClr>
            </a:gs>
            <a:gs pos="70000">
              <a:schemeClr val="accent2">
                <a:hueOff val="0"/>
                <a:satOff val="0"/>
                <a:lumOff val="0"/>
                <a:alphaOff val="0"/>
                <a:tint val="99000"/>
                <a:shade val="65000"/>
                <a:satMod val="155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82880" tIns="182880" rIns="182880" bIns="182880" numCol="1" spcCol="1270" anchor="ctr" anchorCtr="0">
          <a:noAutofit/>
        </a:bodyPr>
        <a:lstStyle/>
        <a:p>
          <a:pPr lvl="0" algn="just" defTabSz="21336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JO" sz="48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وهو تطبيق </a:t>
          </a:r>
          <a:r>
            <a:rPr lang="ar-JO" sz="44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قانون</a:t>
          </a:r>
          <a:r>
            <a:rPr lang="ar-JO" sz="48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الدولة على جميع الاشخاص المتواجدين على اقليمها سواء اكانو مواطنين ام اجانب.</a:t>
          </a:r>
          <a:endParaRPr lang="en-US" sz="4800" b="1" kern="1200" dirty="0"/>
        </a:p>
      </dsp:txBody>
      <dsp:txXfrm>
        <a:off x="137361" y="764534"/>
        <a:ext cx="8259678" cy="2539127"/>
      </dsp:txXfrm>
    </dsp:sp>
    <dsp:sp modelId="{D8FE290C-268B-4D63-BCCB-3F89840DCFE1}">
      <dsp:nvSpPr>
        <dsp:cNvPr id="0" name=""/>
        <dsp:cNvSpPr/>
      </dsp:nvSpPr>
      <dsp:spPr>
        <a:xfrm>
          <a:off x="0" y="2900724"/>
          <a:ext cx="8534400" cy="10764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0967" tIns="82550" rIns="462280" bIns="82550" numCol="1" spcCol="1270" anchor="t" anchorCtr="0">
          <a:noAutofit/>
        </a:bodyPr>
        <a:lstStyle/>
        <a:p>
          <a:pPr marL="285750" lvl="1" indent="-285750" algn="r" defTabSz="2266950" rtl="1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endParaRPr lang="en-US" sz="5100" kern="1200" dirty="0"/>
        </a:p>
      </dsp:txBody>
      <dsp:txXfrm>
        <a:off x="0" y="2900724"/>
        <a:ext cx="8534400" cy="107640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F89C43D-73CB-4221-AE48-048EBCE4E08B}">
      <dsp:nvSpPr>
        <dsp:cNvPr id="0" name=""/>
        <dsp:cNvSpPr/>
      </dsp:nvSpPr>
      <dsp:spPr>
        <a:xfrm>
          <a:off x="5430366" y="309"/>
          <a:ext cx="1787332" cy="1787332"/>
        </a:xfrm>
        <a:prstGeom prst="ellipse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15000"/>
                <a:satMod val="180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hade val="45000"/>
                <a:satMod val="170000"/>
              </a:schemeClr>
            </a:gs>
            <a:gs pos="70000">
              <a:schemeClr val="accent3">
                <a:hueOff val="0"/>
                <a:satOff val="0"/>
                <a:lumOff val="0"/>
                <a:alphaOff val="0"/>
                <a:tint val="99000"/>
                <a:shade val="65000"/>
                <a:satMod val="155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JO" sz="3600" kern="1200" dirty="0" smtClean="0"/>
            <a:t>المواطن</a:t>
          </a:r>
          <a:endParaRPr lang="en-US" sz="3600" kern="1200" dirty="0"/>
        </a:p>
      </dsp:txBody>
      <dsp:txXfrm>
        <a:off x="5692115" y="262058"/>
        <a:ext cx="1263834" cy="1263834"/>
      </dsp:txXfrm>
    </dsp:sp>
    <dsp:sp modelId="{11F3D22C-0F6A-4EEE-A079-8292C28C5F0F}">
      <dsp:nvSpPr>
        <dsp:cNvPr id="0" name=""/>
        <dsp:cNvSpPr/>
      </dsp:nvSpPr>
      <dsp:spPr>
        <a:xfrm>
          <a:off x="5805706" y="1932773"/>
          <a:ext cx="1036653" cy="1036653"/>
        </a:xfrm>
        <a:prstGeom prst="mathPlus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15000"/>
                <a:satMod val="180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hade val="45000"/>
                <a:satMod val="170000"/>
              </a:schemeClr>
            </a:gs>
            <a:gs pos="70000">
              <a:schemeClr val="accent3">
                <a:hueOff val="0"/>
                <a:satOff val="0"/>
                <a:lumOff val="0"/>
                <a:alphaOff val="0"/>
                <a:tint val="99000"/>
                <a:shade val="65000"/>
                <a:satMod val="155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300" kern="1200"/>
        </a:p>
      </dsp:txBody>
      <dsp:txXfrm>
        <a:off x="5943114" y="2329189"/>
        <a:ext cx="761837" cy="243821"/>
      </dsp:txXfrm>
    </dsp:sp>
    <dsp:sp modelId="{A7D4B8E6-8CF9-47D9-9AE2-A6020FE1DECF}">
      <dsp:nvSpPr>
        <dsp:cNvPr id="0" name=""/>
        <dsp:cNvSpPr/>
      </dsp:nvSpPr>
      <dsp:spPr>
        <a:xfrm>
          <a:off x="5430366" y="3114557"/>
          <a:ext cx="1787332" cy="1787332"/>
        </a:xfrm>
        <a:prstGeom prst="ellipse">
          <a:avLst/>
        </a:prstGeom>
        <a:gradFill rotWithShape="0">
          <a:gsLst>
            <a:gs pos="0">
              <a:schemeClr val="accent3">
                <a:hueOff val="5812304"/>
                <a:satOff val="-18573"/>
                <a:lumOff val="-4706"/>
                <a:alphaOff val="0"/>
                <a:shade val="15000"/>
                <a:satMod val="180000"/>
              </a:schemeClr>
            </a:gs>
            <a:gs pos="50000">
              <a:schemeClr val="accent3">
                <a:hueOff val="5812304"/>
                <a:satOff val="-18573"/>
                <a:lumOff val="-4706"/>
                <a:alphaOff val="0"/>
                <a:shade val="45000"/>
                <a:satMod val="170000"/>
              </a:schemeClr>
            </a:gs>
            <a:gs pos="70000">
              <a:schemeClr val="accent3">
                <a:hueOff val="5812304"/>
                <a:satOff val="-18573"/>
                <a:lumOff val="-4706"/>
                <a:alphaOff val="0"/>
                <a:tint val="99000"/>
                <a:shade val="65000"/>
                <a:satMod val="155000"/>
              </a:schemeClr>
            </a:gs>
            <a:gs pos="100000">
              <a:schemeClr val="accent3">
                <a:hueOff val="5812304"/>
                <a:satOff val="-18573"/>
                <a:lumOff val="-4706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JO" sz="3600" kern="1200" dirty="0" smtClean="0"/>
            <a:t>الاجنبي</a:t>
          </a:r>
          <a:endParaRPr lang="en-US" sz="3600" kern="1200" dirty="0"/>
        </a:p>
      </dsp:txBody>
      <dsp:txXfrm>
        <a:off x="5692115" y="3376306"/>
        <a:ext cx="1263834" cy="1263834"/>
      </dsp:txXfrm>
    </dsp:sp>
    <dsp:sp modelId="{1B0649FF-15D4-4448-A7C7-FD394CB916D2}">
      <dsp:nvSpPr>
        <dsp:cNvPr id="0" name=""/>
        <dsp:cNvSpPr/>
      </dsp:nvSpPr>
      <dsp:spPr>
        <a:xfrm rot="10800000">
          <a:off x="4593894" y="2118656"/>
          <a:ext cx="568371" cy="664887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3">
                <a:hueOff val="11624607"/>
                <a:satOff val="-37145"/>
                <a:lumOff val="-9412"/>
                <a:alphaOff val="0"/>
                <a:shade val="15000"/>
                <a:satMod val="180000"/>
              </a:schemeClr>
            </a:gs>
            <a:gs pos="50000">
              <a:schemeClr val="accent3">
                <a:hueOff val="11624607"/>
                <a:satOff val="-37145"/>
                <a:lumOff val="-9412"/>
                <a:alphaOff val="0"/>
                <a:shade val="45000"/>
                <a:satMod val="170000"/>
              </a:schemeClr>
            </a:gs>
            <a:gs pos="70000">
              <a:schemeClr val="accent3">
                <a:hueOff val="11624607"/>
                <a:satOff val="-37145"/>
                <a:lumOff val="-9412"/>
                <a:alphaOff val="0"/>
                <a:tint val="99000"/>
                <a:shade val="65000"/>
                <a:satMod val="155000"/>
              </a:schemeClr>
            </a:gs>
            <a:gs pos="100000">
              <a:schemeClr val="accent3">
                <a:hueOff val="11624607"/>
                <a:satOff val="-37145"/>
                <a:lumOff val="-9412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200" kern="1200"/>
        </a:p>
      </dsp:txBody>
      <dsp:txXfrm rot="10800000">
        <a:off x="4764405" y="2251633"/>
        <a:ext cx="397860" cy="398933"/>
      </dsp:txXfrm>
    </dsp:sp>
    <dsp:sp modelId="{3C375B0F-434F-4402-A8BD-BC3C43105754}">
      <dsp:nvSpPr>
        <dsp:cNvPr id="0" name=""/>
        <dsp:cNvSpPr/>
      </dsp:nvSpPr>
      <dsp:spPr>
        <a:xfrm>
          <a:off x="783301" y="663767"/>
          <a:ext cx="3574665" cy="3574665"/>
        </a:xfrm>
        <a:prstGeom prst="ellipse">
          <a:avLst/>
        </a:prstGeom>
        <a:gradFill rotWithShape="0">
          <a:gsLst>
            <a:gs pos="0">
              <a:schemeClr val="accent3">
                <a:hueOff val="11624607"/>
                <a:satOff val="-37145"/>
                <a:lumOff val="-9412"/>
                <a:alphaOff val="0"/>
                <a:shade val="15000"/>
                <a:satMod val="180000"/>
              </a:schemeClr>
            </a:gs>
            <a:gs pos="50000">
              <a:schemeClr val="accent3">
                <a:hueOff val="11624607"/>
                <a:satOff val="-37145"/>
                <a:lumOff val="-9412"/>
                <a:alphaOff val="0"/>
                <a:shade val="45000"/>
                <a:satMod val="170000"/>
              </a:schemeClr>
            </a:gs>
            <a:gs pos="70000">
              <a:schemeClr val="accent3">
                <a:hueOff val="11624607"/>
                <a:satOff val="-37145"/>
                <a:lumOff val="-9412"/>
                <a:alphaOff val="0"/>
                <a:tint val="99000"/>
                <a:shade val="65000"/>
                <a:satMod val="155000"/>
              </a:schemeClr>
            </a:gs>
            <a:gs pos="100000">
              <a:schemeClr val="accent3">
                <a:hueOff val="11624607"/>
                <a:satOff val="-37145"/>
                <a:lumOff val="-9412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JO" sz="4200" kern="1200" dirty="0" smtClean="0"/>
            <a:t>الخضوع لقانون  الدولة المتواجد على اراضيها</a:t>
          </a:r>
          <a:endParaRPr lang="en-US" sz="4200" kern="1200" dirty="0"/>
        </a:p>
      </dsp:txBody>
      <dsp:txXfrm>
        <a:off x="1306799" y="1187265"/>
        <a:ext cx="2527669" cy="2527669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F5EF3A4-DB08-4073-B1BE-F3169FBF70BA}">
      <dsp:nvSpPr>
        <dsp:cNvPr id="0" name=""/>
        <dsp:cNvSpPr/>
      </dsp:nvSpPr>
      <dsp:spPr>
        <a:xfrm>
          <a:off x="0" y="1417534"/>
          <a:ext cx="8229600" cy="2053350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15000"/>
                <a:satMod val="180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hade val="45000"/>
                <a:satMod val="170000"/>
              </a:schemeClr>
            </a:gs>
            <a:gs pos="70000">
              <a:schemeClr val="accent2">
                <a:hueOff val="0"/>
                <a:satOff val="0"/>
                <a:lumOff val="0"/>
                <a:alphaOff val="0"/>
                <a:tint val="99000"/>
                <a:shade val="65000"/>
                <a:satMod val="155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82880" tIns="182880" rIns="182880" bIns="182880" numCol="1" spcCol="1270" anchor="ctr" anchorCtr="0">
          <a:noAutofit/>
        </a:bodyPr>
        <a:lstStyle/>
        <a:p>
          <a:pPr lvl="0" algn="r" defTabSz="21336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JO" sz="48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و هو تطبيق القانون على كل مواطنين الدولة حتى لو كانوا مقيمين في الخارج </a:t>
          </a:r>
          <a:endParaRPr lang="en-US" sz="48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100236" y="1517770"/>
        <a:ext cx="8029128" cy="1852878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B8F3D51-DD13-449B-A39E-D2E80C3BF48E}">
      <dsp:nvSpPr>
        <dsp:cNvPr id="0" name=""/>
        <dsp:cNvSpPr/>
      </dsp:nvSpPr>
      <dsp:spPr>
        <a:xfrm>
          <a:off x="11" y="245548"/>
          <a:ext cx="3843908" cy="960977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4610" tIns="54610" rIns="54610" bIns="54610" numCol="1" spcCol="1270" anchor="ctr" anchorCtr="0">
          <a:noAutofit/>
        </a:bodyPr>
        <a:lstStyle/>
        <a:p>
          <a:pPr lvl="0" algn="ctr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JO" sz="43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اقليمية القانون</a:t>
          </a:r>
          <a:endParaRPr lang="en-US" sz="43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28157" y="273694"/>
        <a:ext cx="3787616" cy="904685"/>
      </dsp:txXfrm>
    </dsp:sp>
    <dsp:sp modelId="{D2CC7AFF-FAC7-4444-A04D-94B51BD8A76C}">
      <dsp:nvSpPr>
        <dsp:cNvPr id="0" name=""/>
        <dsp:cNvSpPr/>
      </dsp:nvSpPr>
      <dsp:spPr>
        <a:xfrm rot="5458205">
          <a:off x="1515652" y="1318670"/>
          <a:ext cx="981764" cy="796163"/>
        </a:xfrm>
        <a:prstGeom prst="rightArrow">
          <a:avLst>
            <a:gd name="adj1" fmla="val 66700"/>
            <a:gd name="adj2" fmla="val 5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82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381BD39-C6EF-447B-B92C-2DCB5F548C87}">
      <dsp:nvSpPr>
        <dsp:cNvPr id="0" name=""/>
        <dsp:cNvSpPr/>
      </dsp:nvSpPr>
      <dsp:spPr>
        <a:xfrm>
          <a:off x="152384" y="2285999"/>
          <a:ext cx="3843908" cy="1485920"/>
        </a:xfrm>
        <a:prstGeom prst="roundRect">
          <a:avLst>
            <a:gd name="adj" fmla="val 10000"/>
          </a:avLst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12446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JO" sz="28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يقوم على اساس ما للدولة من سيادة كاملة على اقليمها</a:t>
          </a:r>
          <a:endParaRPr lang="en-US" sz="28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195905" y="2329520"/>
        <a:ext cx="3756866" cy="1398878"/>
      </dsp:txXfrm>
    </dsp:sp>
    <dsp:sp modelId="{BB692294-D0E8-4447-8FD3-6CC8ED24C556}">
      <dsp:nvSpPr>
        <dsp:cNvPr id="0" name=""/>
        <dsp:cNvSpPr/>
      </dsp:nvSpPr>
      <dsp:spPr>
        <a:xfrm>
          <a:off x="4343397" y="245549"/>
          <a:ext cx="3843908" cy="960977"/>
        </a:xfrm>
        <a:prstGeom prst="roundRect">
          <a:avLst>
            <a:gd name="adj" fmla="val 10000"/>
          </a:avLst>
        </a:prstGeom>
        <a:solidFill>
          <a:schemeClr val="accent2">
            <a:hueOff val="-20163186"/>
            <a:satOff val="8769"/>
            <a:lumOff val="2550"/>
            <a:alphaOff val="0"/>
          </a:schemeClr>
        </a:soli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4610" tIns="54610" rIns="54610" bIns="54610" numCol="1" spcCol="1270" anchor="ctr" anchorCtr="0">
          <a:noAutofit/>
        </a:bodyPr>
        <a:lstStyle/>
        <a:p>
          <a:pPr lvl="0" algn="ctr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JO" sz="43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شخصية القانون</a:t>
          </a:r>
          <a:endParaRPr lang="en-US" sz="43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4371543" y="273695"/>
        <a:ext cx="3787616" cy="904685"/>
      </dsp:txXfrm>
    </dsp:sp>
    <dsp:sp modelId="{CDB06B8A-C9EA-4F1F-A0F3-298957801DE5}">
      <dsp:nvSpPr>
        <dsp:cNvPr id="0" name=""/>
        <dsp:cNvSpPr/>
      </dsp:nvSpPr>
      <dsp:spPr>
        <a:xfrm rot="5396263">
          <a:off x="5997887" y="1087213"/>
          <a:ext cx="539735" cy="948312"/>
        </a:xfrm>
        <a:prstGeom prst="rightArrow">
          <a:avLst>
            <a:gd name="adj1" fmla="val 66700"/>
            <a:gd name="adj2" fmla="val 50000"/>
          </a:avLst>
        </a:prstGeom>
        <a:solidFill>
          <a:schemeClr val="accent2">
            <a:hueOff val="-20163186"/>
            <a:satOff val="8769"/>
            <a:lumOff val="255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82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B3492B2-1116-4B66-B580-FF1BF183C727}">
      <dsp:nvSpPr>
        <dsp:cNvPr id="0" name=""/>
        <dsp:cNvSpPr/>
      </dsp:nvSpPr>
      <dsp:spPr>
        <a:xfrm>
          <a:off x="4346011" y="2285998"/>
          <a:ext cx="3843908" cy="1689080"/>
        </a:xfrm>
        <a:prstGeom prst="roundRect">
          <a:avLst>
            <a:gd name="adj" fmla="val 10000"/>
          </a:avLst>
        </a:prstGeom>
        <a:solidFill>
          <a:schemeClr val="accent2">
            <a:tint val="40000"/>
            <a:alpha val="90000"/>
            <a:hueOff val="-20984251"/>
            <a:satOff val="16603"/>
            <a:lumOff val="1175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JO" sz="24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يقوم على اساس ما للدولة من سيادة على رعاياها بصرف النظر عن مكان تواجدهم</a:t>
          </a:r>
          <a:endParaRPr lang="en-US" sz="24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4395482" y="2335469"/>
        <a:ext cx="3744966" cy="159013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equation2">
  <dgm:title val=""/>
  <dgm:desc val=""/>
  <dgm:catLst>
    <dgm:cat type="relationship" pri="18000"/>
    <dgm:cat type="process" pri="26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>
          <dgm:param type="linDir" val="fromL"/>
          <dgm:param type="fallback" val="2D"/>
        </dgm:alg>
      </dgm:if>
      <dgm:else name="Name3">
        <dgm:alg type="lin">
          <dgm:param type="linDir" val="fromR"/>
          <dgm:param type="fallback" val="2D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ch" ptType="node" func="cnt" op="gte" val="3">
        <dgm:constrLst>
          <dgm:constr type="h" for="des" forName="node" refType="w" fact="0.5"/>
          <dgm:constr type="w" for="ch" forName="lastNode" refType="w"/>
          <dgm:constr type="w" for="des" forName="node" refType="h" refFor="des" refForName="node"/>
          <dgm:constr type="w" for="ch" forName="sibTransLast" refType="h" refFor="des" refForName="node" fact="0.6"/>
          <dgm:constr type="h" for="des" forName="sibTrans" refType="h" refFor="des" refForName="node" op="equ" fact="0.58"/>
          <dgm:constr type="w" for="des" forName="sibTrans" refType="h" refFor="des" refForName="sibTrans" op="equ"/>
          <dgm:constr type="primFontSz" for="ch" forName="lastNode" op="equ" val="65"/>
          <dgm:constr type="primFontSz" for="des" forName="node" op="equ" val="65"/>
          <dgm:constr type="primFontSz" for="des" forName="sibTrans" val="55"/>
          <dgm:constr type="primFontSz" for="des" forName="sibTrans" refType="primFontSz" refFor="des" refForName="node" op="lte" fact="0.8"/>
          <dgm:constr type="primFontSz" for="des" forName="connectorText" refType="primFontSz" refFor="des" refForName="node" op="lte" fact="0.8"/>
          <dgm:constr type="primFontSz" for="des" forName="connectorText" refType="primFontSz" refFor="des" refForName="sibTrans" op="equ"/>
          <dgm:constr type="h" for="des" forName="spacerT" refType="h" refFor="des" refForName="sibTrans" fact="0.14"/>
          <dgm:constr type="h" for="des" forName="spacerB" refType="h" refFor="des" refForName="sibTrans" fact="0.14"/>
        </dgm:constrLst>
      </dgm:if>
      <dgm:else name="Name6">
        <dgm:constrLst>
          <dgm:constr type="h" for="des" forName="node" refType="w"/>
          <dgm:constr type="w" for="ch" forName="lastNode" refType="w"/>
          <dgm:constr type="w" for="des" forName="node" refType="h" refFor="des" refForName="node"/>
          <dgm:constr type="w" for="ch" forName="sibTransLast" refType="h" refFor="des" refForName="node" fact="0.6"/>
          <dgm:constr type="h" for="des" forName="sibTrans" refType="h" refFor="des" refForName="node" op="equ" fact="0.58"/>
          <dgm:constr type="w" for="des" forName="sibTrans" refType="h" refFor="des" refForName="sibTrans" op="equ"/>
          <dgm:constr type="primFontSz" for="des" forName="node" val="65"/>
          <dgm:constr type="primFontSz" for="ch" forName="lastNode" refType="primFontSz" refFor="des" refForName="node" op="equ"/>
          <dgm:constr type="primFontSz" for="des" forName="sibTrans" val="55"/>
          <dgm:constr type="primFontSz" for="des" forName="connectorText" refType="primFontSz" refFor="des" refForName="node" op="lte" fact="0.8"/>
          <dgm:constr type="primFontSz" for="des" forName="connectorText" refType="primFontSz" refFor="des" refForName="sibTrans" op="equ"/>
          <dgm:constr type="h" for="des" forName="spacerT" refType="h" refFor="des" refForName="sibTrans" fact="0.14"/>
          <dgm:constr type="h" for="des" forName="spacerB" refType="h" refFor="des" refForName="sibTrans" fact="0.14"/>
        </dgm:constrLst>
      </dgm:else>
    </dgm:choose>
    <dgm:ruleLst/>
    <dgm:choose name="Name7">
      <dgm:if name="Name8" axis="ch" ptType="node" func="cnt" op="gte" val="1">
        <dgm:layoutNode name="vNodes">
          <dgm:alg type="lin">
            <dgm:param type="linDir" val="fromT"/>
            <dgm:param type="fallback" val="2D"/>
          </dgm:alg>
          <dgm:shape xmlns:r="http://schemas.openxmlformats.org/officeDocument/2006/relationships" r:blip="">
            <dgm:adjLst/>
          </dgm:shape>
          <dgm:presOf/>
          <dgm:constrLst/>
          <dgm:ruleLst/>
          <dgm:forEach name="Name9" axis="ch" ptType="node">
            <dgm:choose name="Name10">
              <dgm:if name="Name11" axis="self" func="revPos" op="neq" val="1">
                <dgm:layoutNode name="node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  <dgm:choose name="Name12">
                  <dgm:if name="Name13" axis="self" ptType="node" func="revPos" op="gt" val="2">
                    <dgm:forEach name="sibTransForEach" axis="followSib" ptType="sibTrans" cnt="1">
                      <dgm:layoutNode name="spacerT">
                        <dgm:alg type="sp"/>
                        <dgm:shape xmlns:r="http://schemas.openxmlformats.org/officeDocument/2006/relationships" r:blip="">
                          <dgm:adjLst/>
                        </dgm:shape>
                        <dgm:presOf axis="self"/>
                        <dgm:constrLst/>
                        <dgm:ruleLst/>
                      </dgm:layoutNode>
                      <dgm:layoutNode name="sibTrans">
                        <dgm:alg type="tx"/>
                        <dgm:shape xmlns:r="http://schemas.openxmlformats.org/officeDocument/2006/relationships" type="mathPlus" r:blip="">
                          <dgm:adjLst/>
                        </dgm:shape>
                        <dgm:presOf axis="self"/>
                        <dgm:constrLst>
                          <dgm:constr type="h" refType="w"/>
                          <dgm:constr type="lMarg"/>
                          <dgm:constr type="rMarg"/>
                          <dgm:constr type="tMarg"/>
                          <dgm:constr type="bMarg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spacerB">
                        <dgm:alg type="sp"/>
                        <dgm:shape xmlns:r="http://schemas.openxmlformats.org/officeDocument/2006/relationships" r:blip="">
                          <dgm:adjLst/>
                        </dgm:shape>
                        <dgm:presOf axis="self"/>
                        <dgm:constrLst/>
                        <dgm:ruleLst/>
                      </dgm:layoutNode>
                    </dgm:forEach>
                  </dgm:if>
                  <dgm:else name="Name14"/>
                </dgm:choose>
              </dgm:if>
              <dgm:else name="Name15"/>
            </dgm:choose>
          </dgm:forEach>
        </dgm:layoutNode>
        <dgm:choose name="Name16">
          <dgm:if name="Name17" axis="ch" ptType="node" func="cnt" op="gt" val="1">
            <dgm:layoutNode name="sibTransLast">
              <dgm:alg type="conn">
                <dgm:param type="begPts" val="auto"/>
                <dgm:param type="endPts" val="auto"/>
                <dgm:param type="srcNode" val="vNodes"/>
                <dgm:param type="dstNode" val="lastNode"/>
              </dgm:alg>
              <dgm:shape xmlns:r="http://schemas.openxmlformats.org/officeDocument/2006/relationships" type="conn" r:blip="">
                <dgm:adjLst/>
              </dgm:shape>
              <dgm:presOf axis="ch" ptType="sibTrans" st="-1" cnt="1"/>
              <dgm:constrLst>
                <dgm:constr type="h" refType="w" fact="0.62"/>
                <dgm:constr type="connDist"/>
                <dgm:constr type="begPad" refType="connDist" fact="0.25"/>
                <dgm:constr type="endPad" refType="connDist" fact="0.22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ch desOrSelf" ptType="sibTrans sibTrans" st="-1 1" cnt="1 0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if>
          <dgm:else name="Name18"/>
        </dgm:choose>
        <dgm:layoutNode name="lastNode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ellipse" r:blip="">
            <dgm:adjLst/>
          </dgm:shape>
          <dgm:presOf axis="ch desOrSelf" ptType="node node" st="-1 1" cnt="1 0"/>
          <dgm:constrLst>
            <dgm:constr type="h" refType="w"/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</dgm:if>
      <dgm:else name="Name19"/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lProcess1">
  <dgm:title val=""/>
  <dgm:desc val=""/>
  <dgm:catLst>
    <dgm:cat type="process" pri="1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1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2"/>
      </dgm:ptLst>
      <dgm:cxnLst>
        <dgm:cxn modelId="3" srcId="0" destId="1" srcOrd="0" destOrd="0"/>
        <dgm:cxn modelId="4" srcId="0" destId="2" srcOrd="0" destOrd="0"/>
        <dgm:cxn modelId="5" srcId="1" destId="11" srcOrd="0" destOrd="0"/>
        <dgm:cxn modelId="6" srcId="2" destId="2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51" srcId="1" destId="11" srcOrd="0" destOrd="0"/>
        <dgm:cxn modelId="61" srcId="2" destId="21" srcOrd="0" destOrd="0"/>
        <dgm:cxn modelId="71" srcId="3" destId="31" srcOrd="0" destOrd="0"/>
        <dgm:cxn modelId="81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L"/>
          <dgm:param type="vertAlign" val="mid"/>
          <dgm:param type="nodeHorzAlign" val="l"/>
          <dgm:param type="nodeVertAlign" val="t"/>
          <dgm:param type="fallback" val="2D"/>
        </dgm:alg>
      </dgm:if>
      <dgm:else name="Name3">
        <dgm:alg type="lin">
          <dgm:param type="linDir" val="fromR"/>
          <dgm:param type="vertAlign" val="mid"/>
          <dgm:param type="nodeHorzAlign" val="r"/>
          <dgm:param type="nodeVertAlign" val="t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header" refType="h"/>
      <dgm:constr type="w" for="des" forName="header" refType="h" refFor="des" refForName="header" op="equ" fact="4"/>
      <dgm:constr type="h" for="des" forName="child" refType="h" refFor="des" refForName="header" op="equ"/>
      <dgm:constr type="w" for="des" forName="child" refType="w" refFor="des" refForName="header" op="equ"/>
      <dgm:constr type="w" for="ch" forName="hSp" refType="w" refFor="des" refForName="header" op="equ" fact="0.14"/>
      <dgm:constr type="h" for="des" forName="parTrans" refType="h" refFor="des" refForName="header" op="equ" fact="0.35"/>
      <dgm:constr type="h" for="des" forName="sibTrans" refType="h" refFor="des" refForName="parTrans" op="equ"/>
      <dgm:constr type="primFontSz" for="des" forName="child" op="equ" val="65"/>
      <dgm:constr type="primFontSz" for="des" forName="header" op="equ" val="65"/>
    </dgm:constrLst>
    <dgm:ruleLst/>
    <dgm:forEach name="Name4" axis="ch" ptType="node">
      <dgm:layoutNode name="vertFlow">
        <dgm:choose name="Name5">
          <dgm:if name="Name6" func="var" arg="dir" op="equ" val="norm">
            <dgm:alg type="lin">
              <dgm:param type="linDir" val="fromT"/>
              <dgm:param type="nodeHorzAlign" val="ctr"/>
              <dgm:param type="nodeVertAlign" val="t"/>
              <dgm:param type="fallback" val="2D"/>
            </dgm:alg>
          </dgm:if>
          <dgm:else name="Name7">
            <dgm:alg type="lin">
              <dgm:param type="linDir" val="fromT"/>
              <dgm:param type="nodeHorzAlign" val="ctr"/>
              <dgm:param type="nodeVertAlign" val="t"/>
              <dgm:param type="fallback" val="2D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header" styleLbl="node1"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forEach name="Name8" axis="ch" ptType="parTrans" cnt="1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w" refType="h"/>
              <dgm:constr type="connDist"/>
              <dgm:constr type="wArH" refType="h" fact="0.25"/>
              <dgm:constr type="hArH" refType="wArH" fact="2"/>
              <dgm:constr type="stemThick" refType="hArH" fact="0.667"/>
              <dgm:constr type="begPad" refType="connDist" fact="0.25"/>
              <dgm:constr type="endPad" refType="connDist" fact="0.25"/>
            </dgm:constrLst>
            <dgm:ruleLst/>
          </dgm:layoutNode>
        </dgm:forEach>
        <dgm:forEach name="Name9" axis="ch" ptType="node">
          <dgm:layoutNode name="child" styleLbl="alignAccFollowNode1">
            <dgm:varLst>
              <dgm:chMax val="0"/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  <dgm:forEach name="Name10" axis="followSib" ptType="sibTrans" cnt="1">
            <dgm:layoutNode name="sibTrans" styleLbl="sibTrans2D1">
              <dgm:alg type="conn">
                <dgm:param type="begPts" val="auto"/>
                <dgm:param type="endPts" val="auto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w" refType="h"/>
                <dgm:constr type="connDist"/>
                <dgm:constr type="wArH" refType="h" fact="0.25"/>
                <dgm:constr type="hArH" refType="wArH" fact="2"/>
                <dgm:constr type="stemThick" refType="hArH" fact="0.667"/>
                <dgm:constr type="begPad" refType="w" fact="0.25"/>
                <dgm:constr type="endPad" refType="w" fact="0.25"/>
              </dgm:constrLst>
              <dgm:ruleLst/>
            </dgm:layoutNode>
          </dgm:forEach>
        </dgm:forEach>
      </dgm:layoutNode>
      <dgm:choose name="Name11">
        <dgm:if name="Name12" axis="self" ptType="node" func="revPos" op="gte" val="2">
          <dgm:layoutNode name="hSp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3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763438F2-FFAF-47A5-9663-DC5DB7901D17}" type="datetimeFigureOut">
              <a:rPr lang="en-US"/>
              <a:pPr>
                <a:defRPr/>
              </a:pPr>
              <a:t>1/28/2019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  <a:cs typeface="Simplified Arabic" panose="02020603050405020304" pitchFamily="18" charset="-78"/>
              </a:defRPr>
            </a:lvl1pPr>
          </a:lstStyle>
          <a:p>
            <a:fld id="{53A078BA-11B0-4AA5-882C-B3ABA81EA047}" type="slidenum">
              <a:rPr lang="en-US" altLang="en-US" smtClean="0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93067184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A078BA-11B0-4AA5-882C-B3ABA81EA047}" type="slidenum">
              <a:rPr lang="en-US" altLang="en-US" smtClean="0"/>
              <a:pPr/>
              <a:t>6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48305831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A078BA-11B0-4AA5-882C-B3ABA81EA047}" type="slidenum">
              <a:rPr lang="en-US" altLang="en-US" smtClean="0"/>
              <a:pPr/>
              <a:t>7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58215359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A078BA-11B0-4AA5-882C-B3ABA81EA047}" type="slidenum">
              <a:rPr lang="en-US" altLang="en-US" smtClean="0"/>
              <a:pPr/>
              <a:t>11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4294881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3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ight Triangle 3"/>
          <p:cNvSpPr/>
          <p:nvPr/>
        </p:nvSpPr>
        <p:spPr>
          <a:xfrm>
            <a:off x="0" y="4664075"/>
            <a:ext cx="9150350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grpSp>
        <p:nvGrpSpPr>
          <p:cNvPr id="5" name="Group 15"/>
          <p:cNvGrpSpPr>
            <a:grpSpLocks/>
          </p:cNvGrpSpPr>
          <p:nvPr/>
        </p:nvGrpSpPr>
        <p:grpSpPr bwMode="auto">
          <a:xfrm>
            <a:off x="-3175" y="4953000"/>
            <a:ext cx="9147175" cy="1911350"/>
            <a:chOff x="-3765" y="4832896"/>
            <a:chExt cx="9147765" cy="2032192"/>
          </a:xfrm>
        </p:grpSpPr>
        <p:sp>
          <p:nvSpPr>
            <p:cNvPr id="6" name="Freeform 5"/>
            <p:cNvSpPr>
              <a:spLocks/>
            </p:cNvSpPr>
            <p:nvPr/>
          </p:nvSpPr>
          <p:spPr bwMode="auto">
            <a:xfrm>
              <a:off x="1687032" y="4832896"/>
              <a:ext cx="7456968" cy="51817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  <a:cs typeface="Simplified Arabic" panose="02020603050405020304" pitchFamily="18" charset="-78"/>
              </a:endParaRPr>
            </a:p>
          </p:txBody>
        </p:sp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35926" y="5135025"/>
              <a:ext cx="9108074" cy="838869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  <a:cs typeface="Simplified Arabic" panose="02020603050405020304" pitchFamily="18" charset="-78"/>
              </a:endParaRPr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cxnSp>
          <p:nvCxnSpPr>
            <p:cNvPr id="10" name="Straight Connector 9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anchor="b"/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1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5C9645F9-4A9C-407E-97C6-84774A8FE8D9}" type="datetime1">
              <a:rPr lang="en-US" smtClean="0"/>
              <a:t>1/28/2019</a:t>
            </a:fld>
            <a:endParaRPr lang="en-US" dirty="0"/>
          </a:p>
        </p:txBody>
      </p:sp>
      <p:sp>
        <p:nvSpPr>
          <p:cNvPr id="12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13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D6DA028E-B514-4AB6-B2EA-B51A3B5E11CF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965838522"/>
      </p:ext>
    </p:extLst>
  </p:cSld>
  <p:clrMapOvr>
    <a:masterClrMapping/>
  </p:clrMapOvr>
  <p:transition spd="slow">
    <p:push dir="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586AE4-9153-4947-8DC2-F84558F8F436}" type="datetime1">
              <a:rPr lang="en-US" smtClean="0"/>
              <a:t>1/28/2019</a:t>
            </a:fld>
            <a:endParaRPr lang="en-US" dirty="0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9F4A4D9-ED05-4ACE-8A1A-B56A75B5D0D1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798441020"/>
      </p:ext>
    </p:extLst>
  </p:cSld>
  <p:clrMapOvr>
    <a:masterClrMapping/>
  </p:clrMapOvr>
  <p:transition spd="slow">
    <p:push dir="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B7B71E-DDA5-41AF-A5FE-13352DFFC026}" type="datetime1">
              <a:rPr lang="en-US" smtClean="0"/>
              <a:t>1/28/2019</a:t>
            </a:fld>
            <a:endParaRPr lang="en-US" dirty="0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4F7AE81-4ABA-4122-AA68-6A9C22319880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628316200"/>
      </p:ext>
    </p:extLst>
  </p:cSld>
  <p:clrMapOvr>
    <a:masterClrMapping/>
  </p:clrMapOvr>
  <p:transition spd="slow">
    <p:push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C2146A-24B4-4535-B902-2183FF01B23E}" type="datetime1">
              <a:rPr lang="en-US" smtClean="0"/>
              <a:t>1/28/2019</a:t>
            </a:fld>
            <a:endParaRPr lang="en-US" dirty="0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CC9CE27-4982-444C-9312-3DD47D12EDF3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547888255"/>
      </p:ext>
    </p:extLst>
  </p:cSld>
  <p:clrMapOvr>
    <a:masterClrMapping/>
  </p:clrMapOvr>
  <p:transition spd="slow">
    <p:push dir="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hevron 3"/>
          <p:cNvSpPr/>
          <p:nvPr/>
        </p:nvSpPr>
        <p:spPr>
          <a:xfrm>
            <a:off x="3636963" y="3005138"/>
            <a:ext cx="182562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5" name="Chevron 4"/>
          <p:cNvSpPr/>
          <p:nvPr/>
        </p:nvSpPr>
        <p:spPr>
          <a:xfrm>
            <a:off x="3449638" y="3005138"/>
            <a:ext cx="18415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anchor="b"/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1E0E5E81-5910-40C2-8E44-E679AF8CE04A}" type="datetime1">
              <a:rPr lang="en-US" smtClean="0"/>
              <a:t>1/28/2019</a:t>
            </a:fld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F130A3-53D0-4DA5-AFC3-BDBB5488FCCC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17720522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push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DA31D408-420B-4223-959E-43183D776A4C}" type="datetime1">
              <a:rPr lang="en-US" smtClean="0"/>
              <a:t>1/28/2019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712445D-6287-4F25-973C-D1263A2BE7DF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16283707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push dir="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/>
          <a:lstStyle>
            <a:lvl1pPr>
              <a:defRPr/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50D9DE4E-7694-4941-988D-9F99095EB0A8}" type="datetime1">
              <a:rPr lang="en-US" smtClean="0"/>
              <a:t>1/28/2019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13609EC-8B2B-4DD3-B05B-EE53E6BEA5B3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50043726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push dir="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4BE368FE-B22D-47EF-9E77-9BD21D222676}" type="datetime1">
              <a:rPr lang="en-US" smtClean="0"/>
              <a:t>1/28/2019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179A3DA-7CEC-45FF-91E5-2A27438CC260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92119839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push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8CAF34-77EB-4CAF-8F1E-2493B850DA53}" type="datetime1">
              <a:rPr lang="en-US" smtClean="0"/>
              <a:t>1/28/2019</a:t>
            </a:fld>
            <a:endParaRPr lang="en-US" dirty="0"/>
          </a:p>
        </p:txBody>
      </p:sp>
      <p:sp>
        <p:nvSpPr>
          <p:cNvPr id="3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DC03BF1-4270-4B6D-84EA-FD2A929024F0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605166619"/>
      </p:ext>
    </p:extLst>
  </p:cSld>
  <p:clrMapOvr>
    <a:masterClrMapping/>
  </p:clrMapOvr>
  <p:transition spd="slow">
    <p:push dir="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3F2F7AB4-94C7-4B96-B0F5-88B8869DCE21}" type="datetime1">
              <a:rPr lang="en-US" smtClean="0"/>
              <a:t>1/28/2019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6CF19CC-F72A-450D-942A-CED7DC44845B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68578150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push dir="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4"/>
          <p:cNvSpPr>
            <a:spLocks/>
          </p:cNvSpPr>
          <p:nvPr/>
        </p:nvSpPr>
        <p:spPr bwMode="auto">
          <a:xfrm>
            <a:off x="500063" y="5945188"/>
            <a:ext cx="4940300" cy="9207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Simplified Arabic" panose="02020603050405020304" pitchFamily="18" charset="-78"/>
            </a:endParaRPr>
          </a:p>
        </p:txBody>
      </p:sp>
      <p:sp>
        <p:nvSpPr>
          <p:cNvPr id="6" name="Freeform 5"/>
          <p:cNvSpPr>
            <a:spLocks/>
          </p:cNvSpPr>
          <p:nvPr/>
        </p:nvSpPr>
        <p:spPr bwMode="auto">
          <a:xfrm>
            <a:off x="485775" y="5938838"/>
            <a:ext cx="3690938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Simplified Arabic" panose="02020603050405020304" pitchFamily="18" charset="-78"/>
            </a:endParaRPr>
          </a:p>
        </p:txBody>
      </p:sp>
      <p:sp>
        <p:nvSpPr>
          <p:cNvPr id="7" name="Right Triangle 6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Chevron 8"/>
          <p:cNvSpPr/>
          <p:nvPr/>
        </p:nvSpPr>
        <p:spPr>
          <a:xfrm>
            <a:off x="8664575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0" name="Chevron 9"/>
          <p:cNvSpPr/>
          <p:nvPr/>
        </p:nvSpPr>
        <p:spPr>
          <a:xfrm>
            <a:off x="8477250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tIns="0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en-US" noProof="0" dirty="0"/>
              <a:t>Click icon to add picture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1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2862D582-05FC-481B-B219-BD7386E59844}" type="datetime1">
              <a:rPr lang="en-US" smtClean="0"/>
              <a:t>1/28/2019</a:t>
            </a:fld>
            <a:endParaRPr lang="en-US" dirty="0"/>
          </a:p>
        </p:txBody>
      </p:sp>
      <p:sp>
        <p:nvSpPr>
          <p:cNvPr id="12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13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E1FC46B-7DE7-4DE1-B5DD-59B25234D861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98255201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push dir="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66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500063" y="5945188"/>
            <a:ext cx="4940300" cy="9207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Simplified Arabic" panose="02020603050405020304" pitchFamily="18" charset="-78"/>
            </a:endParaRPr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75" y="5938838"/>
            <a:ext cx="3690938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Simplified Arabic" panose="02020603050405020304" pitchFamily="18" charset="-78"/>
            </a:endParaRPr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033" name="Text Placeholder 29"/>
          <p:cNvSpPr>
            <a:spLocks noGrp="1"/>
          </p:cNvSpPr>
          <p:nvPr>
            <p:ph type="body" idx="1"/>
          </p:nvPr>
        </p:nvSpPr>
        <p:spPr bwMode="auto">
          <a:xfrm>
            <a:off x="457200" y="1481138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825" y="6408738"/>
            <a:ext cx="1919288" cy="365125"/>
          </a:xfrm>
          <a:prstGeom prst="rect">
            <a:avLst/>
          </a:prstGeom>
        </p:spPr>
        <p:txBody>
          <a:bodyPr vert="horz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 smtClean="0">
                <a:solidFill>
                  <a:schemeClr val="tx1"/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fld id="{296E9A91-D44B-42F3-B8C9-81F833CB772F}" type="datetime1">
              <a:rPr lang="en-US" smtClean="0"/>
              <a:t>1/28/2019</a:t>
            </a:fld>
            <a:endParaRPr lang="en-US" dirty="0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79913" y="6408738"/>
            <a:ext cx="2351087" cy="365125"/>
          </a:xfrm>
          <a:prstGeom prst="rect">
            <a:avLst/>
          </a:prstGeom>
        </p:spPr>
        <p:txBody>
          <a:bodyPr vert="horz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tx1"/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113" y="6408738"/>
            <a:ext cx="366712" cy="365125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000">
                <a:latin typeface="Lucida Sans Unicode" panose="020B0602030504020204" pitchFamily="34" charset="0"/>
                <a:cs typeface="Simplified Arabic" panose="02020603050405020304" pitchFamily="18" charset="-78"/>
              </a:defRPr>
            </a:lvl1pPr>
          </a:lstStyle>
          <a:p>
            <a:fld id="{F4F7265A-0115-4F7F-9917-C4E5D848EC5A}" type="slidenum">
              <a:rPr lang="en-US" altLang="en-US" smtClean="0"/>
              <a:pPr/>
              <a:t>‹#›</a:t>
            </a:fld>
            <a:endParaRPr lang="en-US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79" r:id="rId2"/>
    <p:sldLayoutId id="2147483684" r:id="rId3"/>
    <p:sldLayoutId id="2147483685" r:id="rId4"/>
    <p:sldLayoutId id="2147483686" r:id="rId5"/>
    <p:sldLayoutId id="2147483687" r:id="rId6"/>
    <p:sldLayoutId id="2147483680" r:id="rId7"/>
    <p:sldLayoutId id="2147483688" r:id="rId8"/>
    <p:sldLayoutId id="2147483689" r:id="rId9"/>
    <p:sldLayoutId id="2147483681" r:id="rId10"/>
    <p:sldLayoutId id="2147483682" r:id="rId11"/>
  </p:sldLayoutIdLst>
  <p:transition spd="slow">
    <p:push dir="u"/>
  </p:transition>
  <p:hf hdr="0" ftr="0" dt="0"/>
  <p:txStyles>
    <p:titleStyle>
      <a:lvl1pPr algn="l" rtl="0" fontAlgn="base">
        <a:spcBef>
          <a:spcPct val="0"/>
        </a:spcBef>
        <a:spcAft>
          <a:spcPct val="0"/>
        </a:spcAft>
        <a:defRPr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anose="020B0602030504020204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anose="020B0602030504020204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anose="020B0602030504020204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anose="020B060203050402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anose="020B060203050402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anose="020B060203050402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anose="020B060203050402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anose="020B0602030504020204" pitchFamily="34" charset="0"/>
        </a:defRPr>
      </a:lvl9pPr>
      <a:extLst/>
    </p:titleStyle>
    <p:bodyStyle>
      <a:lvl1pPr marL="365125" indent="-255588" algn="l" rtl="0" fontAlgn="base">
        <a:spcBef>
          <a:spcPts val="400"/>
        </a:spcBef>
        <a:spcAft>
          <a:spcPct val="0"/>
        </a:spcAft>
        <a:buClr>
          <a:schemeClr val="accent1"/>
        </a:buClr>
        <a:buSzPct val="68000"/>
        <a:buFont typeface="Wingdings 3" panose="05040102010807070707" pitchFamily="18" charset="2"/>
        <a:buChar char=""/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0713" indent="-228600" algn="l" rtl="0" fontAlgn="base">
        <a:spcBef>
          <a:spcPts val="325"/>
        </a:spcBef>
        <a:spcAft>
          <a:spcPct val="0"/>
        </a:spcAft>
        <a:buClr>
          <a:schemeClr val="accent1"/>
        </a:buClr>
        <a:buFont typeface="Verdana" panose="020B0604030504040204" pitchFamily="34" charset="0"/>
        <a:buChar char="◦"/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8838" indent="-228600" algn="l" rtl="0" fontAlgn="base">
        <a:spcBef>
          <a:spcPts val="350"/>
        </a:spcBef>
        <a:spcAft>
          <a:spcPct val="0"/>
        </a:spcAft>
        <a:buClr>
          <a:schemeClr val="accent2"/>
        </a:buClr>
        <a:buSzPct val="100000"/>
        <a:buFont typeface="Wingdings 2" panose="05020102010507070707" pitchFamily="18" charset="2"/>
        <a:buChar char="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fontAlgn="base">
        <a:spcBef>
          <a:spcPts val="350"/>
        </a:spcBef>
        <a:spcAft>
          <a:spcPct val="0"/>
        </a:spcAft>
        <a:buClr>
          <a:schemeClr val="accent2"/>
        </a:buClr>
        <a:buFont typeface="Wingdings 2" panose="05020102010507070707" pitchFamily="18" charset="2"/>
        <a:buChar char="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fontAlgn="base">
        <a:spcBef>
          <a:spcPts val="350"/>
        </a:spcBef>
        <a:spcAft>
          <a:spcPct val="0"/>
        </a:spcAft>
        <a:buClr>
          <a:schemeClr val="accent2"/>
        </a:buClr>
        <a:buFont typeface="Wingdings 2" panose="05020102010507070707" pitchFamily="18" charset="2"/>
        <a:buChar char="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diagramLayout" Target="../diagrams/layout1.xml"/><Relationship Id="rId7" Type="http://schemas.openxmlformats.org/officeDocument/2006/relationships/image" Target="../media/image2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7" Type="http://schemas.openxmlformats.org/officeDocument/2006/relationships/image" Target="../media/image2.png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diagramLayout" Target="../diagrams/layout3.xml"/><Relationship Id="rId7" Type="http://schemas.openxmlformats.org/officeDocument/2006/relationships/image" Target="../media/image2.png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66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3"/>
          <p:cNvPicPr preferRelativeResize="0">
            <a:picLocks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24200" y="3657600"/>
            <a:ext cx="2286000" cy="2286000"/>
          </a:xfrm>
          <a:prstGeom prst="ellipse">
            <a:avLst/>
          </a:prstGeom>
          <a:ln w="9525">
            <a:solidFill>
              <a:srgbClr val="000000"/>
            </a:solidFill>
            <a:miter lim="800000"/>
            <a:headEnd/>
            <a:tailEnd/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685800" y="1295400"/>
            <a:ext cx="7772400" cy="2057400"/>
          </a:xfrm>
        </p:spPr>
        <p:txBody>
          <a:bodyPr>
            <a:normAutofit/>
          </a:bodyPr>
          <a:lstStyle/>
          <a:p>
            <a:pPr algn="ctr" rtl="1"/>
            <a:r>
              <a:rPr lang="ar-JO" sz="3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تطبيق مبدأ اقليمية القانون وشخصيته بالنسبة </a:t>
            </a:r>
            <a:r>
              <a:rPr 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للقانون الدولي العام</a:t>
            </a:r>
            <a:endParaRPr lang="en-US" sz="36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DA028E-B514-4AB6-B2EA-B51A3B5E11CF}" type="slidenum">
              <a:rPr lang="en-US" altLang="en-US" smtClean="0"/>
              <a:pPr/>
              <a:t>1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34839854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2133600"/>
            <a:ext cx="8229600" cy="3873500"/>
          </a:xfrm>
        </p:spPr>
        <p:txBody>
          <a:bodyPr/>
          <a:lstStyle/>
          <a:p>
            <a:pPr algn="just" rtl="1"/>
            <a:r>
              <a:rPr 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ان جميع القواعد القانونية والتي ترتبط بانطباق القانون الوطني بشخص المواطن </a:t>
            </a:r>
            <a:r>
              <a:rPr lang="ar-JO" sz="3600" b="1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اياً</a:t>
            </a:r>
            <a:r>
              <a:rPr 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 كان محل اقامته في الخارج ثم امتداد القانون الى خارج نطاق اقليم الدولة عبارة عن تطبيق صريح لمبدأ شخصيته القانونية.</a:t>
            </a:r>
          </a:p>
          <a:p>
            <a:pPr algn="r" rtl="1"/>
            <a:endParaRPr lang="ar-JO" sz="3600" b="1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algn="ctr" rtl="1">
              <a:buNone/>
            </a:pPr>
            <a:r>
              <a:rPr 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***</a:t>
            </a:r>
            <a:endParaRPr lang="en-US" sz="36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sz="36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="" xmlns:a16="http://schemas.microsoft.com/office/drawing/2014/main" id="{3C629F20-261C-40C8-B823-D1796472EE9E}"/>
              </a:ext>
            </a:extLst>
          </p:cNvPr>
          <p:cNvPicPr preferRelativeResize="0">
            <a:picLocks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073" y="5404154"/>
            <a:ext cx="1371600" cy="1371600"/>
          </a:xfrm>
          <a:prstGeom prst="ellipse">
            <a:avLst/>
          </a:prstGeom>
          <a:ln w="9525">
            <a:solidFill>
              <a:srgbClr val="000000"/>
            </a:solidFill>
            <a:miter lim="800000"/>
            <a:headEnd/>
            <a:tailEnd/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382000" y="6408738"/>
            <a:ext cx="631825" cy="365125"/>
          </a:xfrm>
        </p:spPr>
        <p:txBody>
          <a:bodyPr/>
          <a:lstStyle/>
          <a:p>
            <a:pPr algn="l" rtl="1"/>
            <a:fld id="{5CC9CE27-4982-444C-9312-3DD47D12EDF3}" type="slidenum">
              <a:rPr lang="en-US" altLang="en-US" smtClean="0"/>
              <a:pPr algn="l" rtl="1"/>
              <a:t>10</a:t>
            </a:fld>
            <a:r>
              <a:rPr lang="ar-JO" altLang="en-US" dirty="0" smtClean="0"/>
              <a:t>/11</a:t>
            </a: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9809197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0" y="990600"/>
            <a:ext cx="8991600" cy="1676400"/>
          </a:xfrm>
        </p:spPr>
        <p:txBody>
          <a:bodyPr>
            <a:normAutofit/>
          </a:bodyPr>
          <a:lstStyle/>
          <a:p>
            <a:pPr algn="ctr" rtl="1">
              <a:lnSpc>
                <a:spcPct val="150000"/>
              </a:lnSpc>
              <a:defRPr/>
            </a:pPr>
            <a:r>
              <a:rPr 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شكراً لحسن استماعكم</a:t>
            </a:r>
            <a:endParaRPr lang="en-US" sz="36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pic>
        <p:nvPicPr>
          <p:cNvPr id="5" name="Content Placeholder 3"/>
          <p:cNvPicPr preferRelativeResize="0">
            <a:picLocks noGrp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8190" y="2720309"/>
            <a:ext cx="2047619" cy="2047619"/>
          </a:xfrm>
          <a:prstGeom prst="ellipse">
            <a:avLst/>
          </a:prstGeom>
          <a:ln w="9525">
            <a:solidFill>
              <a:srgbClr val="000000"/>
            </a:solidFill>
            <a:miter lim="800000"/>
            <a:headEnd/>
            <a:tailEnd/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C9CE27-4982-444C-9312-3DD47D12EDF3}" type="slidenum">
              <a:rPr lang="en-US" altLang="en-US" smtClean="0"/>
              <a:pPr/>
              <a:t>11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69312693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just" rtl="1"/>
            <a:endParaRPr lang="en-US" sz="36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="" xmlns:a16="http://schemas.microsoft.com/office/drawing/2014/main" id="{3C629F20-261C-40C8-B823-D1796472EE9E}"/>
              </a:ext>
            </a:extLst>
          </p:cNvPr>
          <p:cNvPicPr preferRelativeResize="0">
            <a:picLocks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073" y="5404154"/>
            <a:ext cx="1371600" cy="1371600"/>
          </a:xfrm>
          <a:prstGeom prst="ellipse">
            <a:avLst/>
          </a:prstGeom>
          <a:ln w="9525">
            <a:solidFill>
              <a:srgbClr val="000000"/>
            </a:solidFill>
            <a:miter lim="800000"/>
            <a:headEnd/>
            <a:tailEnd/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Content Placeholder 2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8800" y="1752600"/>
            <a:ext cx="6349206" cy="3796825"/>
          </a:xfrm>
        </p:spPr>
      </p:pic>
      <p:sp>
        <p:nvSpPr>
          <p:cNvPr id="7" name="TextBox 6"/>
          <p:cNvSpPr txBox="1"/>
          <p:nvPr/>
        </p:nvSpPr>
        <p:spPr>
          <a:xfrm>
            <a:off x="2209800" y="2362200"/>
            <a:ext cx="54864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Low" rtl="1"/>
            <a:r>
              <a:rPr lang="ar-JO" sz="3600" dirty="0" smtClean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كيف </a:t>
            </a:r>
            <a:r>
              <a:rPr lang="ar-JO" sz="3600" dirty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يطبق مبدأ إقليمية القانون وشخصيته </a:t>
            </a:r>
            <a:r>
              <a:rPr lang="ar-JO" sz="3600" dirty="0" smtClean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بالنسبة للقانون الدولي العام؟</a:t>
            </a:r>
            <a:endParaRPr lang="en-US" sz="3600" dirty="0">
              <a:solidFill>
                <a:srgbClr val="FFFF00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algn="r" rtl="1"/>
            <a:endParaRPr lang="en-US" sz="3600" dirty="0">
              <a:solidFill>
                <a:srgbClr val="FFFF00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8305800" y="6408738"/>
            <a:ext cx="708025" cy="365125"/>
          </a:xfrm>
        </p:spPr>
        <p:txBody>
          <a:bodyPr/>
          <a:lstStyle/>
          <a:p>
            <a:pPr algn="l" rtl="1"/>
            <a:fld id="{5CC9CE27-4982-444C-9312-3DD47D12EDF3}" type="slidenum">
              <a:rPr lang="en-US" altLang="en-US" smtClean="0"/>
              <a:pPr algn="l" rtl="1"/>
              <a:t>2</a:t>
            </a:fld>
            <a:r>
              <a:rPr lang="ar-JO" altLang="en-US" dirty="0" smtClean="0"/>
              <a:t>/11</a:t>
            </a: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16646846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199" y="274638"/>
            <a:ext cx="8189913" cy="1143000"/>
          </a:xfrm>
        </p:spPr>
        <p:txBody>
          <a:bodyPr>
            <a:normAutofit/>
          </a:bodyPr>
          <a:lstStyle/>
          <a:p>
            <a:pPr algn="ctr"/>
            <a:r>
              <a:rPr 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اولا : مبدأ اقليمية القانون </a:t>
            </a:r>
            <a:endParaRPr lang="en-US" sz="36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graphicFrame>
        <p:nvGraphicFramePr>
          <p:cNvPr id="10" name="Diagram 9"/>
          <p:cNvGraphicFramePr/>
          <p:nvPr>
            <p:extLst>
              <p:ext uri="{D42A27DB-BD31-4B8C-83A1-F6EECF244321}">
                <p14:modId xmlns:p14="http://schemas.microsoft.com/office/powerpoint/2010/main" val="4290180814"/>
              </p:ext>
            </p:extLst>
          </p:nvPr>
        </p:nvGraphicFramePr>
        <p:xfrm>
          <a:off x="264538" y="1340154"/>
          <a:ext cx="85344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5" name="Picture 4">
            <a:extLst>
              <a:ext uri="{FF2B5EF4-FFF2-40B4-BE49-F238E27FC236}">
                <a16:creationId xmlns="" xmlns:a16="http://schemas.microsoft.com/office/drawing/2014/main" id="{3C629F20-261C-40C8-B823-D1796472EE9E}"/>
              </a:ext>
            </a:extLst>
          </p:cNvPr>
          <p:cNvPicPr preferRelativeResize="0">
            <a:picLocks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073" y="5404154"/>
            <a:ext cx="1371600" cy="1371600"/>
          </a:xfrm>
          <a:prstGeom prst="ellipse">
            <a:avLst/>
          </a:prstGeom>
          <a:ln w="9525">
            <a:solidFill>
              <a:srgbClr val="000000"/>
            </a:solidFill>
            <a:miter lim="800000"/>
            <a:headEnd/>
            <a:tailEnd/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C9CE27-4982-444C-9312-3DD47D12EDF3}" type="slidenum">
              <a:rPr lang="en-US" altLang="en-US" smtClean="0"/>
              <a:pPr/>
              <a:t>3</a:t>
            </a:fld>
            <a:endParaRPr lang="en-US" altLang="en-US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34200" y="4895267"/>
            <a:ext cx="1555510" cy="15744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122577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10" grpId="0">
        <p:bldAsOne/>
      </p:bldGraphic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3640158397"/>
              </p:ext>
            </p:extLst>
          </p:nvPr>
        </p:nvGraphicFramePr>
        <p:xfrm>
          <a:off x="381000" y="1295400"/>
          <a:ext cx="8001000" cy="4902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6" name="Picture 5">
            <a:extLst>
              <a:ext uri="{FF2B5EF4-FFF2-40B4-BE49-F238E27FC236}">
                <a16:creationId xmlns="" xmlns:a16="http://schemas.microsoft.com/office/drawing/2014/main" id="{3C629F20-261C-40C8-B823-D1796472EE9E}"/>
              </a:ext>
            </a:extLst>
          </p:cNvPr>
          <p:cNvPicPr preferRelativeResize="0">
            <a:picLocks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073" y="5404154"/>
            <a:ext cx="1371600" cy="1371600"/>
          </a:xfrm>
          <a:prstGeom prst="ellipse">
            <a:avLst/>
          </a:prstGeom>
          <a:ln w="9525">
            <a:solidFill>
              <a:srgbClr val="000000"/>
            </a:solidFill>
            <a:miter lim="800000"/>
            <a:headEnd/>
            <a:tailEnd/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8382000" y="6408738"/>
            <a:ext cx="631825" cy="365125"/>
          </a:xfrm>
        </p:spPr>
        <p:txBody>
          <a:bodyPr/>
          <a:lstStyle/>
          <a:p>
            <a:pPr algn="l" rtl="1"/>
            <a:fld id="{5CC9CE27-4982-444C-9312-3DD47D12EDF3}" type="slidenum">
              <a:rPr lang="en-US" altLang="en-US" smtClean="0"/>
              <a:pPr algn="l" rtl="1"/>
              <a:t>4</a:t>
            </a:fld>
            <a:r>
              <a:rPr lang="ar-JO" altLang="en-US" dirty="0" smtClean="0"/>
              <a:t>/11</a:t>
            </a: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29693777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AsOne/>
      </p:bldGraphic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94523538"/>
              </p:ext>
            </p:extLst>
          </p:nvPr>
        </p:nvGraphicFramePr>
        <p:xfrm>
          <a:off x="457200" y="878192"/>
          <a:ext cx="8229600" cy="45259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ثانياً مبدأ شخصية القانون</a:t>
            </a:r>
            <a:endParaRPr lang="en-US" sz="36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="" xmlns:a16="http://schemas.microsoft.com/office/drawing/2014/main" id="{3C629F20-261C-40C8-B823-D1796472EE9E}"/>
              </a:ext>
            </a:extLst>
          </p:cNvPr>
          <p:cNvPicPr preferRelativeResize="0">
            <a:picLocks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073" y="5404154"/>
            <a:ext cx="1371600" cy="1371600"/>
          </a:xfrm>
          <a:prstGeom prst="ellipse">
            <a:avLst/>
          </a:prstGeom>
          <a:ln w="9525">
            <a:solidFill>
              <a:srgbClr val="000000"/>
            </a:solidFill>
            <a:miter lim="800000"/>
            <a:headEnd/>
            <a:tailEnd/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8382000" y="6408738"/>
            <a:ext cx="631825" cy="365125"/>
          </a:xfrm>
        </p:spPr>
        <p:txBody>
          <a:bodyPr/>
          <a:lstStyle/>
          <a:p>
            <a:pPr algn="l" rtl="1"/>
            <a:fld id="{5CC9CE27-4982-444C-9312-3DD47D12EDF3}" type="slidenum">
              <a:rPr lang="en-US" altLang="en-US" smtClean="0"/>
              <a:pPr algn="l" rtl="1"/>
              <a:t>5</a:t>
            </a:fld>
            <a:endParaRPr lang="en-US" altLang="en-US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95600" y="4642761"/>
            <a:ext cx="4084579" cy="17972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195293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6" grpId="0">
        <p:bldAsOne/>
      </p:bldGraphic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27702055"/>
              </p:ext>
            </p:extLst>
          </p:nvPr>
        </p:nvGraphicFramePr>
        <p:xfrm>
          <a:off x="457200" y="1981200"/>
          <a:ext cx="8229600" cy="44831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sz="36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="" xmlns:a16="http://schemas.microsoft.com/office/drawing/2014/main" id="{3C629F20-261C-40C8-B823-D1796472EE9E}"/>
              </a:ext>
            </a:extLst>
          </p:cNvPr>
          <p:cNvPicPr preferRelativeResize="0">
            <a:picLocks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073" y="5404154"/>
            <a:ext cx="1371600" cy="1371600"/>
          </a:xfrm>
          <a:prstGeom prst="ellipse">
            <a:avLst/>
          </a:prstGeom>
          <a:ln w="9525">
            <a:solidFill>
              <a:srgbClr val="000000"/>
            </a:solidFill>
            <a:miter lim="800000"/>
            <a:headEnd/>
            <a:tailEnd/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8305800" y="6408738"/>
            <a:ext cx="708025" cy="365125"/>
          </a:xfrm>
        </p:spPr>
        <p:txBody>
          <a:bodyPr/>
          <a:lstStyle/>
          <a:p>
            <a:pPr algn="l" rtl="1"/>
            <a:fld id="{5CC9CE27-4982-444C-9312-3DD47D12EDF3}" type="slidenum">
              <a:rPr lang="en-US" altLang="en-US" smtClean="0"/>
              <a:pPr algn="l" rtl="1"/>
              <a:t>6</a:t>
            </a:fld>
            <a:r>
              <a:rPr lang="ar-JO" altLang="en-US" dirty="0" smtClean="0"/>
              <a:t>/11</a:t>
            </a: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79629398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AsOne/>
      </p:bldGraphic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09600" y="1213154"/>
            <a:ext cx="8229600" cy="4191000"/>
          </a:xfrm>
        </p:spPr>
        <p:txBody>
          <a:bodyPr/>
          <a:lstStyle/>
          <a:p>
            <a:pPr algn="justLow" rtl="1"/>
            <a:r>
              <a:rPr 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لقد نشأ مبدأ شخصية القانون اول ما نشأ بين الدول بناء على قواعد المجاملة ثم استقر هذا المبدأ في القانون الدولي العام على اساس من العرف الدولي والمعاهدات و الاتفاقيات الدولية .</a:t>
            </a:r>
          </a:p>
          <a:p>
            <a:pPr algn="justLow" rtl="1"/>
            <a:endParaRPr lang="ar-JO" sz="3600" b="1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algn="justLow" rtl="1"/>
            <a:endParaRPr lang="en-US" sz="36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="" xmlns:a16="http://schemas.microsoft.com/office/drawing/2014/main" id="{3C629F20-261C-40C8-B823-D1796472EE9E}"/>
              </a:ext>
            </a:extLst>
          </p:cNvPr>
          <p:cNvPicPr preferRelativeResize="0">
            <a:picLocks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073" y="5404154"/>
            <a:ext cx="1371600" cy="1371600"/>
          </a:xfrm>
          <a:prstGeom prst="ellipse">
            <a:avLst/>
          </a:prstGeom>
          <a:ln w="9525">
            <a:solidFill>
              <a:srgbClr val="000000"/>
            </a:solidFill>
            <a:miter lim="800000"/>
            <a:headEnd/>
            <a:tailEnd/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C9CE27-4982-444C-9312-3DD47D12EDF3}" type="slidenum">
              <a:rPr lang="en-US" altLang="en-US" smtClean="0"/>
              <a:pPr/>
              <a:t>7</a:t>
            </a:fld>
            <a:endParaRPr lang="en-US" altLang="en-US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62200" y="1810407"/>
            <a:ext cx="4800600" cy="4762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6175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 rtl="1"/>
            <a:r>
              <a:rPr lang="ar-JO" sz="3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و عليه فان ما يقال مثلا عن سريان قوانين الضرائب و القوانين الجنائية </a:t>
            </a:r>
            <a:r>
              <a:rPr 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وقوانين </a:t>
            </a:r>
            <a:r>
              <a:rPr lang="ar-JO" sz="3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المرافعات الوطنية على المواطنين في الدول المتعاقدة مع بعض فان الاصل الذي تستند اليه القرار بهذا السريان </a:t>
            </a:r>
            <a:r>
              <a:rPr 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والاعتراف </a:t>
            </a:r>
            <a:r>
              <a:rPr lang="ar-JO" sz="3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من القانون الدولي العام.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458200" y="6408738"/>
            <a:ext cx="555625" cy="365125"/>
          </a:xfrm>
        </p:spPr>
        <p:txBody>
          <a:bodyPr/>
          <a:lstStyle/>
          <a:p>
            <a:pPr algn="l" rtl="1"/>
            <a:fld id="{5CC9CE27-4982-444C-9312-3DD47D12EDF3}" type="slidenum">
              <a:rPr lang="en-US" altLang="en-US" smtClean="0"/>
              <a:pPr algn="l" rtl="1"/>
              <a:t>8</a:t>
            </a:fld>
            <a:r>
              <a:rPr lang="ar-JO" altLang="en-US" dirty="0" smtClean="0"/>
              <a:t>/11</a:t>
            </a: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58286846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5257800" cy="4525963"/>
          </a:xfrm>
        </p:spPr>
        <p:txBody>
          <a:bodyPr/>
          <a:lstStyle/>
          <a:p>
            <a:pPr marL="109537" indent="0" algn="justLow" rtl="1">
              <a:buNone/>
            </a:pPr>
            <a:r>
              <a:rPr 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ان ما يتعلق باعفاء رؤساء الدول الاجنبية او الممثلين الدبلوماسين المقيمين و الذين يتمتعون بالحصانة الدبلوماسية استناداً الى التعامل الدولي والاتفاقيات والمعاهدات بين الدول فانها تشكل تطبيقاً ضيقاً لمبدأ اقليمية القانون.</a:t>
            </a:r>
            <a:endParaRPr lang="en-US" sz="36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JO" dirty="0" smtClean="0"/>
              <a:t>-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C9CE27-4982-444C-9312-3DD47D12EDF3}" type="slidenum">
              <a:rPr lang="en-US" altLang="en-US" smtClean="0"/>
              <a:pPr/>
              <a:t>9</a:t>
            </a:fld>
            <a:endParaRPr lang="en-US" alt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="" xmlns:a16="http://schemas.microsoft.com/office/drawing/2014/main" id="{3C629F20-261C-40C8-B823-D1796472EE9E}"/>
              </a:ext>
            </a:extLst>
          </p:cNvPr>
          <p:cNvPicPr preferRelativeResize="0">
            <a:picLocks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073" y="5404154"/>
            <a:ext cx="1371600" cy="1371600"/>
          </a:xfrm>
          <a:prstGeom prst="ellipse">
            <a:avLst/>
          </a:prstGeom>
          <a:ln w="9525">
            <a:solidFill>
              <a:srgbClr val="000000"/>
            </a:solidFill>
            <a:miter lim="800000"/>
            <a:headEnd/>
            <a:tailEnd/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17704" y="1676400"/>
            <a:ext cx="2812765" cy="3917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03643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2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3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4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18140</TotalTime>
  <Words>253</Words>
  <Application>Microsoft Office PowerPoint</Application>
  <PresentationFormat>On-screen Show (4:3)</PresentationFormat>
  <Paragraphs>35</Paragraphs>
  <Slides>11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9" baseType="lpstr">
      <vt:lpstr>Arial</vt:lpstr>
      <vt:lpstr>Calibri</vt:lpstr>
      <vt:lpstr>Lucida Sans Unicode</vt:lpstr>
      <vt:lpstr>Simplified Arabic</vt:lpstr>
      <vt:lpstr>Verdana</vt:lpstr>
      <vt:lpstr>Wingdings 2</vt:lpstr>
      <vt:lpstr>Wingdings 3</vt:lpstr>
      <vt:lpstr>Concourse</vt:lpstr>
      <vt:lpstr>تطبيق مبدأ اقليمية القانون وشخصيته بالنسبة للقانون الدولي العام</vt:lpstr>
      <vt:lpstr>PowerPoint Presentation</vt:lpstr>
      <vt:lpstr>اولا : مبدأ اقليمية القانون </vt:lpstr>
      <vt:lpstr>PowerPoint Presentation</vt:lpstr>
      <vt:lpstr>ثانياً مبدأ شخصية القانون</vt:lpstr>
      <vt:lpstr>PowerPoint Presentation</vt:lpstr>
      <vt:lpstr>PowerPoint Presentation</vt:lpstr>
      <vt:lpstr>PowerPoint Presentation</vt:lpstr>
      <vt:lpstr>-</vt:lpstr>
      <vt:lpstr>PowerPoint Presentation</vt:lpstr>
      <vt:lpstr>شكراً لحسن استماعكم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1</cp:lastModifiedBy>
  <cp:revision>353</cp:revision>
  <dcterms:created xsi:type="dcterms:W3CDTF">2016-01-06T11:52:01Z</dcterms:created>
  <dcterms:modified xsi:type="dcterms:W3CDTF">2019-01-28T10:21:03Z</dcterms:modified>
</cp:coreProperties>
</file>