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77" r:id="rId2"/>
    <p:sldId id="382" r:id="rId3"/>
    <p:sldId id="383" r:id="rId4"/>
    <p:sldId id="384" r:id="rId5"/>
    <p:sldId id="385" r:id="rId6"/>
    <p:sldId id="386" r:id="rId7"/>
    <p:sldId id="393" r:id="rId8"/>
    <p:sldId id="387" r:id="rId9"/>
    <p:sldId id="388" r:id="rId10"/>
    <p:sldId id="394" r:id="rId11"/>
    <p:sldId id="389" r:id="rId12"/>
    <p:sldId id="390" r:id="rId13"/>
    <p:sldId id="395" r:id="rId14"/>
    <p:sldId id="391" r:id="rId15"/>
    <p:sldId id="392" r:id="rId16"/>
    <p:sldId id="290" r:id="rId1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87" autoAdjust="0"/>
    <p:restoredTop sz="86441" autoAdjust="0"/>
  </p:normalViewPr>
  <p:slideViewPr>
    <p:cSldViewPr>
      <p:cViewPr varScale="1">
        <p:scale>
          <a:sx n="63" d="100"/>
          <a:sy n="63" d="100"/>
        </p:scale>
        <p:origin x="-324" y="-108"/>
      </p:cViewPr>
      <p:guideLst>
        <p:guide orient="horz" pos="2160"/>
        <p:guide pos="2880"/>
      </p:guideLst>
    </p:cSldViewPr>
  </p:slideViewPr>
  <p:outlineViewPr>
    <p:cViewPr>
      <p:scale>
        <a:sx n="33" d="100"/>
        <a:sy n="33" d="100"/>
      </p:scale>
      <p:origin x="0" y="-4531"/>
    </p:cViewPr>
  </p:outlineViewPr>
  <p:notesTextViewPr>
    <p:cViewPr>
      <p:scale>
        <a:sx n="100" d="100"/>
        <a:sy n="100" d="100"/>
      </p:scale>
      <p:origin x="0" y="0"/>
    </p:cViewPr>
  </p:notesTextViewPr>
  <p:sorterViewPr>
    <p:cViewPr>
      <p:scale>
        <a:sx n="100" d="100"/>
        <a:sy n="100" d="100"/>
      </p:scale>
      <p:origin x="0" y="-312"/>
    </p:cViewPr>
  </p:sorterViewPr>
  <p:notesViewPr>
    <p:cSldViewPr>
      <p:cViewPr varScale="1">
        <p:scale>
          <a:sx n="67" d="100"/>
          <a:sy n="67" d="100"/>
        </p:scale>
        <p:origin x="3120" y="77"/>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37"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smtClean="0">
                <a:latin typeface="+mn-lt"/>
                <a:cs typeface="+mn-cs"/>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763438F2-FFAF-47A5-9663-DC5DB7901D17}" type="datetimeFigureOut">
              <a:rPr lang="en-US"/>
              <a:pPr>
                <a:defRPr/>
              </a:pPr>
              <a:t>1/29/2019</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smtClean="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cs typeface="Simplified Arabic" panose="02020603050405020304" pitchFamily="18" charset="-78"/>
              </a:defRPr>
            </a:lvl1pPr>
          </a:lstStyle>
          <a:p>
            <a:fld id="{53A078BA-11B0-4AA5-882C-B3ABA81EA047}" type="slidenum">
              <a:rPr lang="en-US" altLang="en-US" smtClean="0"/>
              <a:pPr/>
              <a:t>‹#›</a:t>
            </a:fld>
            <a:endParaRPr lang="en-US" altLang="en-US" dirty="0"/>
          </a:p>
        </p:txBody>
      </p:sp>
    </p:spTree>
    <p:extLst>
      <p:ext uri="{BB962C8B-B14F-4D97-AF65-F5344CB8AC3E}">
        <p14:creationId xmlns:p14="http://schemas.microsoft.com/office/powerpoint/2010/main" val="293067184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3A078BA-11B0-4AA5-882C-B3ABA81EA047}" type="slidenum">
              <a:rPr lang="en-US" altLang="en-US" smtClean="0"/>
              <a:pPr/>
              <a:t>16</a:t>
            </a:fld>
            <a:endParaRPr lang="en-US" altLang="en-US" dirty="0"/>
          </a:p>
        </p:txBody>
      </p:sp>
    </p:spTree>
    <p:extLst>
      <p:ext uri="{BB962C8B-B14F-4D97-AF65-F5344CB8AC3E}">
        <p14:creationId xmlns:p14="http://schemas.microsoft.com/office/powerpoint/2010/main" val="42948818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grpSp>
        <p:nvGrpSpPr>
          <p:cNvPr id="5" name="Group 15"/>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7" name="Freeform 6"/>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a:t>Click to edit Master subtitle style</a:t>
            </a:r>
          </a:p>
        </p:txBody>
      </p:sp>
      <p:sp>
        <p:nvSpPr>
          <p:cNvPr id="11" name="Date Placeholder 29"/>
          <p:cNvSpPr>
            <a:spLocks noGrp="1"/>
          </p:cNvSpPr>
          <p:nvPr>
            <p:ph type="dt" sz="half" idx="10"/>
          </p:nvPr>
        </p:nvSpPr>
        <p:spPr/>
        <p:txBody>
          <a:bodyPr/>
          <a:lstStyle>
            <a:lvl1pPr>
              <a:defRPr smtClean="0">
                <a:solidFill>
                  <a:srgbClr val="FFFFFF"/>
                </a:solidFill>
              </a:defRPr>
            </a:lvl1pPr>
            <a:extLst/>
          </a:lstStyle>
          <a:p>
            <a:pPr>
              <a:defRPr/>
            </a:pPr>
            <a:fld id="{B3FAFC21-F704-458D-B869-D1B96C99AF43}" type="datetime1">
              <a:rPr lang="en-US" smtClean="0"/>
              <a:t>1/29/2019</a:t>
            </a:fld>
            <a:endParaRPr lang="en-US" dirty="0"/>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US" dirty="0"/>
          </a:p>
        </p:txBody>
      </p:sp>
      <p:sp>
        <p:nvSpPr>
          <p:cNvPr id="13" name="Slide Number Placeholder 26"/>
          <p:cNvSpPr>
            <a:spLocks noGrp="1"/>
          </p:cNvSpPr>
          <p:nvPr>
            <p:ph type="sldNum" sz="quarter" idx="12"/>
          </p:nvPr>
        </p:nvSpPr>
        <p:spPr/>
        <p:txBody>
          <a:bodyPr/>
          <a:lstStyle>
            <a:lvl1pPr>
              <a:defRPr>
                <a:solidFill>
                  <a:srgbClr val="FFFFFF"/>
                </a:solidFill>
              </a:defRPr>
            </a:lvl1pPr>
          </a:lstStyle>
          <a:p>
            <a:fld id="{D6DA028E-B514-4AB6-B2EA-B51A3B5E11CF}" type="slidenum">
              <a:rPr lang="en-US" altLang="en-US"/>
              <a:pPr/>
              <a:t>‹#›</a:t>
            </a:fld>
            <a:endParaRPr lang="en-US" altLang="en-US" dirty="0"/>
          </a:p>
        </p:txBody>
      </p:sp>
    </p:spTree>
    <p:extLst>
      <p:ext uri="{BB962C8B-B14F-4D97-AF65-F5344CB8AC3E}">
        <p14:creationId xmlns:p14="http://schemas.microsoft.com/office/powerpoint/2010/main" val="965838522"/>
      </p:ext>
    </p:extLst>
  </p:cSld>
  <p:clrMapOvr>
    <a:masterClrMapping/>
  </p:clrMapOvr>
  <p:transition spd="slow">
    <p:push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B710F271-0F91-4379-824F-069032E36D34}" type="datetime1">
              <a:rPr lang="en-US" smtClean="0"/>
              <a:t>1/29/2019</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fld id="{C9F4A4D9-ED05-4ACE-8A1A-B56A75B5D0D1}" type="slidenum">
              <a:rPr lang="en-US" altLang="en-US"/>
              <a:pPr/>
              <a:t>‹#›</a:t>
            </a:fld>
            <a:endParaRPr lang="en-US" altLang="en-US" dirty="0"/>
          </a:p>
        </p:txBody>
      </p:sp>
    </p:spTree>
    <p:extLst>
      <p:ext uri="{BB962C8B-B14F-4D97-AF65-F5344CB8AC3E}">
        <p14:creationId xmlns:p14="http://schemas.microsoft.com/office/powerpoint/2010/main" val="2798441020"/>
      </p:ext>
    </p:extLst>
  </p:cSld>
  <p:clrMapOvr>
    <a:masterClrMapping/>
  </p:clrMapOvr>
  <p:transition spd="slow">
    <p:push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D025971B-C7BC-4D9A-A80A-BFEEA2E5985D}" type="datetime1">
              <a:rPr lang="en-US" smtClean="0"/>
              <a:t>1/29/2019</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fld id="{64F7AE81-4ABA-4122-AA68-6A9C22319880}" type="slidenum">
              <a:rPr lang="en-US" altLang="en-US"/>
              <a:pPr/>
              <a:t>‹#›</a:t>
            </a:fld>
            <a:endParaRPr lang="en-US" altLang="en-US" dirty="0"/>
          </a:p>
        </p:txBody>
      </p:sp>
    </p:spTree>
    <p:extLst>
      <p:ext uri="{BB962C8B-B14F-4D97-AF65-F5344CB8AC3E}">
        <p14:creationId xmlns:p14="http://schemas.microsoft.com/office/powerpoint/2010/main" val="3628316200"/>
      </p:ext>
    </p:extLst>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itle 6"/>
          <p:cNvSpPr>
            <a:spLocks noGrp="1"/>
          </p:cNvSpPr>
          <p:nvPr>
            <p:ph type="title"/>
          </p:nvPr>
        </p:nvSpPr>
        <p:spPr/>
        <p:txBody>
          <a:bodyPr rtlCol="0"/>
          <a:lstStyle/>
          <a:p>
            <a:r>
              <a:rPr lang="en-US"/>
              <a:t>Click to edit Master title style</a:t>
            </a:r>
          </a:p>
        </p:txBody>
      </p:sp>
      <p:sp>
        <p:nvSpPr>
          <p:cNvPr id="4" name="Date Placeholder 9"/>
          <p:cNvSpPr>
            <a:spLocks noGrp="1"/>
          </p:cNvSpPr>
          <p:nvPr>
            <p:ph type="dt" sz="half" idx="10"/>
          </p:nvPr>
        </p:nvSpPr>
        <p:spPr/>
        <p:txBody>
          <a:bodyPr/>
          <a:lstStyle>
            <a:lvl1pPr>
              <a:defRPr/>
            </a:lvl1pPr>
          </a:lstStyle>
          <a:p>
            <a:pPr>
              <a:defRPr/>
            </a:pPr>
            <a:fld id="{BB4201B6-4A19-49A9-AA55-440E17CB1D23}" type="datetime1">
              <a:rPr lang="en-US" smtClean="0"/>
              <a:t>1/29/2019</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fld id="{5CC9CE27-4982-444C-9312-3DD47D12EDF3}" type="slidenum">
              <a:rPr lang="en-US" altLang="en-US"/>
              <a:pPr/>
              <a:t>‹#›</a:t>
            </a:fld>
            <a:endParaRPr lang="en-US" altLang="en-US" dirty="0"/>
          </a:p>
        </p:txBody>
      </p:sp>
    </p:spTree>
    <p:extLst>
      <p:ext uri="{BB962C8B-B14F-4D97-AF65-F5344CB8AC3E}">
        <p14:creationId xmlns:p14="http://schemas.microsoft.com/office/powerpoint/2010/main" val="547888255"/>
      </p:ext>
    </p:extLst>
  </p:cSld>
  <p:clrMapOvr>
    <a:masterClrMapping/>
  </p:clrMapOvr>
  <p:transition spd="slow">
    <p:push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a:t>Click to edit Master title style</a:t>
            </a:r>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a:t>Click to edit Master text styles</a:t>
            </a:r>
          </a:p>
        </p:txBody>
      </p:sp>
      <p:sp>
        <p:nvSpPr>
          <p:cNvPr id="6" name="Date Placeholder 3"/>
          <p:cNvSpPr>
            <a:spLocks noGrp="1"/>
          </p:cNvSpPr>
          <p:nvPr>
            <p:ph type="dt" sz="half" idx="10"/>
          </p:nvPr>
        </p:nvSpPr>
        <p:spPr/>
        <p:txBody>
          <a:bodyPr/>
          <a:lstStyle>
            <a:lvl1pPr>
              <a:defRPr/>
            </a:lvl1pPr>
            <a:extLst/>
          </a:lstStyle>
          <a:p>
            <a:pPr>
              <a:defRPr/>
            </a:pPr>
            <a:fld id="{1475EF03-E1BF-455F-8079-1E46FE642727}" type="datetime1">
              <a:rPr lang="en-US" smtClean="0"/>
              <a:t>1/29/2019</a:t>
            </a:fld>
            <a:endParaRPr lang="en-US" dirty="0"/>
          </a:p>
        </p:txBody>
      </p:sp>
      <p:sp>
        <p:nvSpPr>
          <p:cNvPr id="7" name="Footer Placeholder 4"/>
          <p:cNvSpPr>
            <a:spLocks noGrp="1"/>
          </p:cNvSpPr>
          <p:nvPr>
            <p:ph type="ftr" sz="quarter" idx="11"/>
          </p:nvPr>
        </p:nvSpPr>
        <p:spPr/>
        <p:txBody>
          <a:bodyPr/>
          <a:lstStyle>
            <a:lvl1pPr>
              <a:defRPr/>
            </a:lvl1pPr>
            <a:extLst/>
          </a:lstStyle>
          <a:p>
            <a:pPr>
              <a:defRPr/>
            </a:pPr>
            <a:endParaRPr lang="en-US" dirty="0"/>
          </a:p>
        </p:txBody>
      </p:sp>
      <p:sp>
        <p:nvSpPr>
          <p:cNvPr id="8" name="Slide Number Placeholder 5"/>
          <p:cNvSpPr>
            <a:spLocks noGrp="1"/>
          </p:cNvSpPr>
          <p:nvPr>
            <p:ph type="sldNum" sz="quarter" idx="12"/>
          </p:nvPr>
        </p:nvSpPr>
        <p:spPr/>
        <p:txBody>
          <a:bodyPr/>
          <a:lstStyle>
            <a:lvl1pPr>
              <a:defRPr/>
            </a:lvl1pPr>
          </a:lstStyle>
          <a:p>
            <a:fld id="{63F130A3-53D0-4DA5-AFC3-BDBB5488FCCC}" type="slidenum">
              <a:rPr lang="en-US" altLang="en-US"/>
              <a:pPr/>
              <a:t>‹#›</a:t>
            </a:fld>
            <a:endParaRPr lang="en-US" altLang="en-US" dirty="0"/>
          </a:p>
        </p:txBody>
      </p:sp>
    </p:spTree>
    <p:extLst>
      <p:ext uri="{BB962C8B-B14F-4D97-AF65-F5344CB8AC3E}">
        <p14:creationId xmlns:p14="http://schemas.microsoft.com/office/powerpoint/2010/main" val="3177205225"/>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7"/>
          <p:cNvSpPr>
            <a:spLocks noGrp="1"/>
          </p:cNvSpPr>
          <p:nvPr>
            <p:ph type="title"/>
          </p:nvPr>
        </p:nvSpPr>
        <p:spPr/>
        <p:txBody>
          <a:bodyPr rtlCol="0"/>
          <a:lstStyle/>
          <a:p>
            <a:r>
              <a:rPr lang="en-US"/>
              <a:t>Click to edit Master title style</a:t>
            </a:r>
          </a:p>
        </p:txBody>
      </p:sp>
      <p:sp>
        <p:nvSpPr>
          <p:cNvPr id="5" name="Date Placeholder 4"/>
          <p:cNvSpPr>
            <a:spLocks noGrp="1"/>
          </p:cNvSpPr>
          <p:nvPr>
            <p:ph type="dt" sz="half" idx="10"/>
          </p:nvPr>
        </p:nvSpPr>
        <p:spPr/>
        <p:txBody>
          <a:bodyPr/>
          <a:lstStyle>
            <a:lvl1pPr>
              <a:defRPr/>
            </a:lvl1pPr>
            <a:extLst/>
          </a:lstStyle>
          <a:p>
            <a:pPr>
              <a:defRPr/>
            </a:pPr>
            <a:fld id="{6D728DBC-AC1B-4698-8F4E-D6ED96F860F3}" type="datetime1">
              <a:rPr lang="en-US" smtClean="0"/>
              <a:t>1/29/2019</a:t>
            </a:fld>
            <a:endParaRPr lang="en-US" dirty="0"/>
          </a:p>
        </p:txBody>
      </p:sp>
      <p:sp>
        <p:nvSpPr>
          <p:cNvPr id="6" name="Footer Placeholder 5"/>
          <p:cNvSpPr>
            <a:spLocks noGrp="1"/>
          </p:cNvSpPr>
          <p:nvPr>
            <p:ph type="ftr" sz="quarter" idx="11"/>
          </p:nvPr>
        </p:nvSpPr>
        <p:spPr/>
        <p:txBody>
          <a:bodyPr/>
          <a:lstStyle>
            <a:lvl1pPr>
              <a:defRPr/>
            </a:lvl1pPr>
            <a:extLst/>
          </a:lstStyle>
          <a:p>
            <a:pPr>
              <a:defRPr/>
            </a:pPr>
            <a:endParaRPr lang="en-US" dirty="0"/>
          </a:p>
        </p:txBody>
      </p:sp>
      <p:sp>
        <p:nvSpPr>
          <p:cNvPr id="7" name="Slide Number Placeholder 6"/>
          <p:cNvSpPr>
            <a:spLocks noGrp="1"/>
          </p:cNvSpPr>
          <p:nvPr>
            <p:ph type="sldNum" sz="quarter" idx="12"/>
          </p:nvPr>
        </p:nvSpPr>
        <p:spPr/>
        <p:txBody>
          <a:bodyPr/>
          <a:lstStyle>
            <a:lvl1pPr>
              <a:defRPr/>
            </a:lvl1pPr>
          </a:lstStyle>
          <a:p>
            <a:fld id="{2712445D-6287-4F25-973C-D1263A2BE7DF}" type="slidenum">
              <a:rPr lang="en-US" altLang="en-US"/>
              <a:pPr/>
              <a:t>‹#›</a:t>
            </a:fld>
            <a:endParaRPr lang="en-US" altLang="en-US" dirty="0"/>
          </a:p>
        </p:txBody>
      </p:sp>
    </p:spTree>
    <p:extLst>
      <p:ext uri="{BB962C8B-B14F-4D97-AF65-F5344CB8AC3E}">
        <p14:creationId xmlns:p14="http://schemas.microsoft.com/office/powerpoint/2010/main" val="3162837076"/>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extLst/>
          </a:lstStyle>
          <a:p>
            <a:pPr>
              <a:defRPr/>
            </a:pPr>
            <a:fld id="{0B011071-524A-4138-A02E-7BFC33EAB954}" type="datetime1">
              <a:rPr lang="en-US" smtClean="0"/>
              <a:t>1/29/2019</a:t>
            </a:fld>
            <a:endParaRPr lang="en-US" dirty="0"/>
          </a:p>
        </p:txBody>
      </p:sp>
      <p:sp>
        <p:nvSpPr>
          <p:cNvPr id="8" name="Footer Placeholder 7"/>
          <p:cNvSpPr>
            <a:spLocks noGrp="1"/>
          </p:cNvSpPr>
          <p:nvPr>
            <p:ph type="ftr" sz="quarter" idx="11"/>
          </p:nvPr>
        </p:nvSpPr>
        <p:spPr/>
        <p:txBody>
          <a:bodyPr/>
          <a:lstStyle>
            <a:lvl1pPr>
              <a:defRPr/>
            </a:lvl1pPr>
            <a:extLst/>
          </a:lstStyle>
          <a:p>
            <a:pPr>
              <a:defRPr/>
            </a:pPr>
            <a:endParaRPr lang="en-US" dirty="0"/>
          </a:p>
        </p:txBody>
      </p:sp>
      <p:sp>
        <p:nvSpPr>
          <p:cNvPr id="9" name="Slide Number Placeholder 8"/>
          <p:cNvSpPr>
            <a:spLocks noGrp="1"/>
          </p:cNvSpPr>
          <p:nvPr>
            <p:ph type="sldNum" sz="quarter" idx="12"/>
          </p:nvPr>
        </p:nvSpPr>
        <p:spPr/>
        <p:txBody>
          <a:bodyPr/>
          <a:lstStyle>
            <a:lvl1pPr>
              <a:defRPr/>
            </a:lvl1pPr>
          </a:lstStyle>
          <a:p>
            <a:fld id="{613609EC-8B2B-4DD3-B05B-EE53E6BEA5B3}" type="slidenum">
              <a:rPr lang="en-US" altLang="en-US"/>
              <a:pPr/>
              <a:t>‹#›</a:t>
            </a:fld>
            <a:endParaRPr lang="en-US" altLang="en-US" dirty="0"/>
          </a:p>
        </p:txBody>
      </p:sp>
    </p:spTree>
    <p:extLst>
      <p:ext uri="{BB962C8B-B14F-4D97-AF65-F5344CB8AC3E}">
        <p14:creationId xmlns:p14="http://schemas.microsoft.com/office/powerpoint/2010/main" val="2500437263"/>
      </p:ext>
    </p:extLst>
  </p:cSld>
  <p:clrMapOvr>
    <a:overrideClrMapping bg1="lt1" tx1="dk1" bg2="lt2" tx2="dk2" accent1="accent1" accent2="accent2" accent3="accent3" accent4="accent4" accent5="accent5" accent6="accent6" hlink="hlink" folHlink="folHlink"/>
  </p:clrMapOvr>
  <p:transition spd="slow">
    <p:push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p>
            <a:r>
              <a:rPr lang="en-US"/>
              <a:t>Click to edit Master title style</a:t>
            </a:r>
          </a:p>
        </p:txBody>
      </p:sp>
      <p:sp>
        <p:nvSpPr>
          <p:cNvPr id="3" name="Date Placeholder 2"/>
          <p:cNvSpPr>
            <a:spLocks noGrp="1"/>
          </p:cNvSpPr>
          <p:nvPr>
            <p:ph type="dt" sz="half" idx="10"/>
          </p:nvPr>
        </p:nvSpPr>
        <p:spPr/>
        <p:txBody>
          <a:bodyPr/>
          <a:lstStyle>
            <a:lvl1pPr>
              <a:defRPr/>
            </a:lvl1pPr>
            <a:extLst/>
          </a:lstStyle>
          <a:p>
            <a:pPr>
              <a:defRPr/>
            </a:pPr>
            <a:fld id="{9671ED47-C101-4CCC-9795-2A76BCCC3ABB}" type="datetime1">
              <a:rPr lang="en-US" smtClean="0"/>
              <a:t>1/29/2019</a:t>
            </a:fld>
            <a:endParaRPr lang="en-US" dirty="0"/>
          </a:p>
        </p:txBody>
      </p:sp>
      <p:sp>
        <p:nvSpPr>
          <p:cNvPr id="4" name="Footer Placeholder 3"/>
          <p:cNvSpPr>
            <a:spLocks noGrp="1"/>
          </p:cNvSpPr>
          <p:nvPr>
            <p:ph type="ftr" sz="quarter" idx="11"/>
          </p:nvPr>
        </p:nvSpPr>
        <p:spPr/>
        <p:txBody>
          <a:bodyPr/>
          <a:lstStyle>
            <a:lvl1pPr>
              <a:defRPr/>
            </a:lvl1pPr>
            <a:extLst/>
          </a:lstStyle>
          <a:p>
            <a:pPr>
              <a:defRPr/>
            </a:pPr>
            <a:endParaRPr lang="en-US" dirty="0"/>
          </a:p>
        </p:txBody>
      </p:sp>
      <p:sp>
        <p:nvSpPr>
          <p:cNvPr id="5" name="Slide Number Placeholder 4"/>
          <p:cNvSpPr>
            <a:spLocks noGrp="1"/>
          </p:cNvSpPr>
          <p:nvPr>
            <p:ph type="sldNum" sz="quarter" idx="12"/>
          </p:nvPr>
        </p:nvSpPr>
        <p:spPr/>
        <p:txBody>
          <a:bodyPr/>
          <a:lstStyle>
            <a:lvl1pPr>
              <a:defRPr/>
            </a:lvl1pPr>
          </a:lstStyle>
          <a:p>
            <a:fld id="{6179A3DA-7CEC-45FF-91E5-2A27438CC260}" type="slidenum">
              <a:rPr lang="en-US" altLang="en-US"/>
              <a:pPr/>
              <a:t>‹#›</a:t>
            </a:fld>
            <a:endParaRPr lang="en-US" altLang="en-US" dirty="0"/>
          </a:p>
        </p:txBody>
      </p:sp>
    </p:spTree>
    <p:extLst>
      <p:ext uri="{BB962C8B-B14F-4D97-AF65-F5344CB8AC3E}">
        <p14:creationId xmlns:p14="http://schemas.microsoft.com/office/powerpoint/2010/main" val="1921198393"/>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35E16445-42C6-4B6B-A7C8-68B6C0F7A4ED}" type="datetime1">
              <a:rPr lang="en-US" smtClean="0"/>
              <a:t>1/29/2019</a:t>
            </a:fld>
            <a:endParaRPr lang="en-US" dirty="0"/>
          </a:p>
        </p:txBody>
      </p:sp>
      <p:sp>
        <p:nvSpPr>
          <p:cNvPr id="3" name="Footer Placeholder 21"/>
          <p:cNvSpPr>
            <a:spLocks noGrp="1"/>
          </p:cNvSpPr>
          <p:nvPr>
            <p:ph type="ftr" sz="quarter" idx="11"/>
          </p:nvPr>
        </p:nvSpPr>
        <p:spPr/>
        <p:txBody>
          <a:bodyPr/>
          <a:lstStyle>
            <a:lvl1pPr>
              <a:defRPr/>
            </a:lvl1pPr>
          </a:lstStyle>
          <a:p>
            <a:pPr>
              <a:defRPr/>
            </a:pPr>
            <a:endParaRPr lang="en-US" dirty="0"/>
          </a:p>
        </p:txBody>
      </p:sp>
      <p:sp>
        <p:nvSpPr>
          <p:cNvPr id="4" name="Slide Number Placeholder 17"/>
          <p:cNvSpPr>
            <a:spLocks noGrp="1"/>
          </p:cNvSpPr>
          <p:nvPr>
            <p:ph type="sldNum" sz="quarter" idx="12"/>
          </p:nvPr>
        </p:nvSpPr>
        <p:spPr/>
        <p:txBody>
          <a:bodyPr/>
          <a:lstStyle>
            <a:lvl1pPr>
              <a:defRPr/>
            </a:lvl1pPr>
          </a:lstStyle>
          <a:p>
            <a:fld id="{0DC03BF1-4270-4B6D-84EA-FD2A929024F0}" type="slidenum">
              <a:rPr lang="en-US" altLang="en-US"/>
              <a:pPr/>
              <a:t>‹#›</a:t>
            </a:fld>
            <a:endParaRPr lang="en-US" altLang="en-US" dirty="0"/>
          </a:p>
        </p:txBody>
      </p:sp>
    </p:spTree>
    <p:extLst>
      <p:ext uri="{BB962C8B-B14F-4D97-AF65-F5344CB8AC3E}">
        <p14:creationId xmlns:p14="http://schemas.microsoft.com/office/powerpoint/2010/main" val="1605166619"/>
      </p:ext>
    </p:extLst>
  </p:cSld>
  <p:clrMapOvr>
    <a:masterClrMapping/>
  </p:clrMapOvr>
  <p:transition spd="slow">
    <p:push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extLst/>
          </a:lstStyle>
          <a:p>
            <a:pPr>
              <a:defRPr/>
            </a:pPr>
            <a:fld id="{22A35102-E4BC-42C4-809B-319B1D30B800}" type="datetime1">
              <a:rPr lang="en-US" smtClean="0"/>
              <a:t>1/29/2019</a:t>
            </a:fld>
            <a:endParaRPr lang="en-US" dirty="0"/>
          </a:p>
        </p:txBody>
      </p:sp>
      <p:sp>
        <p:nvSpPr>
          <p:cNvPr id="6" name="Footer Placeholder 5"/>
          <p:cNvSpPr>
            <a:spLocks noGrp="1"/>
          </p:cNvSpPr>
          <p:nvPr>
            <p:ph type="ftr" sz="quarter" idx="11"/>
          </p:nvPr>
        </p:nvSpPr>
        <p:spPr/>
        <p:txBody>
          <a:bodyPr/>
          <a:lstStyle>
            <a:lvl1pPr>
              <a:defRPr/>
            </a:lvl1pPr>
            <a:extLst/>
          </a:lstStyle>
          <a:p>
            <a:pPr>
              <a:defRPr/>
            </a:pPr>
            <a:endParaRPr lang="en-US" dirty="0"/>
          </a:p>
        </p:txBody>
      </p:sp>
      <p:sp>
        <p:nvSpPr>
          <p:cNvPr id="7" name="Slide Number Placeholder 6"/>
          <p:cNvSpPr>
            <a:spLocks noGrp="1"/>
          </p:cNvSpPr>
          <p:nvPr>
            <p:ph type="sldNum" sz="quarter" idx="12"/>
          </p:nvPr>
        </p:nvSpPr>
        <p:spPr/>
        <p:txBody>
          <a:bodyPr/>
          <a:lstStyle>
            <a:lvl1pPr>
              <a:defRPr/>
            </a:lvl1pPr>
          </a:lstStyle>
          <a:p>
            <a:fld id="{F6CF19CC-F72A-450D-942A-CED7DC44845B}" type="slidenum">
              <a:rPr lang="en-US" altLang="en-US"/>
              <a:pPr/>
              <a:t>‹#›</a:t>
            </a:fld>
            <a:endParaRPr lang="en-US" altLang="en-US" dirty="0"/>
          </a:p>
        </p:txBody>
      </p:sp>
    </p:spTree>
    <p:extLst>
      <p:ext uri="{BB962C8B-B14F-4D97-AF65-F5344CB8AC3E}">
        <p14:creationId xmlns:p14="http://schemas.microsoft.com/office/powerpoint/2010/main" val="1685781505"/>
      </p:ext>
    </p:extLst>
  </p:cSld>
  <p:clrMapOvr>
    <a:overrideClrMapping bg1="lt1" tx1="dk1" bg2="lt2" tx2="dk2" accent1="accent1" accent2="accent2" accent3="accent3" accent4="accent4" accent5="accent5" accent6="accent6" hlink="hlink" folHlink="folHlink"/>
  </p:clrMapOvr>
  <p:transition spd="slow">
    <p:push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Freeform 4"/>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6" name="Freeform 5"/>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7" name="Right Triangle 6"/>
          <p:cNvSpPr>
            <a:spLocks/>
          </p:cNvSpPr>
          <p:nvPr/>
        </p:nvSpPr>
        <p:spPr bwMode="auto">
          <a:xfrm>
            <a:off x="-6042" y="5791253"/>
            <a:ext cx="3402314" cy="1080868"/>
          </a:xfrm>
          <a:prstGeom prst="rtTriangle">
            <a:avLst/>
          </a:prstGeom>
          <a:blipFill>
            <a:blip r:embed="rId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dirty="0"/>
              <a:t>Click icon to add picture</a:t>
            </a:r>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a:t>Click to edit Master title style</a:t>
            </a:r>
          </a:p>
        </p:txBody>
      </p:sp>
      <p:sp>
        <p:nvSpPr>
          <p:cNvPr id="11" name="Date Placeholder 4"/>
          <p:cNvSpPr>
            <a:spLocks noGrp="1"/>
          </p:cNvSpPr>
          <p:nvPr>
            <p:ph type="dt" sz="half" idx="10"/>
          </p:nvPr>
        </p:nvSpPr>
        <p:spPr/>
        <p:txBody>
          <a:bodyPr/>
          <a:lstStyle>
            <a:lvl1pPr>
              <a:defRPr smtClean="0">
                <a:solidFill>
                  <a:schemeClr val="tx1"/>
                </a:solidFill>
              </a:defRPr>
            </a:lvl1pPr>
            <a:extLst/>
          </a:lstStyle>
          <a:p>
            <a:pPr>
              <a:defRPr/>
            </a:pPr>
            <a:fld id="{3F93D2E5-0493-4319-8940-7620E3B48CBB}" type="datetime1">
              <a:rPr lang="en-US" smtClean="0"/>
              <a:t>1/29/2019</a:t>
            </a:fld>
            <a:endParaRPr lang="en-US" dirty="0"/>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endParaRPr lang="en-US" dirty="0"/>
          </a:p>
        </p:txBody>
      </p:sp>
      <p:sp>
        <p:nvSpPr>
          <p:cNvPr id="13" name="Slide Number Placeholder 6"/>
          <p:cNvSpPr>
            <a:spLocks noGrp="1"/>
          </p:cNvSpPr>
          <p:nvPr>
            <p:ph type="sldNum" sz="quarter" idx="12"/>
          </p:nvPr>
        </p:nvSpPr>
        <p:spPr/>
        <p:txBody>
          <a:bodyPr/>
          <a:lstStyle>
            <a:lvl1pPr>
              <a:defRPr/>
            </a:lvl1pPr>
          </a:lstStyle>
          <a:p>
            <a:fld id="{EE1FC46B-7DE7-4DE1-B5DD-59B25234D861}" type="slidenum">
              <a:rPr lang="en-US" altLang="en-US"/>
              <a:pPr/>
              <a:t>‹#›</a:t>
            </a:fld>
            <a:endParaRPr lang="en-US" altLang="en-US" dirty="0"/>
          </a:p>
        </p:txBody>
      </p:sp>
    </p:spTree>
    <p:extLst>
      <p:ext uri="{BB962C8B-B14F-4D97-AF65-F5344CB8AC3E}">
        <p14:creationId xmlns:p14="http://schemas.microsoft.com/office/powerpoint/2010/main" val="1982552013"/>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6666"/>
        </a:solidFill>
        <a:effectLst/>
      </p:bgPr>
    </p:bg>
    <p:spTree>
      <p:nvGrpSpPr>
        <p:cNvPr id="1" name=""/>
        <p:cNvGrpSpPr/>
        <p:nvPr/>
      </p:nvGrpSpPr>
      <p:grpSpPr>
        <a:xfrm>
          <a:off x="0" y="0"/>
          <a:ext cx="0" cy="0"/>
          <a:chOff x="0" y="0"/>
          <a:chExt cx="0" cy="0"/>
        </a:xfrm>
      </p:grpSpPr>
      <p:sp>
        <p:nvSpPr>
          <p:cNvPr id="13" name="Freeform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12" name="Freeform 11"/>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lang="en-US"/>
              <a:t>Click to edit Master title style</a:t>
            </a:r>
          </a:p>
        </p:txBody>
      </p:sp>
      <p:sp>
        <p:nvSpPr>
          <p:cNvPr id="1033" name="Text Placeholder 29"/>
          <p:cNvSpPr>
            <a:spLocks noGrp="1"/>
          </p:cNvSpPr>
          <p:nvPr>
            <p:ph type="body" idx="1"/>
          </p:nvPr>
        </p:nvSpPr>
        <p:spPr bwMode="auto">
          <a:xfrm>
            <a:off x="457200" y="1481138"/>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fontAlgn="auto" latinLnBrk="0" hangingPunct="1">
              <a:spcBef>
                <a:spcPts val="0"/>
              </a:spcBef>
              <a:spcAft>
                <a:spcPts val="0"/>
              </a:spcAft>
              <a:defRPr kumimoji="0" sz="1000" smtClean="0">
                <a:solidFill>
                  <a:schemeClr val="tx1"/>
                </a:solidFill>
                <a:latin typeface="+mn-lt"/>
                <a:cs typeface="+mn-cs"/>
              </a:defRPr>
            </a:lvl1pPr>
            <a:extLst/>
          </a:lstStyle>
          <a:p>
            <a:pPr>
              <a:defRPr/>
            </a:pPr>
            <a:fld id="{7EBFDC08-85E0-4274-BD4A-352F823BE3F8}" type="datetime1">
              <a:rPr lang="en-US" smtClean="0"/>
              <a:t>1/29/2019</a:t>
            </a:fld>
            <a:endParaRPr lang="en-US" dirty="0"/>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cs typeface="+mn-cs"/>
              </a:defRPr>
            </a:lvl1pPr>
            <a:extLst/>
          </a:lstStyle>
          <a:p>
            <a:pPr>
              <a:defRPr/>
            </a:pPr>
            <a:endParaRPr lang="en-US" dirty="0"/>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wrap="square" lIns="91440" tIns="45720" rIns="91440" bIns="45720" numCol="1" anchor="b" anchorCtr="0" compatLnSpc="1">
            <a:prstTxWarp prst="textNoShape">
              <a:avLst/>
            </a:prstTxWarp>
          </a:bodyPr>
          <a:lstStyle>
            <a:lvl1pPr algn="r">
              <a:defRPr sz="1000">
                <a:latin typeface="Lucida Sans Unicode" panose="020B0602030504020204" pitchFamily="34" charset="0"/>
                <a:cs typeface="Simplified Arabic" panose="02020603050405020304" pitchFamily="18" charset="-78"/>
              </a:defRPr>
            </a:lvl1pPr>
          </a:lstStyle>
          <a:p>
            <a:fld id="{F4F7265A-0115-4F7F-9917-C4E5D848EC5A}" type="slidenum">
              <a:rPr lang="en-US" altLang="en-US" smtClean="0"/>
              <a:pPr/>
              <a:t>‹#›</a:t>
            </a:fld>
            <a:endParaRPr lang="en-US" altLang="en-US" dirty="0"/>
          </a:p>
        </p:txBody>
      </p:sp>
    </p:spTree>
  </p:cSld>
  <p:clrMap bg1="lt1" tx1="dk1" bg2="lt2" tx2="dk2" accent1="accent1" accent2="accent2" accent3="accent3" accent4="accent4" accent5="accent5" accent6="accent6" hlink="hlink" folHlink="folHlink"/>
  <p:sldLayoutIdLst>
    <p:sldLayoutId id="2147483683" r:id="rId1"/>
    <p:sldLayoutId id="2147483679" r:id="rId2"/>
    <p:sldLayoutId id="2147483684" r:id="rId3"/>
    <p:sldLayoutId id="2147483685" r:id="rId4"/>
    <p:sldLayoutId id="2147483686" r:id="rId5"/>
    <p:sldLayoutId id="2147483687" r:id="rId6"/>
    <p:sldLayoutId id="2147483680" r:id="rId7"/>
    <p:sldLayoutId id="2147483688" r:id="rId8"/>
    <p:sldLayoutId id="2147483689" r:id="rId9"/>
    <p:sldLayoutId id="2147483681" r:id="rId10"/>
    <p:sldLayoutId id="2147483682" r:id="rId11"/>
  </p:sldLayoutIdLst>
  <p:transition spd="slow">
    <p:push dir="u"/>
  </p:transition>
  <p:hf hdr="0" ftr="0" dt="0"/>
  <p:txStyles>
    <p:titleStyle>
      <a:lvl1pPr algn="l" rtl="0" fontAlgn="base">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fontAlgn="base">
        <a:spcBef>
          <a:spcPct val="0"/>
        </a:spcBef>
        <a:spcAft>
          <a:spcPct val="0"/>
        </a:spcAft>
        <a:defRPr sz="4100" b="1">
          <a:solidFill>
            <a:schemeClr val="tx2"/>
          </a:solidFill>
          <a:latin typeface="Lucida Sans Unicode" panose="020B0602030504020204" pitchFamily="34" charset="0"/>
        </a:defRPr>
      </a:lvl2pPr>
      <a:lvl3pPr algn="l" rtl="0" fontAlgn="base">
        <a:spcBef>
          <a:spcPct val="0"/>
        </a:spcBef>
        <a:spcAft>
          <a:spcPct val="0"/>
        </a:spcAft>
        <a:defRPr sz="4100" b="1">
          <a:solidFill>
            <a:schemeClr val="tx2"/>
          </a:solidFill>
          <a:latin typeface="Lucida Sans Unicode" panose="020B0602030504020204" pitchFamily="34" charset="0"/>
        </a:defRPr>
      </a:lvl3pPr>
      <a:lvl4pPr algn="l" rtl="0" fontAlgn="base">
        <a:spcBef>
          <a:spcPct val="0"/>
        </a:spcBef>
        <a:spcAft>
          <a:spcPct val="0"/>
        </a:spcAft>
        <a:defRPr sz="4100" b="1">
          <a:solidFill>
            <a:schemeClr val="tx2"/>
          </a:solidFill>
          <a:latin typeface="Lucida Sans Unicode" panose="020B0602030504020204" pitchFamily="34" charset="0"/>
        </a:defRPr>
      </a:lvl4pPr>
      <a:lvl5pPr algn="l" rtl="0" fontAlgn="base">
        <a:spcBef>
          <a:spcPct val="0"/>
        </a:spcBef>
        <a:spcAft>
          <a:spcPct val="0"/>
        </a:spcAft>
        <a:defRPr sz="4100" b="1">
          <a:solidFill>
            <a:schemeClr val="tx2"/>
          </a:solidFill>
          <a:latin typeface="Lucida Sans Unicode" panose="020B0602030504020204" pitchFamily="34" charset="0"/>
        </a:defRPr>
      </a:lvl5pPr>
      <a:lvl6pPr marL="457200" algn="l" rtl="0" fontAlgn="base">
        <a:spcBef>
          <a:spcPct val="0"/>
        </a:spcBef>
        <a:spcAft>
          <a:spcPct val="0"/>
        </a:spcAft>
        <a:defRPr sz="4100" b="1">
          <a:solidFill>
            <a:schemeClr val="tx2"/>
          </a:solidFill>
          <a:latin typeface="Lucida Sans Unicode" panose="020B0602030504020204" pitchFamily="34" charset="0"/>
        </a:defRPr>
      </a:lvl6pPr>
      <a:lvl7pPr marL="914400" algn="l" rtl="0" fontAlgn="base">
        <a:spcBef>
          <a:spcPct val="0"/>
        </a:spcBef>
        <a:spcAft>
          <a:spcPct val="0"/>
        </a:spcAft>
        <a:defRPr sz="4100" b="1">
          <a:solidFill>
            <a:schemeClr val="tx2"/>
          </a:solidFill>
          <a:latin typeface="Lucida Sans Unicode" panose="020B0602030504020204" pitchFamily="34" charset="0"/>
        </a:defRPr>
      </a:lvl7pPr>
      <a:lvl8pPr marL="1371600" algn="l" rtl="0" fontAlgn="base">
        <a:spcBef>
          <a:spcPct val="0"/>
        </a:spcBef>
        <a:spcAft>
          <a:spcPct val="0"/>
        </a:spcAft>
        <a:defRPr sz="4100" b="1">
          <a:solidFill>
            <a:schemeClr val="tx2"/>
          </a:solidFill>
          <a:latin typeface="Lucida Sans Unicode" panose="020B0602030504020204" pitchFamily="34" charset="0"/>
        </a:defRPr>
      </a:lvl8pPr>
      <a:lvl9pPr marL="1828800" algn="l" rtl="0" fontAlgn="base">
        <a:spcBef>
          <a:spcPct val="0"/>
        </a:spcBef>
        <a:spcAft>
          <a:spcPct val="0"/>
        </a:spcAft>
        <a:defRPr sz="4100" b="1">
          <a:solidFill>
            <a:schemeClr val="tx2"/>
          </a:solidFill>
          <a:latin typeface="Lucida Sans Unicode" panose="020B0602030504020204" pitchFamily="34" charset="0"/>
        </a:defRPr>
      </a:lvl9pPr>
      <a:extLst/>
    </p:titleStyle>
    <p:bodyStyle>
      <a:lvl1pPr marL="365125" indent="-255588" algn="l" rtl="0" fontAlgn="base">
        <a:spcBef>
          <a:spcPts val="400"/>
        </a:spcBef>
        <a:spcAft>
          <a:spcPct val="0"/>
        </a:spcAft>
        <a:buClr>
          <a:schemeClr val="accent1"/>
        </a:buClr>
        <a:buSzPct val="68000"/>
        <a:buFont typeface="Wingdings 3" panose="05040102010807070707" pitchFamily="18" charset="2"/>
        <a:buChar char=""/>
        <a:defRPr sz="2700" kern="1200">
          <a:solidFill>
            <a:schemeClr val="tx1"/>
          </a:solidFill>
          <a:latin typeface="+mn-lt"/>
          <a:ea typeface="+mn-ea"/>
          <a:cs typeface="+mn-cs"/>
        </a:defRPr>
      </a:lvl1pPr>
      <a:lvl2pPr marL="620713" indent="-228600" algn="l" rtl="0" fontAlgn="base">
        <a:spcBef>
          <a:spcPts val="325"/>
        </a:spcBef>
        <a:spcAft>
          <a:spcPct val="0"/>
        </a:spcAft>
        <a:buClr>
          <a:schemeClr val="accent1"/>
        </a:buClr>
        <a:buFont typeface="Verdana" panose="020B0604030504040204" pitchFamily="34" charset="0"/>
        <a:buChar char="◦"/>
        <a:defRPr sz="2300" kern="1200">
          <a:solidFill>
            <a:schemeClr val="tx1"/>
          </a:solidFill>
          <a:latin typeface="+mn-lt"/>
          <a:ea typeface="+mn-ea"/>
          <a:cs typeface="+mn-cs"/>
        </a:defRPr>
      </a:lvl2pPr>
      <a:lvl3pPr marL="858838" indent="-228600" algn="l" rtl="0" fontAlgn="base">
        <a:spcBef>
          <a:spcPts val="350"/>
        </a:spcBef>
        <a:spcAft>
          <a:spcPct val="0"/>
        </a:spcAft>
        <a:buClr>
          <a:schemeClr val="accent2"/>
        </a:buClr>
        <a:buSzPct val="100000"/>
        <a:buFont typeface="Wingdings 2" panose="05020102010507070707" pitchFamily="18" charset="2"/>
        <a:buChar char=""/>
        <a:defRPr sz="2100" kern="1200">
          <a:solidFill>
            <a:schemeClr val="tx1"/>
          </a:solidFill>
          <a:latin typeface="+mn-lt"/>
          <a:ea typeface="+mn-ea"/>
          <a:cs typeface="+mn-cs"/>
        </a:defRPr>
      </a:lvl3pPr>
      <a:lvl4pPr marL="1143000" indent="-228600" algn="l" rtl="0" fontAlgn="base">
        <a:spcBef>
          <a:spcPts val="350"/>
        </a:spcBef>
        <a:spcAft>
          <a:spcPct val="0"/>
        </a:spcAft>
        <a:buClr>
          <a:schemeClr val="accent2"/>
        </a:buClr>
        <a:buFont typeface="Wingdings 2" panose="05020102010507070707" pitchFamily="18" charset="2"/>
        <a:buChar char=""/>
        <a:defRPr sz="1900" kern="1200">
          <a:solidFill>
            <a:schemeClr val="tx1"/>
          </a:solidFill>
          <a:latin typeface="+mn-lt"/>
          <a:ea typeface="+mn-ea"/>
          <a:cs typeface="+mn-cs"/>
        </a:defRPr>
      </a:lvl4pPr>
      <a:lvl5pPr marL="1371600" indent="-228600" algn="l" rtl="0" fontAlgn="base">
        <a:spcBef>
          <a:spcPts val="350"/>
        </a:spcBef>
        <a:spcAft>
          <a:spcPct val="0"/>
        </a:spcAft>
        <a:buClr>
          <a:schemeClr val="accent2"/>
        </a:buClr>
        <a:buFont typeface="Wingdings 2" panose="05020102010507070707"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6666"/>
        </a:solidFill>
        <a:effectLst/>
      </p:bgPr>
    </p:bg>
    <p:spTree>
      <p:nvGrpSpPr>
        <p:cNvPr id="1" name=""/>
        <p:cNvGrpSpPr/>
        <p:nvPr/>
      </p:nvGrpSpPr>
      <p:grpSpPr>
        <a:xfrm>
          <a:off x="0" y="0"/>
          <a:ext cx="0" cy="0"/>
          <a:chOff x="0" y="0"/>
          <a:chExt cx="0" cy="0"/>
        </a:xfrm>
      </p:grpSpPr>
      <p:pic>
        <p:nvPicPr>
          <p:cNvPr id="5" name="Content Placeholder 3"/>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24200" y="3657600"/>
            <a:ext cx="2286000" cy="22860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3" name="Title 2"/>
          <p:cNvSpPr>
            <a:spLocks noGrp="1"/>
          </p:cNvSpPr>
          <p:nvPr>
            <p:ph type="ctrTitle"/>
          </p:nvPr>
        </p:nvSpPr>
        <p:spPr>
          <a:xfrm>
            <a:off x="381000" y="685800"/>
            <a:ext cx="7772400" cy="2057400"/>
          </a:xfrm>
        </p:spPr>
        <p:txBody>
          <a:bodyPr>
            <a:normAutofit/>
          </a:bodyPr>
          <a:lstStyle/>
          <a:p>
            <a:pPr lvl="0" algn="ctr" rtl="1"/>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تنازع القوانين من حيث الزمان</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2" name="Slide Number Placeholder 1"/>
          <p:cNvSpPr>
            <a:spLocks noGrp="1"/>
          </p:cNvSpPr>
          <p:nvPr>
            <p:ph type="sldNum" sz="quarter" idx="12"/>
          </p:nvPr>
        </p:nvSpPr>
        <p:spPr/>
        <p:txBody>
          <a:bodyPr/>
          <a:lstStyle/>
          <a:p>
            <a:fld id="{D6DA028E-B514-4AB6-B2EA-B51A3B5E11CF}" type="slidenum">
              <a:rPr lang="en-US" altLang="en-US" smtClean="0"/>
              <a:pPr/>
              <a:t>1</a:t>
            </a:fld>
            <a:endParaRPr lang="en-US" altLang="en-US" dirty="0"/>
          </a:p>
        </p:txBody>
      </p:sp>
    </p:spTree>
    <p:extLst>
      <p:ext uri="{BB962C8B-B14F-4D97-AF65-F5344CB8AC3E}">
        <p14:creationId xmlns:p14="http://schemas.microsoft.com/office/powerpoint/2010/main" val="1348398545"/>
      </p:ext>
    </p:extLst>
  </p:cSld>
  <p:clrMapOvr>
    <a:masterClrMapping/>
  </p:clrMapOvr>
  <p:transition spd="slow">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Low"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فمثلاً نصت المادة 1448 من القانون المدني الأردني في الفقرة الأولى «يلغى العمل بما يتعارض مع احكام هذا القانون من مجلة الاحكام العدلية.»</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Title 2"/>
          <p:cNvSpPr>
            <a:spLocks noGrp="1"/>
          </p:cNvSpPr>
          <p:nvPr>
            <p:ph type="title"/>
          </p:nvPr>
        </p:nvSpPr>
        <p:spPr/>
        <p:txBody>
          <a:bodyPr/>
          <a:lstStyle/>
          <a:p>
            <a:endParaRPr lang="en-US" dirty="0"/>
          </a:p>
        </p:txBody>
      </p:sp>
      <p:sp>
        <p:nvSpPr>
          <p:cNvPr id="4" name="Slide Number Placeholder 3"/>
          <p:cNvSpPr>
            <a:spLocks noGrp="1"/>
          </p:cNvSpPr>
          <p:nvPr>
            <p:ph type="sldNum" sz="quarter" idx="12"/>
          </p:nvPr>
        </p:nvSpPr>
        <p:spPr>
          <a:xfrm>
            <a:off x="8153400" y="6408738"/>
            <a:ext cx="860425" cy="365125"/>
          </a:xfrm>
        </p:spPr>
        <p:txBody>
          <a:bodyPr/>
          <a:lstStyle/>
          <a:p>
            <a:pPr algn="l" rtl="1"/>
            <a:fld id="{5CC9CE27-4982-444C-9312-3DD47D12EDF3}" type="slidenum">
              <a:rPr lang="en-US" altLang="en-US" smtClean="0"/>
              <a:pPr algn="l" rtl="1"/>
              <a:t>10</a:t>
            </a:fld>
            <a:r>
              <a:rPr lang="ar-JO" altLang="en-US" dirty="0" smtClean="0"/>
              <a:t>/16</a:t>
            </a:r>
            <a:endParaRPr lang="en-US" altLang="en-US" dirty="0"/>
          </a:p>
        </p:txBody>
      </p:sp>
    </p:spTree>
    <p:extLst>
      <p:ext uri="{BB962C8B-B14F-4D97-AF65-F5344CB8AC3E}">
        <p14:creationId xmlns:p14="http://schemas.microsoft.com/office/powerpoint/2010/main" val="378717496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17513" y="685800"/>
            <a:ext cx="8229600" cy="4525963"/>
          </a:xfrm>
        </p:spPr>
        <p:txBody>
          <a:bodyPr/>
          <a:lstStyle/>
          <a:p>
            <a:pPr algn="justLow" rtl="1">
              <a:lnSpc>
                <a:spcPct val="150000"/>
              </a:lnSpc>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ثانياً الالغاء الضمني </a:t>
            </a:r>
          </a:p>
          <a:p>
            <a:pPr algn="justLow" rtl="1">
              <a:lnSpc>
                <a:spcPct val="150000"/>
              </a:lnSpc>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وذلك اذا صدرت القاعدة القانونية الجديدة مخالفة لقاعدة القانونية سابقة وكانت القاعدة القانونية الجديدة قد نظمت لذات الموضوع.</a:t>
            </a:r>
          </a:p>
        </p:txBody>
      </p:sp>
      <p:pic>
        <p:nvPicPr>
          <p:cNvPr id="4" name="Picture 3">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5" name="Slide Number Placeholder 4"/>
          <p:cNvSpPr>
            <a:spLocks noGrp="1"/>
          </p:cNvSpPr>
          <p:nvPr>
            <p:ph type="sldNum" sz="quarter" idx="12"/>
          </p:nvPr>
        </p:nvSpPr>
        <p:spPr/>
        <p:txBody>
          <a:bodyPr/>
          <a:lstStyle/>
          <a:p>
            <a:fld id="{5CC9CE27-4982-444C-9312-3DD47D12EDF3}" type="slidenum">
              <a:rPr lang="en-US" altLang="en-US" smtClean="0"/>
              <a:pPr/>
              <a:t>11</a:t>
            </a:fld>
            <a:endParaRPr lang="en-US" altLang="en-US" dirty="0"/>
          </a:p>
        </p:txBody>
      </p:sp>
    </p:spTree>
    <p:extLst>
      <p:ext uri="{BB962C8B-B14F-4D97-AF65-F5344CB8AC3E}">
        <p14:creationId xmlns:p14="http://schemas.microsoft.com/office/powerpoint/2010/main" val="268103005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20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17513" y="1219200"/>
            <a:ext cx="8564781" cy="4525963"/>
          </a:xfrm>
        </p:spPr>
        <p:txBody>
          <a:bodyPr/>
          <a:lstStyle/>
          <a:p>
            <a:pPr algn="justLow"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الوقائع والمراكز القانونية التي حدثت ونشأ</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ت</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بالماضي وكانت محكومة بقانون معين ثم صدر قانون جديد يحكم ذات الوقائع فان التساؤل حول امكانية انطباق القانون الجديد على هذه الوقائع والمراكز القانونية.</a:t>
            </a: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6" name="Slide Number Placeholder 5"/>
          <p:cNvSpPr>
            <a:spLocks noGrp="1"/>
          </p:cNvSpPr>
          <p:nvPr>
            <p:ph type="sldNum" sz="quarter" idx="12"/>
          </p:nvPr>
        </p:nvSpPr>
        <p:spPr>
          <a:xfrm>
            <a:off x="8305800" y="6408738"/>
            <a:ext cx="708025" cy="365125"/>
          </a:xfrm>
        </p:spPr>
        <p:txBody>
          <a:bodyPr/>
          <a:lstStyle/>
          <a:p>
            <a:pPr algn="l" rtl="1"/>
            <a:fld id="{5CC9CE27-4982-444C-9312-3DD47D12EDF3}" type="slidenum">
              <a:rPr lang="en-US" altLang="en-US" smtClean="0"/>
              <a:pPr algn="l" rtl="1"/>
              <a:t>12</a:t>
            </a:fld>
            <a:r>
              <a:rPr lang="ar-JO" altLang="en-US" dirty="0" smtClean="0"/>
              <a:t>/16</a:t>
            </a:r>
            <a:endParaRPr lang="en-US" altLang="en-US" dirty="0"/>
          </a:p>
        </p:txBody>
      </p:sp>
    </p:spTree>
    <p:extLst>
      <p:ext uri="{BB962C8B-B14F-4D97-AF65-F5344CB8AC3E}">
        <p14:creationId xmlns:p14="http://schemas.microsoft.com/office/powerpoint/2010/main" val="138242816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Low" rtl="1"/>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Low"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للإجابة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على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التساؤل السابق لابد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من الاشارة الى :</a:t>
            </a:r>
          </a:p>
          <a:p>
            <a:pPr algn="justLow" rtl="1">
              <a:lnSpc>
                <a:spcPct val="150000"/>
              </a:lnSpc>
            </a:pP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المبدأ الاول : القانون يسري على الوقائع التي تحصل من يوم </a:t>
            </a:r>
            <a:r>
              <a:rPr lang="ar-JO" sz="3600" b="1" dirty="0" err="1">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نفاذه</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الى يوم الغائه.</a:t>
            </a:r>
          </a:p>
          <a:p>
            <a:pPr algn="justLow" rtl="1"/>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المبدأ الثاني : القانون لا يسري على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الوقائع التي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حدثت قبل </a:t>
            </a:r>
            <a:r>
              <a:rPr lang="ar-JO" sz="3600" b="1" dirty="0" err="1">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نفاذه</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p>
          <a:p>
            <a:endParaRPr lang="en-US" sz="3200" dirty="0"/>
          </a:p>
        </p:txBody>
      </p:sp>
      <p:sp>
        <p:nvSpPr>
          <p:cNvPr id="3" name="Title 2"/>
          <p:cNvSpPr>
            <a:spLocks noGrp="1"/>
          </p:cNvSpPr>
          <p:nvPr>
            <p:ph type="title"/>
          </p:nvPr>
        </p:nvSpPr>
        <p:spPr/>
        <p:txBody>
          <a:bodyPr/>
          <a:lstStyle/>
          <a:p>
            <a:pPr>
              <a:lnSpc>
                <a:spcPct val="150000"/>
              </a:lnSpc>
            </a:pPr>
            <a:endParaRPr lang="en-US" dirty="0"/>
          </a:p>
        </p:txBody>
      </p:sp>
      <p:sp>
        <p:nvSpPr>
          <p:cNvPr id="4" name="Slide Number Placeholder 3"/>
          <p:cNvSpPr>
            <a:spLocks noGrp="1"/>
          </p:cNvSpPr>
          <p:nvPr>
            <p:ph type="sldNum" sz="quarter" idx="12"/>
          </p:nvPr>
        </p:nvSpPr>
        <p:spPr/>
        <p:txBody>
          <a:bodyPr/>
          <a:lstStyle/>
          <a:p>
            <a:fld id="{5CC9CE27-4982-444C-9312-3DD47D12EDF3}" type="slidenum">
              <a:rPr lang="en-US" altLang="en-US" smtClean="0"/>
              <a:pPr/>
              <a:t>13</a:t>
            </a:fld>
            <a:endParaRPr lang="en-US" altLang="en-US" dirty="0"/>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1807144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4" presetClass="emph" presetSubtype="0" fill="hold" nodeType="clickEffect">
                                  <p:stCondLst>
                                    <p:cond delay="0"/>
                                  </p:stCondLst>
                                  <p:iterate type="lt">
                                    <p:tmPct val="10000"/>
                                  </p:iterate>
                                  <p:childTnLst>
                                    <p:animMotion origin="layout" path="M 1.38889E-6 2.59259E-6 L 1.38889E-6 -0.07222 " pathEditMode="relative" rAng="0" ptsTypes="AA">
                                      <p:cBhvr>
                                        <p:cTn id="12" dur="250" accel="50000" decel="50000" autoRev="1" fill="hold">
                                          <p:stCondLst>
                                            <p:cond delay="0"/>
                                          </p:stCondLst>
                                        </p:cTn>
                                        <p:tgtEl>
                                          <p:spTgt spid="2">
                                            <p:txEl>
                                              <p:pRg st="2" end="2"/>
                                            </p:txEl>
                                          </p:spTgt>
                                        </p:tgtEl>
                                        <p:attrNameLst>
                                          <p:attrName>ppt_x</p:attrName>
                                          <p:attrName>ppt_y</p:attrName>
                                        </p:attrNameLst>
                                      </p:cBhvr>
                                      <p:rCtr x="0" y="-3611"/>
                                    </p:animMotion>
                                    <p:animRot by="1500000">
                                      <p:cBhvr>
                                        <p:cTn id="13" dur="125" fill="hold">
                                          <p:stCondLst>
                                            <p:cond delay="0"/>
                                          </p:stCondLst>
                                        </p:cTn>
                                        <p:tgtEl>
                                          <p:spTgt spid="2">
                                            <p:txEl>
                                              <p:pRg st="2" end="2"/>
                                            </p:txEl>
                                          </p:spTgt>
                                        </p:tgtEl>
                                        <p:attrNameLst>
                                          <p:attrName>r</p:attrName>
                                        </p:attrNameLst>
                                      </p:cBhvr>
                                    </p:animRot>
                                    <p:animRot by="-1500000">
                                      <p:cBhvr>
                                        <p:cTn id="14" dur="125" fill="hold">
                                          <p:stCondLst>
                                            <p:cond delay="125"/>
                                          </p:stCondLst>
                                        </p:cTn>
                                        <p:tgtEl>
                                          <p:spTgt spid="2">
                                            <p:txEl>
                                              <p:pRg st="2" end="2"/>
                                            </p:txEl>
                                          </p:spTgt>
                                        </p:tgtEl>
                                        <p:attrNameLst>
                                          <p:attrName>r</p:attrName>
                                        </p:attrNameLst>
                                      </p:cBhvr>
                                    </p:animRot>
                                    <p:animRot by="-1500000">
                                      <p:cBhvr>
                                        <p:cTn id="15" dur="125" fill="hold">
                                          <p:stCondLst>
                                            <p:cond delay="250"/>
                                          </p:stCondLst>
                                        </p:cTn>
                                        <p:tgtEl>
                                          <p:spTgt spid="2">
                                            <p:txEl>
                                              <p:pRg st="2" end="2"/>
                                            </p:txEl>
                                          </p:spTgt>
                                        </p:tgtEl>
                                        <p:attrNameLst>
                                          <p:attrName>r</p:attrName>
                                        </p:attrNameLst>
                                      </p:cBhvr>
                                    </p:animRot>
                                    <p:animRot by="1500000">
                                      <p:cBhvr>
                                        <p:cTn id="16" dur="125" fill="hold">
                                          <p:stCondLst>
                                            <p:cond delay="375"/>
                                          </p:stCondLst>
                                        </p:cTn>
                                        <p:tgtEl>
                                          <p:spTgt spid="2">
                                            <p:txEl>
                                              <p:pRg st="2" end="2"/>
                                            </p:txEl>
                                          </p:spTgt>
                                        </p:tgtEl>
                                        <p:attrNameLst>
                                          <p:attrName>r</p:attrName>
                                        </p:attrNameLst>
                                      </p:cBhvr>
                                    </p:animRot>
                                  </p:childTnLst>
                                </p:cTn>
                              </p:par>
                            </p:childTnLst>
                          </p:cTn>
                        </p:par>
                      </p:childTnLst>
                    </p:cTn>
                  </p:par>
                  <p:par>
                    <p:cTn id="17" fill="hold">
                      <p:stCondLst>
                        <p:cond delay="indefinite"/>
                      </p:stCondLst>
                      <p:childTnLst>
                        <p:par>
                          <p:cTn id="18" fill="hold">
                            <p:stCondLst>
                              <p:cond delay="0"/>
                            </p:stCondLst>
                            <p:childTnLst>
                              <p:par>
                                <p:cTn id="19" presetID="34" presetClass="emph" presetSubtype="0" fill="hold" nodeType="clickEffect">
                                  <p:stCondLst>
                                    <p:cond delay="0"/>
                                  </p:stCondLst>
                                  <p:iterate type="lt">
                                    <p:tmPct val="10000"/>
                                  </p:iterate>
                                  <p:childTnLst>
                                    <p:animMotion origin="layout" path="M 1.38889E-6 -4.81481E-6 L 1.38889E-6 -0.07222 " pathEditMode="relative" rAng="0" ptsTypes="AA">
                                      <p:cBhvr>
                                        <p:cTn id="20" dur="250" accel="50000" decel="50000" autoRev="1" fill="hold">
                                          <p:stCondLst>
                                            <p:cond delay="0"/>
                                          </p:stCondLst>
                                        </p:cTn>
                                        <p:tgtEl>
                                          <p:spTgt spid="2">
                                            <p:txEl>
                                              <p:pRg st="3" end="3"/>
                                            </p:txEl>
                                          </p:spTgt>
                                        </p:tgtEl>
                                        <p:attrNameLst>
                                          <p:attrName>ppt_x</p:attrName>
                                          <p:attrName>ppt_y</p:attrName>
                                        </p:attrNameLst>
                                      </p:cBhvr>
                                      <p:rCtr x="0" y="-3611"/>
                                    </p:animMotion>
                                    <p:animRot by="1500000">
                                      <p:cBhvr>
                                        <p:cTn id="21" dur="125" fill="hold">
                                          <p:stCondLst>
                                            <p:cond delay="0"/>
                                          </p:stCondLst>
                                        </p:cTn>
                                        <p:tgtEl>
                                          <p:spTgt spid="2">
                                            <p:txEl>
                                              <p:pRg st="3" end="3"/>
                                            </p:txEl>
                                          </p:spTgt>
                                        </p:tgtEl>
                                        <p:attrNameLst>
                                          <p:attrName>r</p:attrName>
                                        </p:attrNameLst>
                                      </p:cBhvr>
                                    </p:animRot>
                                    <p:animRot by="-1500000">
                                      <p:cBhvr>
                                        <p:cTn id="22" dur="125" fill="hold">
                                          <p:stCondLst>
                                            <p:cond delay="125"/>
                                          </p:stCondLst>
                                        </p:cTn>
                                        <p:tgtEl>
                                          <p:spTgt spid="2">
                                            <p:txEl>
                                              <p:pRg st="3" end="3"/>
                                            </p:txEl>
                                          </p:spTgt>
                                        </p:tgtEl>
                                        <p:attrNameLst>
                                          <p:attrName>r</p:attrName>
                                        </p:attrNameLst>
                                      </p:cBhvr>
                                    </p:animRot>
                                    <p:animRot by="-1500000">
                                      <p:cBhvr>
                                        <p:cTn id="23" dur="125" fill="hold">
                                          <p:stCondLst>
                                            <p:cond delay="250"/>
                                          </p:stCondLst>
                                        </p:cTn>
                                        <p:tgtEl>
                                          <p:spTgt spid="2">
                                            <p:txEl>
                                              <p:pRg st="3" end="3"/>
                                            </p:txEl>
                                          </p:spTgt>
                                        </p:tgtEl>
                                        <p:attrNameLst>
                                          <p:attrName>r</p:attrName>
                                        </p:attrNameLst>
                                      </p:cBhvr>
                                    </p:animRot>
                                    <p:animRot by="1500000">
                                      <p:cBhvr>
                                        <p:cTn id="24" dur="125" fill="hold">
                                          <p:stCondLst>
                                            <p:cond delay="375"/>
                                          </p:stCondLst>
                                        </p:cTn>
                                        <p:tgtEl>
                                          <p:spTgt spid="2">
                                            <p:txEl>
                                              <p:pRg st="3" end="3"/>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32400" y="1447800"/>
            <a:ext cx="8229600" cy="4525963"/>
          </a:xfrm>
        </p:spPr>
        <p:txBody>
          <a:bodyPr/>
          <a:lstStyle/>
          <a:p>
            <a:pPr algn="justLow"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تقوم هذه النظرية على اساس التفرقة بين الحق المكتسب ومجرد الاماني والامال.</a:t>
            </a:r>
          </a:p>
          <a:p>
            <a:pPr algn="justLow" rtl="1"/>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Low"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الحق المكتسب: وهو الحق الذي لا يجوز ان يمسه القانون الجديد والا كان ذلك تطبيقاً رجعياً للقانون الجديد  وبالتالي يمتنع تطبيقه ويبقى القانون القديم مطبقاً على المراكز القانونية القديمة والوقائع التي وقعت في ظله.</a:t>
            </a:r>
          </a:p>
          <a:p>
            <a:pPr algn="justLow"/>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Title 2"/>
          <p:cNvSpPr>
            <a:spLocks noGrp="1"/>
          </p:cNvSpPr>
          <p:nvPr>
            <p:ph type="title"/>
          </p:nvPr>
        </p:nvSpPr>
        <p:spPr>
          <a:xfrm>
            <a:off x="533400" y="304800"/>
            <a:ext cx="8077200" cy="1143000"/>
          </a:xfrm>
        </p:spPr>
        <p:txBody>
          <a:bodyPr>
            <a:noAutofit/>
          </a:bodyPr>
          <a:lstStyle/>
          <a:p>
            <a:pPr algn="ct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النظرية التقليدية لحل مشكلة تنازع القوانين من    حيث الزمان</a:t>
            </a:r>
            <a:endParaRPr lang="en-US"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6" name="Slide Number Placeholder 5"/>
          <p:cNvSpPr>
            <a:spLocks noGrp="1"/>
          </p:cNvSpPr>
          <p:nvPr>
            <p:ph type="sldNum" sz="quarter" idx="12"/>
          </p:nvPr>
        </p:nvSpPr>
        <p:spPr>
          <a:xfrm>
            <a:off x="8305800" y="6408738"/>
            <a:ext cx="708025" cy="365125"/>
          </a:xfrm>
        </p:spPr>
        <p:txBody>
          <a:bodyPr/>
          <a:lstStyle/>
          <a:p>
            <a:pPr algn="l" rtl="1"/>
            <a:fld id="{5CC9CE27-4982-444C-9312-3DD47D12EDF3}" type="slidenum">
              <a:rPr lang="en-US" altLang="en-US" smtClean="0"/>
              <a:pPr algn="l" rtl="1"/>
              <a:t>14</a:t>
            </a:fld>
            <a:r>
              <a:rPr lang="ar-JO" altLang="en-US" dirty="0" smtClean="0"/>
              <a:t>/16</a:t>
            </a:r>
            <a:endParaRPr lang="en-US" altLang="en-US" dirty="0"/>
          </a:p>
        </p:txBody>
      </p:sp>
    </p:spTree>
    <p:extLst>
      <p:ext uri="{BB962C8B-B14F-4D97-AF65-F5344CB8AC3E}">
        <p14:creationId xmlns:p14="http://schemas.microsoft.com/office/powerpoint/2010/main" val="413861970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fade">
                                      <p:cBhvr>
                                        <p:cTn id="12" dur="20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0" y="2133600"/>
            <a:ext cx="8229600" cy="4525963"/>
          </a:xfrm>
        </p:spPr>
        <p:txBody>
          <a:bodyPr/>
          <a:lstStyle/>
          <a:p>
            <a:pPr algn="justLow"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اما فيما يتعلق بالامال والاماني والتمني ، فان القانون الجديد وان طبق فانه لن يؤدي الى المساس بها ، حيث ان المراكز القانونية لن تتأثر بها.</a:t>
            </a:r>
          </a:p>
          <a:p>
            <a:pPr algn="justLow" rtl="1">
              <a:buNone/>
            </a:pP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Low"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بمعنى اخر ، ان امنية الشخص قد تتحقق على ارض الواقع كما قد لا تتحقق وتتلاشى هذ الامنية </a:t>
            </a:r>
          </a:p>
          <a:p>
            <a:pPr algn="justLow" rtl="1"/>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Low" rtl="1">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Title 2"/>
          <p:cNvSpPr>
            <a:spLocks noGrp="1"/>
          </p:cNvSpPr>
          <p:nvPr>
            <p:ph type="title"/>
          </p:nvPr>
        </p:nvSpPr>
        <p:spPr/>
        <p:txBody>
          <a:bodyPr/>
          <a:lstStyle/>
          <a:p>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6" name="Slide Number Placeholder 5"/>
          <p:cNvSpPr>
            <a:spLocks noGrp="1"/>
          </p:cNvSpPr>
          <p:nvPr>
            <p:ph type="sldNum" sz="quarter" idx="12"/>
          </p:nvPr>
        </p:nvSpPr>
        <p:spPr/>
        <p:txBody>
          <a:bodyPr/>
          <a:lstStyle/>
          <a:p>
            <a:fld id="{5CC9CE27-4982-444C-9312-3DD47D12EDF3}" type="slidenum">
              <a:rPr lang="en-US" altLang="en-US" smtClean="0"/>
              <a:pPr/>
              <a:t>15</a:t>
            </a:fld>
            <a:endParaRPr lang="en-US" altLang="en-US" dirty="0"/>
          </a:p>
        </p:txBody>
      </p:sp>
    </p:spTree>
    <p:extLst>
      <p:ext uri="{BB962C8B-B14F-4D97-AF65-F5344CB8AC3E}">
        <p14:creationId xmlns:p14="http://schemas.microsoft.com/office/powerpoint/2010/main" val="233937249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fade">
                                      <p:cBhvr>
                                        <p:cTn id="12" dur="20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animEffect transition="in" filter="fade">
                                      <p:cBhvr>
                                        <p:cTn id="17" dur="20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990600"/>
            <a:ext cx="8991600" cy="1676400"/>
          </a:xfrm>
        </p:spPr>
        <p:txBody>
          <a:bodyPr>
            <a:normAutofit/>
          </a:bodyPr>
          <a:lstStyle/>
          <a:p>
            <a:pPr algn="ctr" rtl="1">
              <a:lnSpc>
                <a:spcPct val="150000"/>
              </a:lnSpc>
              <a:defRPr/>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شكراً لحسن استماعكم</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Content Placeholder 3"/>
          <p:cNvPicPr preferRelativeResize="0">
            <a:picLocks noGrp="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3548190" y="2720309"/>
            <a:ext cx="2047619" cy="2047619"/>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16</a:t>
            </a:fld>
            <a:endParaRPr lang="en-US" altLang="en-US" dirty="0"/>
          </a:p>
        </p:txBody>
      </p:sp>
    </p:spTree>
    <p:extLst>
      <p:ext uri="{BB962C8B-B14F-4D97-AF65-F5344CB8AC3E}">
        <p14:creationId xmlns:p14="http://schemas.microsoft.com/office/powerpoint/2010/main" val="2693126933"/>
      </p:ext>
    </p:extLst>
  </p:cSld>
  <p:clrMapOvr>
    <a:masterClrMapping/>
  </p:clrMapOvr>
  <p:transition spd="slow">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pic>
        <p:nvPicPr>
          <p:cNvPr id="3" name="Content Placeholder 2"/>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828800" y="1752600"/>
            <a:ext cx="6349206" cy="3796825"/>
          </a:xfrm>
        </p:spPr>
      </p:pic>
      <p:sp>
        <p:nvSpPr>
          <p:cNvPr id="7" name="TextBox 6"/>
          <p:cNvSpPr txBox="1"/>
          <p:nvPr/>
        </p:nvSpPr>
        <p:spPr>
          <a:xfrm>
            <a:off x="2133600" y="2362200"/>
            <a:ext cx="5562600" cy="2308324"/>
          </a:xfrm>
          <a:prstGeom prst="rect">
            <a:avLst/>
          </a:prstGeom>
          <a:noFill/>
        </p:spPr>
        <p:txBody>
          <a:bodyPr wrap="square" rtlCol="0">
            <a:spAutoFit/>
          </a:bodyPr>
          <a:lstStyle/>
          <a:p>
            <a:pPr algn="ctr" rtl="1"/>
            <a:r>
              <a:rPr lang="ar-JO" sz="3600" b="1" dirty="0" smtClean="0">
                <a:solidFill>
                  <a:schemeClr val="bg1"/>
                </a:solidFill>
              </a:rPr>
              <a:t>ما هو </a:t>
            </a:r>
            <a:r>
              <a:rPr lang="ar-LB" sz="3600" b="1" dirty="0" smtClean="0">
                <a:solidFill>
                  <a:schemeClr val="bg1"/>
                </a:solidFill>
              </a:rPr>
              <a:t>نطاق </a:t>
            </a:r>
            <a:r>
              <a:rPr lang="ar-JO" sz="3600" b="1" dirty="0" smtClean="0">
                <a:solidFill>
                  <a:schemeClr val="bg1"/>
                </a:solidFill>
              </a:rPr>
              <a:t>تطبيق </a:t>
            </a:r>
            <a:r>
              <a:rPr lang="ar-JO" sz="3600" b="1" dirty="0">
                <a:solidFill>
                  <a:schemeClr val="bg1"/>
                </a:solidFill>
              </a:rPr>
              <a:t>القانون </a:t>
            </a:r>
            <a:r>
              <a:rPr lang="ar-JO" sz="3600" b="1" dirty="0" smtClean="0">
                <a:solidFill>
                  <a:schemeClr val="bg1"/>
                </a:solidFill>
              </a:rPr>
              <a:t>من         </a:t>
            </a:r>
            <a:r>
              <a:rPr lang="ar-JO" sz="3600" b="1" dirty="0">
                <a:solidFill>
                  <a:schemeClr val="bg1"/>
                </a:solidFill>
              </a:rPr>
              <a:t>حيث </a:t>
            </a:r>
            <a:r>
              <a:rPr lang="ar-JO" sz="3600" b="1" dirty="0" smtClean="0">
                <a:solidFill>
                  <a:schemeClr val="bg1"/>
                </a:solidFill>
              </a:rPr>
              <a:t>الزمان؟ </a:t>
            </a:r>
          </a:p>
          <a:p>
            <a:pPr algn="ctr" rtl="1"/>
            <a:r>
              <a:rPr lang="ar-JO" sz="3600" b="1" dirty="0" smtClean="0">
                <a:solidFill>
                  <a:schemeClr val="bg1"/>
                </a:solidFill>
                <a:latin typeface="Simplified Arabic" panose="02020603050405020304" pitchFamily="18" charset="-78"/>
                <a:cs typeface="Simplified Arabic" panose="02020603050405020304" pitchFamily="18" charset="-78"/>
              </a:rPr>
              <a:t>ماذا </a:t>
            </a:r>
            <a:r>
              <a:rPr lang="ar-JO" sz="3600" b="1" dirty="0" smtClean="0">
                <a:solidFill>
                  <a:schemeClr val="bg1"/>
                </a:solidFill>
                <a:latin typeface="Simplified Arabic" panose="02020603050405020304" pitchFamily="18" charset="-78"/>
                <a:cs typeface="Simplified Arabic" panose="02020603050405020304" pitchFamily="18" charset="-78"/>
              </a:rPr>
              <a:t>يح</a:t>
            </a:r>
            <a:r>
              <a:rPr lang="ar-LB" sz="3600" b="1" smtClean="0">
                <a:solidFill>
                  <a:schemeClr val="bg1"/>
                </a:solidFill>
                <a:latin typeface="Simplified Arabic" panose="02020603050405020304" pitchFamily="18" charset="-78"/>
                <a:cs typeface="Simplified Arabic" panose="02020603050405020304" pitchFamily="18" charset="-78"/>
              </a:rPr>
              <a:t>د</a:t>
            </a:r>
            <a:r>
              <a:rPr lang="ar-JO" sz="3600" b="1" smtClean="0">
                <a:solidFill>
                  <a:schemeClr val="bg1"/>
                </a:solidFill>
                <a:latin typeface="Simplified Arabic" panose="02020603050405020304" pitchFamily="18" charset="-78"/>
                <a:cs typeface="Simplified Arabic" panose="02020603050405020304" pitchFamily="18" charset="-78"/>
              </a:rPr>
              <a:t>ث </a:t>
            </a:r>
            <a:r>
              <a:rPr lang="ar-JO" sz="3600" b="1" dirty="0" smtClean="0">
                <a:solidFill>
                  <a:schemeClr val="bg1"/>
                </a:solidFill>
                <a:latin typeface="Simplified Arabic" panose="02020603050405020304" pitchFamily="18" charset="-78"/>
                <a:cs typeface="Simplified Arabic" panose="02020603050405020304" pitchFamily="18" charset="-78"/>
              </a:rPr>
              <a:t>للمراكز القانونية عند الإلغاء قانون معين؟</a:t>
            </a:r>
            <a:endParaRPr lang="en-US" sz="3600" dirty="0">
              <a:solidFill>
                <a:schemeClr val="bg1"/>
              </a:solidFill>
              <a:latin typeface="Simplified Arabic" panose="02020603050405020304" pitchFamily="18" charset="-78"/>
              <a:cs typeface="Simplified Arabic" panose="02020603050405020304" pitchFamily="18" charset="-78"/>
            </a:endParaRPr>
          </a:p>
        </p:txBody>
      </p:sp>
      <p:sp>
        <p:nvSpPr>
          <p:cNvPr id="2" name="Slide Number Placeholder 1"/>
          <p:cNvSpPr>
            <a:spLocks noGrp="1"/>
          </p:cNvSpPr>
          <p:nvPr>
            <p:ph type="sldNum" sz="quarter" idx="12"/>
          </p:nvPr>
        </p:nvSpPr>
        <p:spPr>
          <a:xfrm>
            <a:off x="8178006" y="6408738"/>
            <a:ext cx="835819" cy="365125"/>
          </a:xfrm>
        </p:spPr>
        <p:txBody>
          <a:bodyPr/>
          <a:lstStyle/>
          <a:p>
            <a:pPr algn="l" rtl="1"/>
            <a:fld id="{5CC9CE27-4982-444C-9312-3DD47D12EDF3}" type="slidenum">
              <a:rPr lang="en-US" altLang="en-US" smtClean="0"/>
              <a:pPr algn="l" rtl="1"/>
              <a:t>2</a:t>
            </a:fld>
            <a:r>
              <a:rPr lang="ar-JO" altLang="en-US" dirty="0" smtClean="0"/>
              <a:t>/16</a:t>
            </a:r>
            <a:endParaRPr lang="en-US" altLang="en-US" dirty="0"/>
          </a:p>
        </p:txBody>
      </p:sp>
    </p:spTree>
    <p:extLst>
      <p:ext uri="{BB962C8B-B14F-4D97-AF65-F5344CB8AC3E}">
        <p14:creationId xmlns:p14="http://schemas.microsoft.com/office/powerpoint/2010/main" val="216646846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3"/>
                                        </p:tgtEl>
                                        <p:attrNameLst>
                                          <p:attrName>style.visibility</p:attrName>
                                        </p:attrNameLst>
                                      </p:cBhvr>
                                      <p:to>
                                        <p:strVal val="visible"/>
                                      </p:to>
                                    </p:set>
                                    <p:anim calcmode="lin" valueType="num">
                                      <p:cBhvr additive="base">
                                        <p:cTn id="14" dur="500" fill="hold"/>
                                        <p:tgtEl>
                                          <p:spTgt spid="3"/>
                                        </p:tgtEl>
                                        <p:attrNameLst>
                                          <p:attrName>ppt_x</p:attrName>
                                        </p:attrNameLst>
                                      </p:cBhvr>
                                      <p:tavLst>
                                        <p:tav tm="0">
                                          <p:val>
                                            <p:strVal val="#ppt_x"/>
                                          </p:val>
                                        </p:tav>
                                        <p:tav tm="100000">
                                          <p:val>
                                            <p:strVal val="#ppt_x"/>
                                          </p:val>
                                        </p:tav>
                                      </p:tavLst>
                                    </p:anim>
                                    <p:anim calcmode="lin" valueType="num">
                                      <p:cBhvr additive="base">
                                        <p:cTn id="15"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nodeType="clickEffect">
                                  <p:stCondLst>
                                    <p:cond delay="0"/>
                                  </p:stCondLst>
                                  <p:childTnLst>
                                    <p:set>
                                      <p:cBhvr>
                                        <p:cTn id="19" dur="1" fill="hold">
                                          <p:stCondLst>
                                            <p:cond delay="0"/>
                                          </p:stCondLst>
                                        </p:cTn>
                                        <p:tgtEl>
                                          <p:spTgt spid="7">
                                            <p:txEl>
                                              <p:pRg st="0" end="0"/>
                                            </p:txEl>
                                          </p:spTgt>
                                        </p:tgtEl>
                                        <p:attrNameLst>
                                          <p:attrName>style.visibility</p:attrName>
                                        </p:attrNameLst>
                                      </p:cBhvr>
                                      <p:to>
                                        <p:strVal val="visible"/>
                                      </p:to>
                                    </p:set>
                                    <p:animEffect transition="in" filter="fade">
                                      <p:cBhvr>
                                        <p:cTn id="20" dur="1000"/>
                                        <p:tgtEl>
                                          <p:spTgt spid="7">
                                            <p:txEl>
                                              <p:pRg st="0" end="0"/>
                                            </p:txEl>
                                          </p:spTgt>
                                        </p:tgtEl>
                                      </p:cBhvr>
                                    </p:animEffect>
                                    <p:anim calcmode="lin" valueType="num">
                                      <p:cBhvr>
                                        <p:cTn id="21"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22" dur="1000" fill="hold"/>
                                        <p:tgtEl>
                                          <p:spTgt spid="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nodeType="clickEffect">
                                  <p:stCondLst>
                                    <p:cond delay="0"/>
                                  </p:stCondLst>
                                  <p:childTnLst>
                                    <p:set>
                                      <p:cBhvr>
                                        <p:cTn id="26" dur="1" fill="hold">
                                          <p:stCondLst>
                                            <p:cond delay="0"/>
                                          </p:stCondLst>
                                        </p:cTn>
                                        <p:tgtEl>
                                          <p:spTgt spid="7">
                                            <p:txEl>
                                              <p:pRg st="1" end="1"/>
                                            </p:txEl>
                                          </p:spTgt>
                                        </p:tgtEl>
                                        <p:attrNameLst>
                                          <p:attrName>style.visibility</p:attrName>
                                        </p:attrNameLst>
                                      </p:cBhvr>
                                      <p:to>
                                        <p:strVal val="visible"/>
                                      </p:to>
                                    </p:set>
                                    <p:animEffect transition="in" filter="fade">
                                      <p:cBhvr>
                                        <p:cTn id="27" dur="1000"/>
                                        <p:tgtEl>
                                          <p:spTgt spid="7">
                                            <p:txEl>
                                              <p:pRg st="1" end="1"/>
                                            </p:txEl>
                                          </p:spTgt>
                                        </p:tgtEl>
                                      </p:cBhvr>
                                    </p:animEffect>
                                    <p:anim calcmode="lin" valueType="num">
                                      <p:cBhvr>
                                        <p:cTn id="28" dur="1000" fill="hold"/>
                                        <p:tgtEl>
                                          <p:spTgt spid="7">
                                            <p:txEl>
                                              <p:pRg st="1" end="1"/>
                                            </p:txEl>
                                          </p:spTgt>
                                        </p:tgtEl>
                                        <p:attrNameLst>
                                          <p:attrName>ppt_x</p:attrName>
                                        </p:attrNameLst>
                                      </p:cBhvr>
                                      <p:tavLst>
                                        <p:tav tm="0">
                                          <p:val>
                                            <p:strVal val="#ppt_x"/>
                                          </p:val>
                                        </p:tav>
                                        <p:tav tm="100000">
                                          <p:val>
                                            <p:strVal val="#ppt_x"/>
                                          </p:val>
                                        </p:tav>
                                      </p:tavLst>
                                    </p:anim>
                                    <p:anim calcmode="lin" valueType="num">
                                      <p:cBhvr>
                                        <p:cTn id="29" dur="1000" fill="hold"/>
                                        <p:tgtEl>
                                          <p:spTgt spid="7">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r" rtl="1"/>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r" rtl="1"/>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r"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يبدأ تطبيق القانون من حيث الزمان بتحديد وقت بدء العمل به وحتى انتهاء العمل منه.</a:t>
            </a:r>
          </a:p>
          <a:p>
            <a:pPr algn="r" rtl="1"/>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r" rtl="1"/>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r" rtl="1">
              <a:buNone/>
            </a:pP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Title 2"/>
          <p:cNvSpPr>
            <a:spLocks noGrp="1"/>
          </p:cNvSpPr>
          <p:nvPr>
            <p:ph type="title"/>
          </p:nvPr>
        </p:nvSpPr>
        <p:spPr>
          <a:xfrm>
            <a:off x="457200" y="533400"/>
            <a:ext cx="7848600" cy="1143000"/>
          </a:xfrm>
        </p:spPr>
        <p:txBody>
          <a:bodyPr>
            <a:noAutofit/>
          </a:bodyPr>
          <a:lstStyle/>
          <a:p>
            <a:pPr algn="ctr"/>
            <a:r>
              <a:rPr lang="ar-JO" sz="40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التعريف بتطبيق القانون </a:t>
            </a:r>
            <a:br>
              <a:rPr lang="ar-JO" sz="40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br>
            <a:r>
              <a:rPr lang="ar-JO" sz="40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من حيث الزمان </a:t>
            </a:r>
            <a:endParaRPr lang="en-US" sz="40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cxnSp>
        <p:nvCxnSpPr>
          <p:cNvPr id="5" name="Straight Connector 4"/>
          <p:cNvCxnSpPr/>
          <p:nvPr/>
        </p:nvCxnSpPr>
        <p:spPr>
          <a:xfrm>
            <a:off x="2362200" y="4343400"/>
            <a:ext cx="4343400" cy="1588"/>
          </a:xfrm>
          <a:prstGeom prst="line">
            <a:avLst/>
          </a:prstGeom>
        </p:spPr>
        <p:style>
          <a:lnRef idx="3">
            <a:schemeClr val="accent2"/>
          </a:lnRef>
          <a:fillRef idx="0">
            <a:schemeClr val="accent2"/>
          </a:fillRef>
          <a:effectRef idx="2">
            <a:schemeClr val="accent2"/>
          </a:effectRef>
          <a:fontRef idx="minor">
            <a:schemeClr val="tx1"/>
          </a:fontRef>
        </p:style>
      </p:cxnSp>
      <p:cxnSp>
        <p:nvCxnSpPr>
          <p:cNvPr id="9" name="Straight Connector 8"/>
          <p:cNvCxnSpPr/>
          <p:nvPr/>
        </p:nvCxnSpPr>
        <p:spPr>
          <a:xfrm rot="10800000">
            <a:off x="1066800" y="4343400"/>
            <a:ext cx="1295400" cy="1588"/>
          </a:xfrm>
          <a:prstGeom prst="line">
            <a:avLst/>
          </a:prstGeom>
        </p:spPr>
        <p:style>
          <a:lnRef idx="3">
            <a:schemeClr val="accent1"/>
          </a:lnRef>
          <a:fillRef idx="0">
            <a:schemeClr val="accent1"/>
          </a:fillRef>
          <a:effectRef idx="2">
            <a:schemeClr val="accent1"/>
          </a:effectRef>
          <a:fontRef idx="minor">
            <a:schemeClr val="tx1"/>
          </a:fontRef>
        </p:style>
      </p:cxnSp>
      <p:cxnSp>
        <p:nvCxnSpPr>
          <p:cNvPr id="12" name="Straight Connector 11"/>
          <p:cNvCxnSpPr/>
          <p:nvPr/>
        </p:nvCxnSpPr>
        <p:spPr>
          <a:xfrm rot="10800000">
            <a:off x="6705600" y="4343400"/>
            <a:ext cx="1295400" cy="1588"/>
          </a:xfrm>
          <a:prstGeom prst="line">
            <a:avLst/>
          </a:prstGeom>
        </p:spPr>
        <p:style>
          <a:lnRef idx="3">
            <a:schemeClr val="accent1"/>
          </a:lnRef>
          <a:fillRef idx="0">
            <a:schemeClr val="accent1"/>
          </a:fillRef>
          <a:effectRef idx="2">
            <a:schemeClr val="accent1"/>
          </a:effectRef>
          <a:fontRef idx="minor">
            <a:schemeClr val="tx1"/>
          </a:fontRef>
        </p:style>
      </p:cxnSp>
      <p:pic>
        <p:nvPicPr>
          <p:cNvPr id="8" name="Picture 7">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p:txBody>
          <a:bodyPr/>
          <a:lstStyle/>
          <a:p>
            <a:fld id="{5CC9CE27-4982-444C-9312-3DD47D12EDF3}" type="slidenum">
              <a:rPr lang="en-US" altLang="en-US" smtClean="0"/>
              <a:pPr/>
              <a:t>3</a:t>
            </a:fld>
            <a:endParaRPr lang="en-US" altLang="en-US" dirty="0"/>
          </a:p>
        </p:txBody>
      </p:sp>
    </p:spTree>
    <p:extLst>
      <p:ext uri="{BB962C8B-B14F-4D97-AF65-F5344CB8AC3E}">
        <p14:creationId xmlns:p14="http://schemas.microsoft.com/office/powerpoint/2010/main" val="388491175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17513" y="304800"/>
            <a:ext cx="8229600" cy="4525963"/>
          </a:xfrm>
        </p:spPr>
        <p:txBody>
          <a:bodyPr/>
          <a:lstStyle/>
          <a:p>
            <a:pPr algn="justLow"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وينبثق عن هذا ما يعرف </a:t>
            </a: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بمبدأ سيادة القانون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a:t>
            </a:r>
            <a:endPar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Low" rtl="1"/>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Low" rtl="1">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بقصد بمبدأ سيادة القانون عدم سريان القانون على الماضي كون القانون يحكم بصفة عامة الوقائع والمراكز القانونية التي تنشأ اثناء نفاذه.</a:t>
            </a:r>
          </a:p>
          <a:p>
            <a:pPr algn="justLow" rtl="1"/>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109537" indent="0" algn="justLow" rtl="1">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وعليه اذا ما الغيت قاعدة قانونية وحلت محلها قاعدة قانونية أخرى فان القاعدة الملغاة يتوقف العمل بها فوراً وتسري القاعدة القانونية الجديدة ابتداءً من يوم نفاذها.</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6" name="Slide Number Placeholder 5"/>
          <p:cNvSpPr>
            <a:spLocks noGrp="1"/>
          </p:cNvSpPr>
          <p:nvPr>
            <p:ph type="sldNum" sz="quarter" idx="12"/>
          </p:nvPr>
        </p:nvSpPr>
        <p:spPr>
          <a:xfrm>
            <a:off x="8077200" y="6408738"/>
            <a:ext cx="936625" cy="365125"/>
          </a:xfrm>
        </p:spPr>
        <p:txBody>
          <a:bodyPr/>
          <a:lstStyle/>
          <a:p>
            <a:pPr algn="l" rtl="1"/>
            <a:fld id="{5CC9CE27-4982-444C-9312-3DD47D12EDF3}" type="slidenum">
              <a:rPr lang="en-US" altLang="en-US" smtClean="0"/>
              <a:pPr algn="l" rtl="1"/>
              <a:t>4</a:t>
            </a:fld>
            <a:r>
              <a:rPr lang="ar-JO" altLang="en-US" dirty="0" smtClean="0"/>
              <a:t>/16</a:t>
            </a:r>
            <a:endParaRPr lang="en-US" altLang="en-US" dirty="0"/>
          </a:p>
        </p:txBody>
      </p:sp>
    </p:spTree>
    <p:extLst>
      <p:ext uri="{BB962C8B-B14F-4D97-AF65-F5344CB8AC3E}">
        <p14:creationId xmlns:p14="http://schemas.microsoft.com/office/powerpoint/2010/main" val="228185791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fade">
                                      <p:cBhvr>
                                        <p:cTn id="12" dur="20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animEffect transition="in" filter="fade">
                                      <p:cBhvr>
                                        <p:cTn id="17" dur="20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0869" y="457200"/>
            <a:ext cx="8229600" cy="4525962"/>
          </a:xfrm>
        </p:spPr>
        <p:txBody>
          <a:bodyPr/>
          <a:lstStyle/>
          <a:p>
            <a:pPr algn="justLow"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على الرغم من سهولة هذا المبدأ الا انه  من حيث التطبيق العملي يكتنفه بعض العقبات والصعوبات والتي سيتم بيانها تباعاً.</a:t>
            </a:r>
          </a:p>
          <a:p>
            <a:pPr algn="justLow"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لعل ابرز هذه الصعوبات ما يعرف بتنازع القوانين من حيث الزمان.</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3" name="Slide Number Placeholder 2"/>
          <p:cNvSpPr>
            <a:spLocks noGrp="1"/>
          </p:cNvSpPr>
          <p:nvPr>
            <p:ph type="sldNum" sz="quarter" idx="12"/>
          </p:nvPr>
        </p:nvSpPr>
        <p:spPr/>
        <p:txBody>
          <a:bodyPr/>
          <a:lstStyle/>
          <a:p>
            <a:fld id="{5CC9CE27-4982-444C-9312-3DD47D12EDF3}" type="slidenum">
              <a:rPr lang="en-US" altLang="en-US" smtClean="0"/>
              <a:pPr/>
              <a:t>5</a:t>
            </a:fld>
            <a:endParaRPr lang="en-US" altLang="en-US" dirty="0"/>
          </a:p>
        </p:txBody>
      </p:sp>
    </p:spTree>
    <p:extLst>
      <p:ext uri="{BB962C8B-B14F-4D97-AF65-F5344CB8AC3E}">
        <p14:creationId xmlns:p14="http://schemas.microsoft.com/office/powerpoint/2010/main" val="409396344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20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19200"/>
            <a:ext cx="8229600" cy="4525963"/>
          </a:xfrm>
        </p:spPr>
        <p:txBody>
          <a:bodyPr/>
          <a:lstStyle/>
          <a:p>
            <a:pPr marL="115888" indent="-6350" algn="justLow" rtl="1">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قبل الحديث عن تنازع القوانين من حيث الزمان، لابد من التطرق لمسألة </a:t>
            </a: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الغاء القانون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a:t>
            </a:r>
          </a:p>
          <a:p>
            <a:pPr algn="justLow" rtl="1">
              <a:buNone/>
            </a:pP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115888" indent="-6350" algn="justLow" rtl="1">
              <a:lnSpc>
                <a:spcPct val="150000"/>
              </a:lnSpc>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يقصد بالغاء القانون وقف العمل به وتجريده من قوته الالزامية مما يمتنع على القاضي ان يحكم بمقتضاه.</a:t>
            </a:r>
          </a:p>
          <a:p>
            <a:pPr algn="justLow" rtl="1">
              <a:buNone/>
            </a:pP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Title 2"/>
          <p:cNvSpPr>
            <a:spLocks noGrp="1"/>
          </p:cNvSpPr>
          <p:nvPr>
            <p:ph type="title"/>
          </p:nvPr>
        </p:nvSpPr>
        <p:spPr>
          <a:xfrm>
            <a:off x="457200" y="274638"/>
            <a:ext cx="6477000" cy="1143000"/>
          </a:xfrm>
        </p:spPr>
        <p:txBody>
          <a:bodyPr/>
          <a:lstStyle/>
          <a:p>
            <a:pPr algn="ctr" rtl="1"/>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6" name="Slide Number Placeholder 5"/>
          <p:cNvSpPr>
            <a:spLocks noGrp="1"/>
          </p:cNvSpPr>
          <p:nvPr>
            <p:ph type="sldNum" sz="quarter" idx="12"/>
          </p:nvPr>
        </p:nvSpPr>
        <p:spPr>
          <a:xfrm>
            <a:off x="8229600" y="6408738"/>
            <a:ext cx="784225" cy="365125"/>
          </a:xfrm>
        </p:spPr>
        <p:txBody>
          <a:bodyPr/>
          <a:lstStyle/>
          <a:p>
            <a:pPr algn="l" rtl="1"/>
            <a:fld id="{5CC9CE27-4982-444C-9312-3DD47D12EDF3}" type="slidenum">
              <a:rPr lang="en-US" altLang="en-US" smtClean="0"/>
              <a:pPr algn="l" rtl="1"/>
              <a:t>6</a:t>
            </a:fld>
            <a:r>
              <a:rPr lang="ar-JO" altLang="en-US" dirty="0" smtClean="0"/>
              <a:t>/16</a:t>
            </a:r>
            <a:endParaRPr lang="en-US" altLang="en-US" dirty="0"/>
          </a:p>
        </p:txBody>
      </p:sp>
    </p:spTree>
    <p:extLst>
      <p:ext uri="{BB962C8B-B14F-4D97-AF65-F5344CB8AC3E}">
        <p14:creationId xmlns:p14="http://schemas.microsoft.com/office/powerpoint/2010/main" val="59368193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fade">
                                      <p:cBhvr>
                                        <p:cTn id="12" dur="20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Low" rtl="1">
              <a:buNone/>
            </a:pP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 يحصل الالغاء عن طريق :</a:t>
            </a:r>
          </a:p>
          <a:p>
            <a:pPr algn="justLow" rtl="1">
              <a:buFontTx/>
              <a:buChar char="-"/>
            </a:pP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ان </a:t>
            </a:r>
            <a:r>
              <a:rPr lang="ar-JO"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يستبدل</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بالقانون القديم قانون اخر جديد يحل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محله.</a:t>
            </a: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Low" rtl="1">
              <a:buFontTx/>
              <a:buChar char="-"/>
            </a:pP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JO"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الاستغناء الكلي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عن القانون دون احلال قانون اخر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مكانه.</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109537" indent="0">
              <a:buNone/>
            </a:pPr>
            <a:endParaRPr lang="en-US" sz="3200" dirty="0"/>
          </a:p>
        </p:txBody>
      </p:sp>
      <p:sp>
        <p:nvSpPr>
          <p:cNvPr id="3" name="Title 2"/>
          <p:cNvSpPr>
            <a:spLocks noGrp="1"/>
          </p:cNvSpPr>
          <p:nvPr>
            <p:ph type="title"/>
          </p:nvPr>
        </p:nvSpPr>
        <p:spPr/>
        <p:txBody>
          <a:bodyPr/>
          <a:lstStyle/>
          <a:p>
            <a:endParaRPr lang="en-US" dirty="0"/>
          </a:p>
        </p:txBody>
      </p:sp>
      <p:sp>
        <p:nvSpPr>
          <p:cNvPr id="4" name="Slide Number Placeholder 3"/>
          <p:cNvSpPr>
            <a:spLocks noGrp="1"/>
          </p:cNvSpPr>
          <p:nvPr>
            <p:ph type="sldNum" sz="quarter" idx="12"/>
          </p:nvPr>
        </p:nvSpPr>
        <p:spPr/>
        <p:txBody>
          <a:bodyPr/>
          <a:lstStyle/>
          <a:p>
            <a:fld id="{5CC9CE27-4982-444C-9312-3DD47D12EDF3}" type="slidenum">
              <a:rPr lang="en-US" altLang="en-US" smtClean="0"/>
              <a:pPr/>
              <a:t>7</a:t>
            </a:fld>
            <a:endParaRPr lang="en-US" altLang="en-US" dirty="0"/>
          </a:p>
        </p:txBody>
      </p:sp>
    </p:spTree>
    <p:extLst>
      <p:ext uri="{BB962C8B-B14F-4D97-AF65-F5344CB8AC3E}">
        <p14:creationId xmlns:p14="http://schemas.microsoft.com/office/powerpoint/2010/main" val="331162310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8" presetClass="emph" presetSubtype="0" fill="hold" nodeType="clickEffect">
                                  <p:stCondLst>
                                    <p:cond delay="0"/>
                                  </p:stCondLst>
                                  <p:iterate type="lt">
                                    <p:tmPct val="4000"/>
                                  </p:iterate>
                                  <p:childTnLst>
                                    <p:set>
                                      <p:cBhvr override="childStyle">
                                        <p:cTn id="12" dur="500" fill="hold"/>
                                        <p:tgtEl>
                                          <p:spTgt spid="2">
                                            <p:txEl>
                                              <p:pRg st="1" end="1"/>
                                            </p:txEl>
                                          </p:spTgt>
                                        </p:tgtEl>
                                        <p:attrNameLst>
                                          <p:attrName>style.textDecorationUnderline</p:attrName>
                                        </p:attrNameLst>
                                      </p:cBhvr>
                                      <p:to>
                                        <p:strVal val="true"/>
                                      </p:to>
                                    </p:set>
                                  </p:childTnLst>
                                </p:cTn>
                              </p:par>
                            </p:childTnLst>
                          </p:cTn>
                        </p:par>
                      </p:childTnLst>
                    </p:cTn>
                  </p:par>
                  <p:par>
                    <p:cTn id="13" fill="hold">
                      <p:stCondLst>
                        <p:cond delay="indefinite"/>
                      </p:stCondLst>
                      <p:childTnLst>
                        <p:par>
                          <p:cTn id="14" fill="hold">
                            <p:stCondLst>
                              <p:cond delay="0"/>
                            </p:stCondLst>
                            <p:childTnLst>
                              <p:par>
                                <p:cTn id="15" presetID="18" presetClass="emph" presetSubtype="0" fill="hold" nodeType="clickEffect">
                                  <p:stCondLst>
                                    <p:cond delay="0"/>
                                  </p:stCondLst>
                                  <p:iterate type="lt">
                                    <p:tmPct val="4000"/>
                                  </p:iterate>
                                  <p:childTnLst>
                                    <p:set>
                                      <p:cBhvr override="childStyle">
                                        <p:cTn id="16" dur="500" fill="hold"/>
                                        <p:tgtEl>
                                          <p:spTgt spid="2">
                                            <p:txEl>
                                              <p:pRg st="2" end="2"/>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58828" y="1240510"/>
            <a:ext cx="8229600" cy="5084090"/>
          </a:xfrm>
        </p:spPr>
        <p:txBody>
          <a:bodyPr>
            <a:normAutofit fontScale="92500"/>
          </a:bodyPr>
          <a:lstStyle/>
          <a:p>
            <a:pPr indent="-19050" algn="justLow" rtl="1">
              <a:lnSpc>
                <a:spcPct val="160000"/>
              </a:lnSpc>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ان السلطة التي تملك الغاء القاعدة القانونية هي ذات السلطة التي تملك حق اصدارها او تكون سلطة اعلى من السلطة التي اصدرتها.</a:t>
            </a:r>
          </a:p>
          <a:p>
            <a:pPr indent="-19050" algn="justLow" rtl="1">
              <a:lnSpc>
                <a:spcPct val="160000"/>
              </a:lnSpc>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ان الجهة التي تملك اصدار القانون لها بالطبع الحق ان تلغي النظام او التعليمات ذلك باصدار قانوناً يختلف من حيث قواعده عن قواعد النظام والتعليمات.</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Title 2"/>
          <p:cNvSpPr>
            <a:spLocks noGrp="1"/>
          </p:cNvSpPr>
          <p:nvPr>
            <p:ph type="title"/>
          </p:nvPr>
        </p:nvSpPr>
        <p:spPr>
          <a:xfrm>
            <a:off x="1295400" y="207581"/>
            <a:ext cx="6248400" cy="1143000"/>
          </a:xfrm>
        </p:spPr>
        <p:txBody>
          <a:bodyPr>
            <a:noAutofit/>
          </a:bodyPr>
          <a:lstStyle/>
          <a:p>
            <a:pPr algn="r" rtl="1"/>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من يملك حق الغاء القاعدة القانونية؟</a:t>
            </a:r>
            <a:b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br>
            <a:endParaRPr lang="en-US"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6" name="Slide Number Placeholder 5"/>
          <p:cNvSpPr>
            <a:spLocks noGrp="1"/>
          </p:cNvSpPr>
          <p:nvPr>
            <p:ph type="sldNum" sz="quarter" idx="12"/>
          </p:nvPr>
        </p:nvSpPr>
        <p:spPr>
          <a:xfrm>
            <a:off x="8305800" y="6408738"/>
            <a:ext cx="708025" cy="365125"/>
          </a:xfrm>
        </p:spPr>
        <p:txBody>
          <a:bodyPr/>
          <a:lstStyle/>
          <a:p>
            <a:pPr algn="l" rtl="1"/>
            <a:fld id="{5CC9CE27-4982-444C-9312-3DD47D12EDF3}" type="slidenum">
              <a:rPr lang="en-US" altLang="en-US" smtClean="0"/>
              <a:pPr algn="l" rtl="1"/>
              <a:t>8</a:t>
            </a:fld>
            <a:r>
              <a:rPr lang="ar-JO" altLang="en-US" dirty="0" smtClean="0"/>
              <a:t>/16</a:t>
            </a:r>
            <a:endParaRPr lang="en-US" altLang="en-US" dirty="0"/>
          </a:p>
        </p:txBody>
      </p:sp>
    </p:spTree>
    <p:extLst>
      <p:ext uri="{BB962C8B-B14F-4D97-AF65-F5344CB8AC3E}">
        <p14:creationId xmlns:p14="http://schemas.microsoft.com/office/powerpoint/2010/main" val="419747327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20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600869" y="990600"/>
            <a:ext cx="8229600" cy="4525963"/>
          </a:xfrm>
        </p:spPr>
        <p:txBody>
          <a:bodyPr>
            <a:noAutofit/>
          </a:bodyPr>
          <a:lstStyle/>
          <a:p>
            <a:pPr algn="justLow" rtl="1">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اولا الالغاء الصريح وذلك:</a:t>
            </a:r>
          </a:p>
          <a:p>
            <a:pPr algn="justLow" rtl="1">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1.  بان ينص القانون الجديد صراحة على الغاء القانون السابق</a:t>
            </a:r>
          </a:p>
          <a:p>
            <a:pPr algn="justLow" rtl="1">
              <a:buFont typeface="Arial" pitchFamily="34" charset="0"/>
              <a:buChar char="•"/>
            </a:pP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Low" rtl="1">
              <a:buFont typeface="Arial" pitchFamily="34" charset="0"/>
              <a:buChar char="•"/>
            </a:pP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Low" rtl="1">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2. يتحقق ايضاً بتوقيت القانون بمدة معينة</a:t>
            </a:r>
          </a:p>
          <a:p>
            <a:pPr algn="justLow" rtl="1">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3. ان ينص القانون على استمرارية تطبيقه حتى يتحقق امر معين</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6" name="Rectangle 2"/>
          <p:cNvSpPr txBox="1">
            <a:spLocks noGrp="1" noChangeArrowheads="1"/>
          </p:cNvSpPr>
          <p:nvPr>
            <p:ph type="title"/>
          </p:nvPr>
        </p:nvSpPr>
        <p:spPr>
          <a:xfrm>
            <a:off x="467839" y="-26987"/>
            <a:ext cx="8229600" cy="1143000"/>
          </a:xfrm>
          <a:prstGeom prst="rect">
            <a:avLst/>
          </a:prstGeom>
        </p:spPr>
        <p:txBody>
          <a:bodyPr vert="horz" rtlCol="0" anchor="ctr">
            <a:noAutofit/>
            <a:scene3d>
              <a:camera prst="orthographicFront"/>
              <a:lightRig rig="soft" dir="t"/>
            </a:scene3d>
            <a:sp3d prstMaterial="softEdge">
              <a:bevelT w="25400" h="25400"/>
            </a:sp3d>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JO" sz="4000" b="1" i="0" u="none" strike="noStrike" kern="1200" cap="none" spc="0" normalizeH="0" baseline="0" noProof="0" dirty="0" smtClean="0">
                <a:ln>
                  <a:noFill/>
                </a:ln>
                <a:solidFill>
                  <a:schemeClr val="bg1"/>
                </a:solidFill>
                <a:effectLst>
                  <a:outerShdw blurRad="38100" dist="38100" dir="2700000" algn="tl">
                    <a:srgbClr val="000000">
                      <a:alpha val="43137"/>
                    </a:srgbClr>
                  </a:outerShdw>
                </a:effectLst>
                <a:uLnTx/>
                <a:uFillTx/>
                <a:latin typeface="Simplified Arabic" panose="02020603050405020304" pitchFamily="18" charset="-78"/>
                <a:ea typeface="+mj-ea"/>
                <a:cs typeface="Simplified Arabic" panose="02020603050405020304" pitchFamily="18" charset="-78"/>
              </a:rPr>
              <a:t>كيفية الالغاء</a:t>
            </a:r>
            <a:endParaRPr kumimoji="0" lang="en-US" sz="40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Simplified Arabic" panose="02020603050405020304" pitchFamily="18" charset="-78"/>
              <a:ea typeface="+mj-ea"/>
              <a:cs typeface="Simplified Arabic" panose="02020603050405020304" pitchFamily="18" charset="-78"/>
            </a:endParaRPr>
          </a:p>
        </p:txBody>
      </p:sp>
      <p:sp>
        <p:nvSpPr>
          <p:cNvPr id="7" name="Rectangle 6"/>
          <p:cNvSpPr/>
          <p:nvPr/>
        </p:nvSpPr>
        <p:spPr>
          <a:xfrm>
            <a:off x="772639" y="2682081"/>
            <a:ext cx="7620000" cy="1143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JO" sz="2400" dirty="0" smtClean="0"/>
              <a:t>يلغي القانون رقم _____الصادر بتاريخ ______ و يستعاض عنه بهذا القانون </a:t>
            </a:r>
            <a:endParaRPr lang="en-US" sz="2400" dirty="0"/>
          </a:p>
        </p:txBody>
      </p:sp>
      <p:pic>
        <p:nvPicPr>
          <p:cNvPr id="9" name="Picture 8">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9</a:t>
            </a:fld>
            <a:endParaRPr lang="en-US" altLang="en-US" dirty="0"/>
          </a:p>
        </p:txBody>
      </p:sp>
    </p:spTree>
    <p:extLst>
      <p:ext uri="{BB962C8B-B14F-4D97-AF65-F5344CB8AC3E}">
        <p14:creationId xmlns:p14="http://schemas.microsoft.com/office/powerpoint/2010/main" val="334225439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20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20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 calcmode="lin" valueType="num">
                                      <p:cBhvr additive="base">
                                        <p:cTn id="17" dur="500" fill="hold"/>
                                        <p:tgtEl>
                                          <p:spTgt spid="7"/>
                                        </p:tgtEl>
                                        <p:attrNameLst>
                                          <p:attrName>ppt_x</p:attrName>
                                        </p:attrNameLst>
                                      </p:cBhvr>
                                      <p:tavLst>
                                        <p:tav tm="0">
                                          <p:val>
                                            <p:strVal val="#ppt_x"/>
                                          </p:val>
                                        </p:tav>
                                        <p:tav tm="100000">
                                          <p:val>
                                            <p:strVal val="#ppt_x"/>
                                          </p:val>
                                        </p:tav>
                                      </p:tavLst>
                                    </p:anim>
                                    <p:anim calcmode="lin" valueType="num">
                                      <p:cBhvr additive="base">
                                        <p:cTn id="1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animEffect transition="in" filter="fade">
                                      <p:cBhvr>
                                        <p:cTn id="23" dur="2000"/>
                                        <p:tgtEl>
                                          <p:spTgt spid="5">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5">
                                            <p:txEl>
                                              <p:pRg st="5" end="5"/>
                                            </p:txEl>
                                          </p:spTgt>
                                        </p:tgtEl>
                                        <p:attrNameLst>
                                          <p:attrName>style.visibility</p:attrName>
                                        </p:attrNameLst>
                                      </p:cBhvr>
                                      <p:to>
                                        <p:strVal val="visible"/>
                                      </p:to>
                                    </p:set>
                                    <p:animEffect transition="in" filter="fade">
                                      <p:cBhvr>
                                        <p:cTn id="28" dur="20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P spid="7"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
  <TotalTime>18008</TotalTime>
  <Words>549</Words>
  <Application>Microsoft Office PowerPoint</Application>
  <PresentationFormat>On-screen Show (4:3)</PresentationFormat>
  <Paragraphs>67</Paragraphs>
  <Slides>16</Slides>
  <Notes>1</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Concourse</vt:lpstr>
      <vt:lpstr>تنازع القوانين من حيث الزمان</vt:lpstr>
      <vt:lpstr>PowerPoint Presentation</vt:lpstr>
      <vt:lpstr>التعريف بتطبيق القانون  من حيث الزمان </vt:lpstr>
      <vt:lpstr>PowerPoint Presentation</vt:lpstr>
      <vt:lpstr>PowerPoint Presentation</vt:lpstr>
      <vt:lpstr>PowerPoint Presentation</vt:lpstr>
      <vt:lpstr>PowerPoint Presentation</vt:lpstr>
      <vt:lpstr>من يملك حق الغاء القاعدة القانونية؟ </vt:lpstr>
      <vt:lpstr>كيفية الالغاء</vt:lpstr>
      <vt:lpstr>PowerPoint Presentation</vt:lpstr>
      <vt:lpstr>PowerPoint Presentation</vt:lpstr>
      <vt:lpstr>PowerPoint Presentation</vt:lpstr>
      <vt:lpstr>PowerPoint Presentation</vt:lpstr>
      <vt:lpstr>النظرية التقليدية لحل مشكلة تنازع القوانين من    حيث الزمان</vt:lpstr>
      <vt:lpstr>PowerPoint Presentation</vt:lpstr>
      <vt:lpstr>شكراً لحسن استماعكم</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Philad</cp:lastModifiedBy>
  <cp:revision>342</cp:revision>
  <dcterms:created xsi:type="dcterms:W3CDTF">2016-01-06T11:52:01Z</dcterms:created>
  <dcterms:modified xsi:type="dcterms:W3CDTF">2019-01-29T07:36:29Z</dcterms:modified>
</cp:coreProperties>
</file>