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7" r:id="rId2"/>
    <p:sldId id="302" r:id="rId3"/>
    <p:sldId id="292" r:id="rId4"/>
    <p:sldId id="293" r:id="rId5"/>
    <p:sldId id="294" r:id="rId6"/>
    <p:sldId id="295" r:id="rId7"/>
    <p:sldId id="296" r:id="rId8"/>
    <p:sldId id="297" r:id="rId9"/>
    <p:sldId id="298" r:id="rId10"/>
    <p:sldId id="299" r:id="rId11"/>
    <p:sldId id="300" r:id="rId12"/>
    <p:sldId id="301" r:id="rId13"/>
    <p:sldId id="290"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5400" autoAdjust="0"/>
  </p:normalViewPr>
  <p:slideViewPr>
    <p:cSldViewPr>
      <p:cViewPr varScale="1">
        <p:scale>
          <a:sx n="81" d="100"/>
          <a:sy n="81" d="100"/>
        </p:scale>
        <p:origin x="1315" y="72"/>
      </p:cViewPr>
      <p:guideLst>
        <p:guide orient="horz" pos="2160"/>
        <p:guide pos="2880"/>
      </p:guideLst>
    </p:cSldViewPr>
  </p:slideViewPr>
  <p:outlineViewPr>
    <p:cViewPr>
      <p:scale>
        <a:sx n="33" d="100"/>
        <a:sy n="33" d="100"/>
      </p:scale>
      <p:origin x="0" y="-168"/>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8D669C-174F-46EF-A82B-B81C2C87DDF8}" type="doc">
      <dgm:prSet loTypeId="urn:microsoft.com/office/officeart/2005/8/layout/hProcess11" loCatId="process" qsTypeId="urn:microsoft.com/office/officeart/2005/8/quickstyle/3d2" qsCatId="3D" csTypeId="urn:microsoft.com/office/officeart/2005/8/colors/colorful3" csCatId="colorful" phldr="1"/>
      <dgm:spPr/>
    </dgm:pt>
    <dgm:pt modelId="{8147C0BD-1CEC-4DB3-B04F-ECEAE172657B}">
      <dgm:prSet phldrT="[Text]"/>
      <dgm:spPr/>
      <dgm:t>
        <a:bodyPr/>
        <a:lstStyle/>
        <a:p>
          <a:r>
            <a:rPr lang="ar-JO" dirty="0" smtClean="0"/>
            <a:t>الماضي</a:t>
          </a:r>
          <a:endParaRPr lang="en-US" dirty="0"/>
        </a:p>
      </dgm:t>
    </dgm:pt>
    <dgm:pt modelId="{5F7B23FA-97D3-471D-A830-AB31C515364F}" type="parTrans" cxnId="{BF7A3830-207C-4E28-8B25-B88162FE345F}">
      <dgm:prSet/>
      <dgm:spPr/>
      <dgm:t>
        <a:bodyPr/>
        <a:lstStyle/>
        <a:p>
          <a:endParaRPr lang="en-US"/>
        </a:p>
      </dgm:t>
    </dgm:pt>
    <dgm:pt modelId="{42052D36-4C7F-4043-9CF5-5423F5809765}" type="sibTrans" cxnId="{BF7A3830-207C-4E28-8B25-B88162FE345F}">
      <dgm:prSet/>
      <dgm:spPr/>
      <dgm:t>
        <a:bodyPr/>
        <a:lstStyle/>
        <a:p>
          <a:endParaRPr lang="en-US"/>
        </a:p>
      </dgm:t>
    </dgm:pt>
    <dgm:pt modelId="{824973C3-DCAF-489A-97FF-BDB5D56EC5A6}">
      <dgm:prSet phldrT="[Text]"/>
      <dgm:spPr/>
      <dgm:t>
        <a:bodyPr/>
        <a:lstStyle/>
        <a:p>
          <a:r>
            <a:rPr lang="ar-JO" dirty="0" smtClean="0"/>
            <a:t>الحاضر</a:t>
          </a:r>
          <a:endParaRPr lang="en-US" dirty="0"/>
        </a:p>
      </dgm:t>
    </dgm:pt>
    <dgm:pt modelId="{B11828DD-B466-428B-B330-4B0E49106E11}" type="parTrans" cxnId="{D2091285-F07B-4B93-BAB4-1AF8C44F2093}">
      <dgm:prSet/>
      <dgm:spPr/>
      <dgm:t>
        <a:bodyPr/>
        <a:lstStyle/>
        <a:p>
          <a:endParaRPr lang="en-US"/>
        </a:p>
      </dgm:t>
    </dgm:pt>
    <dgm:pt modelId="{B50DB4DE-9096-4772-BED2-557EA1C44503}" type="sibTrans" cxnId="{D2091285-F07B-4B93-BAB4-1AF8C44F2093}">
      <dgm:prSet/>
      <dgm:spPr/>
      <dgm:t>
        <a:bodyPr/>
        <a:lstStyle/>
        <a:p>
          <a:endParaRPr lang="en-US"/>
        </a:p>
      </dgm:t>
    </dgm:pt>
    <dgm:pt modelId="{8D04D562-223A-45B8-8529-2AE382E6FD16}">
      <dgm:prSet phldrT="[Text]"/>
      <dgm:spPr/>
      <dgm:t>
        <a:bodyPr/>
        <a:lstStyle/>
        <a:p>
          <a:r>
            <a:rPr lang="ar-JO" dirty="0" smtClean="0"/>
            <a:t>المستقبل</a:t>
          </a:r>
          <a:endParaRPr lang="en-US" dirty="0"/>
        </a:p>
      </dgm:t>
    </dgm:pt>
    <dgm:pt modelId="{4FFDFC27-43E9-442F-A69E-00C7C4302FE3}" type="parTrans" cxnId="{8839F921-8DDD-4099-8B4B-9E3F6B855884}">
      <dgm:prSet/>
      <dgm:spPr/>
      <dgm:t>
        <a:bodyPr/>
        <a:lstStyle/>
        <a:p>
          <a:endParaRPr lang="en-US"/>
        </a:p>
      </dgm:t>
    </dgm:pt>
    <dgm:pt modelId="{4270A2A2-AC59-426D-8B35-FD7987BB061C}" type="sibTrans" cxnId="{8839F921-8DDD-4099-8B4B-9E3F6B855884}">
      <dgm:prSet/>
      <dgm:spPr/>
      <dgm:t>
        <a:bodyPr/>
        <a:lstStyle/>
        <a:p>
          <a:endParaRPr lang="en-US"/>
        </a:p>
      </dgm:t>
    </dgm:pt>
    <dgm:pt modelId="{D4CB4862-2934-4637-AE0B-55D8F04FC944}" type="pres">
      <dgm:prSet presAssocID="{698D669C-174F-46EF-A82B-B81C2C87DDF8}" presName="Name0" presStyleCnt="0">
        <dgm:presLayoutVars>
          <dgm:dir/>
          <dgm:resizeHandles val="exact"/>
        </dgm:presLayoutVars>
      </dgm:prSet>
      <dgm:spPr/>
    </dgm:pt>
    <dgm:pt modelId="{6FE45FF8-5680-4D8E-9599-DE39E636D26F}" type="pres">
      <dgm:prSet presAssocID="{698D669C-174F-46EF-A82B-B81C2C87DDF8}" presName="arrow" presStyleLbl="bgShp" presStyleIdx="0" presStyleCnt="1"/>
      <dgm:spPr/>
    </dgm:pt>
    <dgm:pt modelId="{E5F30942-E54E-4C80-8D0E-E58681366E20}" type="pres">
      <dgm:prSet presAssocID="{698D669C-174F-46EF-A82B-B81C2C87DDF8}" presName="points" presStyleCnt="0"/>
      <dgm:spPr/>
    </dgm:pt>
    <dgm:pt modelId="{BA2C9E5F-0DD7-41DC-8382-2D2CA3AC57CD}" type="pres">
      <dgm:prSet presAssocID="{8147C0BD-1CEC-4DB3-B04F-ECEAE172657B}" presName="compositeA" presStyleCnt="0"/>
      <dgm:spPr/>
    </dgm:pt>
    <dgm:pt modelId="{65A75287-2144-48DE-BAAA-5C41D19512A7}" type="pres">
      <dgm:prSet presAssocID="{8147C0BD-1CEC-4DB3-B04F-ECEAE172657B}" presName="textA" presStyleLbl="revTx" presStyleIdx="0" presStyleCnt="3">
        <dgm:presLayoutVars>
          <dgm:bulletEnabled val="1"/>
        </dgm:presLayoutVars>
      </dgm:prSet>
      <dgm:spPr/>
      <dgm:t>
        <a:bodyPr/>
        <a:lstStyle/>
        <a:p>
          <a:pPr rtl="1"/>
          <a:endParaRPr lang="ar-JO"/>
        </a:p>
      </dgm:t>
    </dgm:pt>
    <dgm:pt modelId="{9063095A-D892-41F0-94BE-DEA134602F45}" type="pres">
      <dgm:prSet presAssocID="{8147C0BD-1CEC-4DB3-B04F-ECEAE172657B}" presName="circleA" presStyleLbl="node1" presStyleIdx="0" presStyleCnt="3" custLinFactNeighborX="-77527" custLinFactNeighborY="-21429"/>
      <dgm:spPr/>
    </dgm:pt>
    <dgm:pt modelId="{6DDB177A-AF60-456B-8EAC-91A87F3CBF80}" type="pres">
      <dgm:prSet presAssocID="{8147C0BD-1CEC-4DB3-B04F-ECEAE172657B}" presName="spaceA" presStyleCnt="0"/>
      <dgm:spPr/>
    </dgm:pt>
    <dgm:pt modelId="{194B9F55-A1A2-4686-A8AB-E0743713D147}" type="pres">
      <dgm:prSet presAssocID="{42052D36-4C7F-4043-9CF5-5423F5809765}" presName="space" presStyleCnt="0"/>
      <dgm:spPr/>
    </dgm:pt>
    <dgm:pt modelId="{1792B585-720C-46A1-BB43-285768C5F4F2}" type="pres">
      <dgm:prSet presAssocID="{824973C3-DCAF-489A-97FF-BDB5D56EC5A6}" presName="compositeB" presStyleCnt="0"/>
      <dgm:spPr/>
    </dgm:pt>
    <dgm:pt modelId="{44D7E85F-6AC9-48D4-9886-D33172903324}" type="pres">
      <dgm:prSet presAssocID="{824973C3-DCAF-489A-97FF-BDB5D56EC5A6}" presName="textB" presStyleLbl="revTx" presStyleIdx="1" presStyleCnt="3">
        <dgm:presLayoutVars>
          <dgm:bulletEnabled val="1"/>
        </dgm:presLayoutVars>
      </dgm:prSet>
      <dgm:spPr/>
      <dgm:t>
        <a:bodyPr/>
        <a:lstStyle/>
        <a:p>
          <a:endParaRPr lang="en-US"/>
        </a:p>
      </dgm:t>
    </dgm:pt>
    <dgm:pt modelId="{818D154B-4B6C-4821-8F9B-FFB3BA5BB810}" type="pres">
      <dgm:prSet presAssocID="{824973C3-DCAF-489A-97FF-BDB5D56EC5A6}" presName="circleB" presStyleLbl="node1" presStyleIdx="1" presStyleCnt="3" custLinFactNeighborX="40260" custLinFactNeighborY="-21429"/>
      <dgm:spPr/>
    </dgm:pt>
    <dgm:pt modelId="{55AA5A67-85CB-4AFC-AACB-51C2B3AADD88}" type="pres">
      <dgm:prSet presAssocID="{824973C3-DCAF-489A-97FF-BDB5D56EC5A6}" presName="spaceB" presStyleCnt="0"/>
      <dgm:spPr/>
    </dgm:pt>
    <dgm:pt modelId="{4E19DA08-2F75-4CCB-B6FC-E47CBBB35583}" type="pres">
      <dgm:prSet presAssocID="{B50DB4DE-9096-4772-BED2-557EA1C44503}" presName="space" presStyleCnt="0"/>
      <dgm:spPr/>
    </dgm:pt>
    <dgm:pt modelId="{CBF6FC30-BF7D-4CD4-8CFF-C9F370548F6A}" type="pres">
      <dgm:prSet presAssocID="{8D04D562-223A-45B8-8529-2AE382E6FD16}" presName="compositeA" presStyleCnt="0"/>
      <dgm:spPr/>
    </dgm:pt>
    <dgm:pt modelId="{0EF6E8ED-A6F9-4199-9ACB-6273F8B23E3E}" type="pres">
      <dgm:prSet presAssocID="{8D04D562-223A-45B8-8529-2AE382E6FD16}" presName="textA" presStyleLbl="revTx" presStyleIdx="2" presStyleCnt="3">
        <dgm:presLayoutVars>
          <dgm:bulletEnabled val="1"/>
        </dgm:presLayoutVars>
      </dgm:prSet>
      <dgm:spPr/>
      <dgm:t>
        <a:bodyPr/>
        <a:lstStyle/>
        <a:p>
          <a:pPr rtl="1"/>
          <a:endParaRPr lang="ar-JO"/>
        </a:p>
      </dgm:t>
    </dgm:pt>
    <dgm:pt modelId="{4B9EAF8A-68E6-40F8-B6CD-19E3ED3B90FE}" type="pres">
      <dgm:prSet presAssocID="{8D04D562-223A-45B8-8529-2AE382E6FD16}" presName="circleA" presStyleLbl="node1" presStyleIdx="2" presStyleCnt="3" custLinFactX="100000" custLinFactNeighborX="174930" custLinFactNeighborY="-21429"/>
      <dgm:spPr/>
    </dgm:pt>
    <dgm:pt modelId="{4BE5B09D-17F3-402F-9C3C-58AAE75229DB}" type="pres">
      <dgm:prSet presAssocID="{8D04D562-223A-45B8-8529-2AE382E6FD16}" presName="spaceA" presStyleCnt="0"/>
      <dgm:spPr/>
    </dgm:pt>
  </dgm:ptLst>
  <dgm:cxnLst>
    <dgm:cxn modelId="{48C7357B-F440-4AAB-8BF7-B97B55A70479}" type="presOf" srcId="{8147C0BD-1CEC-4DB3-B04F-ECEAE172657B}" destId="{65A75287-2144-48DE-BAAA-5C41D19512A7}" srcOrd="0" destOrd="0" presId="urn:microsoft.com/office/officeart/2005/8/layout/hProcess11"/>
    <dgm:cxn modelId="{A9EAA470-75DD-4B13-9429-1D832F0F2A9E}" type="presOf" srcId="{698D669C-174F-46EF-A82B-B81C2C87DDF8}" destId="{D4CB4862-2934-4637-AE0B-55D8F04FC944}" srcOrd="0" destOrd="0" presId="urn:microsoft.com/office/officeart/2005/8/layout/hProcess11"/>
    <dgm:cxn modelId="{B0D9A80F-C09B-4C56-84DF-04E576C0ACAD}" type="presOf" srcId="{824973C3-DCAF-489A-97FF-BDB5D56EC5A6}" destId="{44D7E85F-6AC9-48D4-9886-D33172903324}" srcOrd="0" destOrd="0" presId="urn:microsoft.com/office/officeart/2005/8/layout/hProcess11"/>
    <dgm:cxn modelId="{BF7A3830-207C-4E28-8B25-B88162FE345F}" srcId="{698D669C-174F-46EF-A82B-B81C2C87DDF8}" destId="{8147C0BD-1CEC-4DB3-B04F-ECEAE172657B}" srcOrd="0" destOrd="0" parTransId="{5F7B23FA-97D3-471D-A830-AB31C515364F}" sibTransId="{42052D36-4C7F-4043-9CF5-5423F5809765}"/>
    <dgm:cxn modelId="{D2091285-F07B-4B93-BAB4-1AF8C44F2093}" srcId="{698D669C-174F-46EF-A82B-B81C2C87DDF8}" destId="{824973C3-DCAF-489A-97FF-BDB5D56EC5A6}" srcOrd="1" destOrd="0" parTransId="{B11828DD-B466-428B-B330-4B0E49106E11}" sibTransId="{B50DB4DE-9096-4772-BED2-557EA1C44503}"/>
    <dgm:cxn modelId="{8839F921-8DDD-4099-8B4B-9E3F6B855884}" srcId="{698D669C-174F-46EF-A82B-B81C2C87DDF8}" destId="{8D04D562-223A-45B8-8529-2AE382E6FD16}" srcOrd="2" destOrd="0" parTransId="{4FFDFC27-43E9-442F-A69E-00C7C4302FE3}" sibTransId="{4270A2A2-AC59-426D-8B35-FD7987BB061C}"/>
    <dgm:cxn modelId="{3E82211D-5256-463B-9C5D-0F39408F5FA3}" type="presOf" srcId="{8D04D562-223A-45B8-8529-2AE382E6FD16}" destId="{0EF6E8ED-A6F9-4199-9ACB-6273F8B23E3E}" srcOrd="0" destOrd="0" presId="urn:microsoft.com/office/officeart/2005/8/layout/hProcess11"/>
    <dgm:cxn modelId="{0D87169E-5E19-43E1-99EE-BB836F76ACFC}" type="presParOf" srcId="{D4CB4862-2934-4637-AE0B-55D8F04FC944}" destId="{6FE45FF8-5680-4D8E-9599-DE39E636D26F}" srcOrd="0" destOrd="0" presId="urn:microsoft.com/office/officeart/2005/8/layout/hProcess11"/>
    <dgm:cxn modelId="{0C34AD3F-0F66-4393-91FA-256C46292E86}" type="presParOf" srcId="{D4CB4862-2934-4637-AE0B-55D8F04FC944}" destId="{E5F30942-E54E-4C80-8D0E-E58681366E20}" srcOrd="1" destOrd="0" presId="urn:microsoft.com/office/officeart/2005/8/layout/hProcess11"/>
    <dgm:cxn modelId="{49995B99-7B14-477A-A420-A262CB2214F5}" type="presParOf" srcId="{E5F30942-E54E-4C80-8D0E-E58681366E20}" destId="{BA2C9E5F-0DD7-41DC-8382-2D2CA3AC57CD}" srcOrd="0" destOrd="0" presId="urn:microsoft.com/office/officeart/2005/8/layout/hProcess11"/>
    <dgm:cxn modelId="{5CF6FECF-F425-489D-96E0-A86AB3872E69}" type="presParOf" srcId="{BA2C9E5F-0DD7-41DC-8382-2D2CA3AC57CD}" destId="{65A75287-2144-48DE-BAAA-5C41D19512A7}" srcOrd="0" destOrd="0" presId="urn:microsoft.com/office/officeart/2005/8/layout/hProcess11"/>
    <dgm:cxn modelId="{9AD33C98-B3BC-4D52-8CA5-FBBC9B345C24}" type="presParOf" srcId="{BA2C9E5F-0DD7-41DC-8382-2D2CA3AC57CD}" destId="{9063095A-D892-41F0-94BE-DEA134602F45}" srcOrd="1" destOrd="0" presId="urn:microsoft.com/office/officeart/2005/8/layout/hProcess11"/>
    <dgm:cxn modelId="{321103A7-28E7-4A67-BA1A-50ABE13A3F70}" type="presParOf" srcId="{BA2C9E5F-0DD7-41DC-8382-2D2CA3AC57CD}" destId="{6DDB177A-AF60-456B-8EAC-91A87F3CBF80}" srcOrd="2" destOrd="0" presId="urn:microsoft.com/office/officeart/2005/8/layout/hProcess11"/>
    <dgm:cxn modelId="{AF2B653F-5D97-4445-819D-B341737A2CAC}" type="presParOf" srcId="{E5F30942-E54E-4C80-8D0E-E58681366E20}" destId="{194B9F55-A1A2-4686-A8AB-E0743713D147}" srcOrd="1" destOrd="0" presId="urn:microsoft.com/office/officeart/2005/8/layout/hProcess11"/>
    <dgm:cxn modelId="{F00343ED-C295-4FBA-9C22-8412F49F8F4D}" type="presParOf" srcId="{E5F30942-E54E-4C80-8D0E-E58681366E20}" destId="{1792B585-720C-46A1-BB43-285768C5F4F2}" srcOrd="2" destOrd="0" presId="urn:microsoft.com/office/officeart/2005/8/layout/hProcess11"/>
    <dgm:cxn modelId="{047AA460-CF56-42B3-A91E-0DA2322856A9}" type="presParOf" srcId="{1792B585-720C-46A1-BB43-285768C5F4F2}" destId="{44D7E85F-6AC9-48D4-9886-D33172903324}" srcOrd="0" destOrd="0" presId="urn:microsoft.com/office/officeart/2005/8/layout/hProcess11"/>
    <dgm:cxn modelId="{C65AE23B-5F50-40D8-8FFD-5E47601E2902}" type="presParOf" srcId="{1792B585-720C-46A1-BB43-285768C5F4F2}" destId="{818D154B-4B6C-4821-8F9B-FFB3BA5BB810}" srcOrd="1" destOrd="0" presId="urn:microsoft.com/office/officeart/2005/8/layout/hProcess11"/>
    <dgm:cxn modelId="{F50E68C4-57E7-4DE6-B071-2138BB51B1BD}" type="presParOf" srcId="{1792B585-720C-46A1-BB43-285768C5F4F2}" destId="{55AA5A67-85CB-4AFC-AACB-51C2B3AADD88}" srcOrd="2" destOrd="0" presId="urn:microsoft.com/office/officeart/2005/8/layout/hProcess11"/>
    <dgm:cxn modelId="{F0A1B19D-23F5-4F2A-86AA-EC7F73D4F840}" type="presParOf" srcId="{E5F30942-E54E-4C80-8D0E-E58681366E20}" destId="{4E19DA08-2F75-4CCB-B6FC-E47CBBB35583}" srcOrd="3" destOrd="0" presId="urn:microsoft.com/office/officeart/2005/8/layout/hProcess11"/>
    <dgm:cxn modelId="{4F6788D1-E1D2-4066-90D0-98994FF15D9C}" type="presParOf" srcId="{E5F30942-E54E-4C80-8D0E-E58681366E20}" destId="{CBF6FC30-BF7D-4CD4-8CFF-C9F370548F6A}" srcOrd="4" destOrd="0" presId="urn:microsoft.com/office/officeart/2005/8/layout/hProcess11"/>
    <dgm:cxn modelId="{973B3669-89EC-4CAC-948B-7B0F7F3A2B57}" type="presParOf" srcId="{CBF6FC30-BF7D-4CD4-8CFF-C9F370548F6A}" destId="{0EF6E8ED-A6F9-4199-9ACB-6273F8B23E3E}" srcOrd="0" destOrd="0" presId="urn:microsoft.com/office/officeart/2005/8/layout/hProcess11"/>
    <dgm:cxn modelId="{C05427E9-388A-4EB9-A7F9-A06A972A481E}" type="presParOf" srcId="{CBF6FC30-BF7D-4CD4-8CFF-C9F370548F6A}" destId="{4B9EAF8A-68E6-40F8-B6CD-19E3ED3B90FE}" srcOrd="1" destOrd="0" presId="urn:microsoft.com/office/officeart/2005/8/layout/hProcess11"/>
    <dgm:cxn modelId="{3D9EF5DC-0C5E-4108-AADA-7B32A2235762}" type="presParOf" srcId="{CBF6FC30-BF7D-4CD4-8CFF-C9F370548F6A}" destId="{4BE5B09D-17F3-402F-9C3C-58AAE75229DB}"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7AF251-19BC-4867-A0AA-9AD0D60475D5}" type="doc">
      <dgm:prSet loTypeId="urn:microsoft.com/office/officeart/2005/8/layout/radial4" loCatId="relationship" qsTypeId="urn:microsoft.com/office/officeart/2005/8/quickstyle/simple5" qsCatId="simple" csTypeId="urn:microsoft.com/office/officeart/2005/8/colors/colorful3" csCatId="colorful" phldr="1"/>
      <dgm:spPr/>
      <dgm:t>
        <a:bodyPr/>
        <a:lstStyle/>
        <a:p>
          <a:endParaRPr lang="en-US"/>
        </a:p>
      </dgm:t>
    </dgm:pt>
    <dgm:pt modelId="{649D61B8-6FC7-4C24-A57C-9F4AD6A4D5BD}">
      <dgm:prSet phldrT="[Text]"/>
      <dgm:spPr/>
      <dgm:t>
        <a:bodyPr/>
        <a:lstStyle/>
        <a:p>
          <a:r>
            <a:rPr lang="ar-JO" b="1" dirty="0" smtClean="0">
              <a:solidFill>
                <a:schemeClr val="tx1"/>
              </a:solidFill>
            </a:rPr>
            <a:t>المراكز القانونية لحظة اصدار القانون الجديد</a:t>
          </a:r>
          <a:endParaRPr lang="en-US" b="1" dirty="0">
            <a:solidFill>
              <a:schemeClr val="tx1"/>
            </a:solidFill>
          </a:endParaRPr>
        </a:p>
      </dgm:t>
    </dgm:pt>
    <dgm:pt modelId="{CF07145F-F70A-4BFB-8B55-E8D2383AD5AC}" type="parTrans" cxnId="{57AC34DD-602C-490A-99BA-B384F231B171}">
      <dgm:prSet/>
      <dgm:spPr/>
      <dgm:t>
        <a:bodyPr/>
        <a:lstStyle/>
        <a:p>
          <a:endParaRPr lang="en-US"/>
        </a:p>
      </dgm:t>
    </dgm:pt>
    <dgm:pt modelId="{D4A798D1-C99B-40C1-BDCD-6D95243F4313}" type="sibTrans" cxnId="{57AC34DD-602C-490A-99BA-B384F231B171}">
      <dgm:prSet/>
      <dgm:spPr/>
      <dgm:t>
        <a:bodyPr/>
        <a:lstStyle/>
        <a:p>
          <a:endParaRPr lang="en-US"/>
        </a:p>
      </dgm:t>
    </dgm:pt>
    <dgm:pt modelId="{AC819496-8A0C-49E1-82E2-27E0D58B1A6D}">
      <dgm:prSet phldrT="[Text]"/>
      <dgm:spPr/>
      <dgm:t>
        <a:bodyPr/>
        <a:lstStyle/>
        <a:p>
          <a:r>
            <a:rPr lang="ar-JO" b="1" dirty="0" smtClean="0">
              <a:solidFill>
                <a:schemeClr val="tx1"/>
              </a:solidFill>
            </a:rPr>
            <a:t>مستمرة لا تزال تنتج اثارا قانونية </a:t>
          </a:r>
          <a:endParaRPr lang="en-US" b="1" dirty="0">
            <a:solidFill>
              <a:schemeClr val="tx1"/>
            </a:solidFill>
          </a:endParaRPr>
        </a:p>
      </dgm:t>
    </dgm:pt>
    <dgm:pt modelId="{03E298B8-6E16-4657-9ABB-0DF6ED7151DB}" type="parTrans" cxnId="{C8F0CAB3-CCF9-4258-AA97-15F9BE93AC6E}">
      <dgm:prSet/>
      <dgm:spPr/>
      <dgm:t>
        <a:bodyPr/>
        <a:lstStyle/>
        <a:p>
          <a:endParaRPr lang="en-US"/>
        </a:p>
      </dgm:t>
    </dgm:pt>
    <dgm:pt modelId="{D330AC39-AA4D-4CA2-8EEB-2E0749F74E00}" type="sibTrans" cxnId="{C8F0CAB3-CCF9-4258-AA97-15F9BE93AC6E}">
      <dgm:prSet/>
      <dgm:spPr/>
      <dgm:t>
        <a:bodyPr/>
        <a:lstStyle/>
        <a:p>
          <a:endParaRPr lang="en-US"/>
        </a:p>
      </dgm:t>
    </dgm:pt>
    <dgm:pt modelId="{B4B91D28-F66F-4294-85F1-BCD49774811F}">
      <dgm:prSet phldrT="[Text]"/>
      <dgm:spPr/>
      <dgm:t>
        <a:bodyPr/>
        <a:lstStyle/>
        <a:p>
          <a:r>
            <a:rPr lang="ar-JO" b="1" dirty="0" smtClean="0">
              <a:solidFill>
                <a:schemeClr val="tx1"/>
              </a:solidFill>
            </a:rPr>
            <a:t> في دور الانقضاء</a:t>
          </a:r>
          <a:endParaRPr lang="en-US" b="1" dirty="0">
            <a:solidFill>
              <a:schemeClr val="tx1"/>
            </a:solidFill>
          </a:endParaRPr>
        </a:p>
      </dgm:t>
    </dgm:pt>
    <dgm:pt modelId="{935184FE-9D19-4213-8222-E5040E72F047}" type="parTrans" cxnId="{5D88E73D-C5FE-4A8C-81E8-06CE95E57765}">
      <dgm:prSet/>
      <dgm:spPr/>
      <dgm:t>
        <a:bodyPr/>
        <a:lstStyle/>
        <a:p>
          <a:endParaRPr lang="en-US"/>
        </a:p>
      </dgm:t>
    </dgm:pt>
    <dgm:pt modelId="{F17586DE-1168-47F7-9E09-90EDDD4B1F86}" type="sibTrans" cxnId="{5D88E73D-C5FE-4A8C-81E8-06CE95E57765}">
      <dgm:prSet/>
      <dgm:spPr/>
      <dgm:t>
        <a:bodyPr/>
        <a:lstStyle/>
        <a:p>
          <a:endParaRPr lang="en-US"/>
        </a:p>
      </dgm:t>
    </dgm:pt>
    <dgm:pt modelId="{04D6B0C1-FB58-4151-8304-DA86C014B1DD}">
      <dgm:prSet phldrT="[Text]"/>
      <dgm:spPr/>
      <dgm:t>
        <a:bodyPr/>
        <a:lstStyle/>
        <a:p>
          <a:r>
            <a:rPr lang="ar-JO" b="1" dirty="0" smtClean="0">
              <a:solidFill>
                <a:schemeClr val="tx1"/>
              </a:solidFill>
            </a:rPr>
            <a:t>لا تزال في دور التكوين</a:t>
          </a:r>
          <a:endParaRPr lang="en-US" b="1" dirty="0">
            <a:solidFill>
              <a:schemeClr val="tx1"/>
            </a:solidFill>
          </a:endParaRPr>
        </a:p>
      </dgm:t>
    </dgm:pt>
    <dgm:pt modelId="{B2731412-B3D7-46C9-B343-5669F360106B}" type="parTrans" cxnId="{8346BB05-BC5B-47A2-812F-B5BD27305693}">
      <dgm:prSet/>
      <dgm:spPr/>
      <dgm:t>
        <a:bodyPr/>
        <a:lstStyle/>
        <a:p>
          <a:endParaRPr lang="en-US"/>
        </a:p>
      </dgm:t>
    </dgm:pt>
    <dgm:pt modelId="{8F206B0F-FF0F-44B6-89DB-4CE303C0087B}" type="sibTrans" cxnId="{8346BB05-BC5B-47A2-812F-B5BD27305693}">
      <dgm:prSet/>
      <dgm:spPr/>
      <dgm:t>
        <a:bodyPr/>
        <a:lstStyle/>
        <a:p>
          <a:endParaRPr lang="en-US"/>
        </a:p>
      </dgm:t>
    </dgm:pt>
    <dgm:pt modelId="{5D080F63-7F48-4703-B1F5-DA13A95F379B}" type="pres">
      <dgm:prSet presAssocID="{5F7AF251-19BC-4867-A0AA-9AD0D60475D5}" presName="cycle" presStyleCnt="0">
        <dgm:presLayoutVars>
          <dgm:chMax val="1"/>
          <dgm:dir/>
          <dgm:animLvl val="ctr"/>
          <dgm:resizeHandles val="exact"/>
        </dgm:presLayoutVars>
      </dgm:prSet>
      <dgm:spPr/>
      <dgm:t>
        <a:bodyPr/>
        <a:lstStyle/>
        <a:p>
          <a:pPr rtl="1"/>
          <a:endParaRPr lang="ar-JO"/>
        </a:p>
      </dgm:t>
    </dgm:pt>
    <dgm:pt modelId="{D7E10246-57EC-4BDA-9E6A-76D91CBF6582}" type="pres">
      <dgm:prSet presAssocID="{649D61B8-6FC7-4C24-A57C-9F4AD6A4D5BD}" presName="centerShape" presStyleLbl="node0" presStyleIdx="0" presStyleCnt="1"/>
      <dgm:spPr/>
      <dgm:t>
        <a:bodyPr/>
        <a:lstStyle/>
        <a:p>
          <a:endParaRPr lang="en-US"/>
        </a:p>
      </dgm:t>
    </dgm:pt>
    <dgm:pt modelId="{6F8DE73E-6720-4609-9980-44ACDCC45280}" type="pres">
      <dgm:prSet presAssocID="{03E298B8-6E16-4657-9ABB-0DF6ED7151DB}" presName="parTrans" presStyleLbl="bgSibTrans2D1" presStyleIdx="0" presStyleCnt="3"/>
      <dgm:spPr/>
      <dgm:t>
        <a:bodyPr/>
        <a:lstStyle/>
        <a:p>
          <a:pPr rtl="1"/>
          <a:endParaRPr lang="ar-JO"/>
        </a:p>
      </dgm:t>
    </dgm:pt>
    <dgm:pt modelId="{BFEE7AFD-45BA-4AB0-9774-70AAB706C983}" type="pres">
      <dgm:prSet presAssocID="{AC819496-8A0C-49E1-82E2-27E0D58B1A6D}" presName="node" presStyleLbl="node1" presStyleIdx="0" presStyleCnt="3">
        <dgm:presLayoutVars>
          <dgm:bulletEnabled val="1"/>
        </dgm:presLayoutVars>
      </dgm:prSet>
      <dgm:spPr/>
      <dgm:t>
        <a:bodyPr/>
        <a:lstStyle/>
        <a:p>
          <a:pPr rtl="1"/>
          <a:endParaRPr lang="ar-JO"/>
        </a:p>
      </dgm:t>
    </dgm:pt>
    <dgm:pt modelId="{7A51E134-27AE-4E7B-9222-DC60BCF1FCD4}" type="pres">
      <dgm:prSet presAssocID="{935184FE-9D19-4213-8222-E5040E72F047}" presName="parTrans" presStyleLbl="bgSibTrans2D1" presStyleIdx="1" presStyleCnt="3"/>
      <dgm:spPr/>
      <dgm:t>
        <a:bodyPr/>
        <a:lstStyle/>
        <a:p>
          <a:pPr rtl="1"/>
          <a:endParaRPr lang="ar-JO"/>
        </a:p>
      </dgm:t>
    </dgm:pt>
    <dgm:pt modelId="{1B6EFAC9-B9F2-48D6-A4D6-3EB4FB66616E}" type="pres">
      <dgm:prSet presAssocID="{B4B91D28-F66F-4294-85F1-BCD49774811F}" presName="node" presStyleLbl="node1" presStyleIdx="1" presStyleCnt="3">
        <dgm:presLayoutVars>
          <dgm:bulletEnabled val="1"/>
        </dgm:presLayoutVars>
      </dgm:prSet>
      <dgm:spPr/>
      <dgm:t>
        <a:bodyPr/>
        <a:lstStyle/>
        <a:p>
          <a:pPr rtl="1"/>
          <a:endParaRPr lang="ar-JO"/>
        </a:p>
      </dgm:t>
    </dgm:pt>
    <dgm:pt modelId="{8475653E-CE98-463C-A5AF-B967A42B7A18}" type="pres">
      <dgm:prSet presAssocID="{B2731412-B3D7-46C9-B343-5669F360106B}" presName="parTrans" presStyleLbl="bgSibTrans2D1" presStyleIdx="2" presStyleCnt="3"/>
      <dgm:spPr/>
      <dgm:t>
        <a:bodyPr/>
        <a:lstStyle/>
        <a:p>
          <a:pPr rtl="1"/>
          <a:endParaRPr lang="ar-JO"/>
        </a:p>
      </dgm:t>
    </dgm:pt>
    <dgm:pt modelId="{8ABC9D39-8570-47DB-9185-532AC0D0A7F9}" type="pres">
      <dgm:prSet presAssocID="{04D6B0C1-FB58-4151-8304-DA86C014B1DD}" presName="node" presStyleLbl="node1" presStyleIdx="2" presStyleCnt="3">
        <dgm:presLayoutVars>
          <dgm:bulletEnabled val="1"/>
        </dgm:presLayoutVars>
      </dgm:prSet>
      <dgm:spPr/>
      <dgm:t>
        <a:bodyPr/>
        <a:lstStyle/>
        <a:p>
          <a:endParaRPr lang="en-US"/>
        </a:p>
      </dgm:t>
    </dgm:pt>
  </dgm:ptLst>
  <dgm:cxnLst>
    <dgm:cxn modelId="{F1FB3BB6-C767-4E0A-9FFA-D7BF15910342}" type="presOf" srcId="{649D61B8-6FC7-4C24-A57C-9F4AD6A4D5BD}" destId="{D7E10246-57EC-4BDA-9E6A-76D91CBF6582}" srcOrd="0" destOrd="0" presId="urn:microsoft.com/office/officeart/2005/8/layout/radial4"/>
    <dgm:cxn modelId="{5D88E73D-C5FE-4A8C-81E8-06CE95E57765}" srcId="{649D61B8-6FC7-4C24-A57C-9F4AD6A4D5BD}" destId="{B4B91D28-F66F-4294-85F1-BCD49774811F}" srcOrd="1" destOrd="0" parTransId="{935184FE-9D19-4213-8222-E5040E72F047}" sibTransId="{F17586DE-1168-47F7-9E09-90EDDD4B1F86}"/>
    <dgm:cxn modelId="{1608A159-389B-4395-BB44-DEB2A674D4D2}" type="presOf" srcId="{03E298B8-6E16-4657-9ABB-0DF6ED7151DB}" destId="{6F8DE73E-6720-4609-9980-44ACDCC45280}" srcOrd="0" destOrd="0" presId="urn:microsoft.com/office/officeart/2005/8/layout/radial4"/>
    <dgm:cxn modelId="{F9965A7D-E4BE-44F9-91AE-CC282CE9367F}" type="presOf" srcId="{935184FE-9D19-4213-8222-E5040E72F047}" destId="{7A51E134-27AE-4E7B-9222-DC60BCF1FCD4}" srcOrd="0" destOrd="0" presId="urn:microsoft.com/office/officeart/2005/8/layout/radial4"/>
    <dgm:cxn modelId="{DA3E627C-FAE7-45E3-9095-2152031D47C6}" type="presOf" srcId="{04D6B0C1-FB58-4151-8304-DA86C014B1DD}" destId="{8ABC9D39-8570-47DB-9185-532AC0D0A7F9}" srcOrd="0" destOrd="0" presId="urn:microsoft.com/office/officeart/2005/8/layout/radial4"/>
    <dgm:cxn modelId="{57AC34DD-602C-490A-99BA-B384F231B171}" srcId="{5F7AF251-19BC-4867-A0AA-9AD0D60475D5}" destId="{649D61B8-6FC7-4C24-A57C-9F4AD6A4D5BD}" srcOrd="0" destOrd="0" parTransId="{CF07145F-F70A-4BFB-8B55-E8D2383AD5AC}" sibTransId="{D4A798D1-C99B-40C1-BDCD-6D95243F4313}"/>
    <dgm:cxn modelId="{8346BB05-BC5B-47A2-812F-B5BD27305693}" srcId="{649D61B8-6FC7-4C24-A57C-9F4AD6A4D5BD}" destId="{04D6B0C1-FB58-4151-8304-DA86C014B1DD}" srcOrd="2" destOrd="0" parTransId="{B2731412-B3D7-46C9-B343-5669F360106B}" sibTransId="{8F206B0F-FF0F-44B6-89DB-4CE303C0087B}"/>
    <dgm:cxn modelId="{64D31D86-5A31-42B7-9DFE-ABC3AAFA5ADF}" type="presOf" srcId="{B2731412-B3D7-46C9-B343-5669F360106B}" destId="{8475653E-CE98-463C-A5AF-B967A42B7A18}" srcOrd="0" destOrd="0" presId="urn:microsoft.com/office/officeart/2005/8/layout/radial4"/>
    <dgm:cxn modelId="{67410DEE-A5A9-4F86-B5B5-98B06DA51CA4}" type="presOf" srcId="{AC819496-8A0C-49E1-82E2-27E0D58B1A6D}" destId="{BFEE7AFD-45BA-4AB0-9774-70AAB706C983}" srcOrd="0" destOrd="0" presId="urn:microsoft.com/office/officeart/2005/8/layout/radial4"/>
    <dgm:cxn modelId="{A3CD5FC3-42B0-4BF0-BA59-12524D43C398}" type="presOf" srcId="{B4B91D28-F66F-4294-85F1-BCD49774811F}" destId="{1B6EFAC9-B9F2-48D6-A4D6-3EB4FB66616E}" srcOrd="0" destOrd="0" presId="urn:microsoft.com/office/officeart/2005/8/layout/radial4"/>
    <dgm:cxn modelId="{C8F0CAB3-CCF9-4258-AA97-15F9BE93AC6E}" srcId="{649D61B8-6FC7-4C24-A57C-9F4AD6A4D5BD}" destId="{AC819496-8A0C-49E1-82E2-27E0D58B1A6D}" srcOrd="0" destOrd="0" parTransId="{03E298B8-6E16-4657-9ABB-0DF6ED7151DB}" sibTransId="{D330AC39-AA4D-4CA2-8EEB-2E0749F74E00}"/>
    <dgm:cxn modelId="{7E88B5DC-A903-4507-AFF2-C71716F8A1A3}" type="presOf" srcId="{5F7AF251-19BC-4867-A0AA-9AD0D60475D5}" destId="{5D080F63-7F48-4703-B1F5-DA13A95F379B}" srcOrd="0" destOrd="0" presId="urn:microsoft.com/office/officeart/2005/8/layout/radial4"/>
    <dgm:cxn modelId="{FAEBAE95-91F7-4803-B048-5F20768CF104}" type="presParOf" srcId="{5D080F63-7F48-4703-B1F5-DA13A95F379B}" destId="{D7E10246-57EC-4BDA-9E6A-76D91CBF6582}" srcOrd="0" destOrd="0" presId="urn:microsoft.com/office/officeart/2005/8/layout/radial4"/>
    <dgm:cxn modelId="{0E82B273-CAB5-4EBA-8D7C-EE87BB99F24F}" type="presParOf" srcId="{5D080F63-7F48-4703-B1F5-DA13A95F379B}" destId="{6F8DE73E-6720-4609-9980-44ACDCC45280}" srcOrd="1" destOrd="0" presId="urn:microsoft.com/office/officeart/2005/8/layout/radial4"/>
    <dgm:cxn modelId="{A6CB4F2B-75AF-4F9E-8277-B14A8CFC43C0}" type="presParOf" srcId="{5D080F63-7F48-4703-B1F5-DA13A95F379B}" destId="{BFEE7AFD-45BA-4AB0-9774-70AAB706C983}" srcOrd="2" destOrd="0" presId="urn:microsoft.com/office/officeart/2005/8/layout/radial4"/>
    <dgm:cxn modelId="{E8B804EA-8327-46C0-B4CA-60A7019653B1}" type="presParOf" srcId="{5D080F63-7F48-4703-B1F5-DA13A95F379B}" destId="{7A51E134-27AE-4E7B-9222-DC60BCF1FCD4}" srcOrd="3" destOrd="0" presId="urn:microsoft.com/office/officeart/2005/8/layout/radial4"/>
    <dgm:cxn modelId="{C3B82D6F-752E-4DC5-AA9A-2A5612E82811}" type="presParOf" srcId="{5D080F63-7F48-4703-B1F5-DA13A95F379B}" destId="{1B6EFAC9-B9F2-48D6-A4D6-3EB4FB66616E}" srcOrd="4" destOrd="0" presId="urn:microsoft.com/office/officeart/2005/8/layout/radial4"/>
    <dgm:cxn modelId="{6E8C09CC-EF11-489B-A75D-0A6E21D3260D}" type="presParOf" srcId="{5D080F63-7F48-4703-B1F5-DA13A95F379B}" destId="{8475653E-CE98-463C-A5AF-B967A42B7A18}" srcOrd="5" destOrd="0" presId="urn:microsoft.com/office/officeart/2005/8/layout/radial4"/>
    <dgm:cxn modelId="{468D4716-E940-4646-9442-46C3DF77AB8D}" type="presParOf" srcId="{5D080F63-7F48-4703-B1F5-DA13A95F379B}" destId="{8ABC9D39-8570-47DB-9185-532AC0D0A7F9}"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F06455-6ECD-418F-86D8-B05764D12D5F}" type="doc">
      <dgm:prSet loTypeId="urn:microsoft.com/office/officeart/2005/8/layout/vList2" loCatId="list" qsTypeId="urn:microsoft.com/office/officeart/2005/8/quickstyle/3d2" qsCatId="3D" csTypeId="urn:microsoft.com/office/officeart/2005/8/colors/colorful1#4" csCatId="colorful" phldr="1"/>
      <dgm:spPr/>
      <dgm:t>
        <a:bodyPr/>
        <a:lstStyle/>
        <a:p>
          <a:endParaRPr lang="en-US"/>
        </a:p>
      </dgm:t>
    </dgm:pt>
    <dgm:pt modelId="{BBABB262-A140-4D11-869E-49D009F2C19E}">
      <dgm:prSet phldrT="[Text]" custT="1"/>
      <dgm:spPr/>
      <dgm:t>
        <a:bodyPr/>
        <a:lstStyle/>
        <a:p>
          <a:pPr algn="ctr" rtl="1"/>
          <a:r>
            <a:rPr lang="ar-JO" sz="3600" dirty="0" smtClean="0">
              <a:effectLst>
                <a:outerShdw blurRad="38100" dist="38100" dir="2700000" algn="tl">
                  <a:srgbClr val="000000">
                    <a:alpha val="43137"/>
                  </a:srgbClr>
                </a:outerShdw>
              </a:effectLst>
            </a:rPr>
            <a:t>نص المادة 7 من القانون المدني الاردني</a:t>
          </a:r>
          <a:endParaRPr lang="en-US" sz="3600" dirty="0">
            <a:effectLst>
              <a:outerShdw blurRad="38100" dist="38100" dir="2700000" algn="tl">
                <a:srgbClr val="000000">
                  <a:alpha val="43137"/>
                </a:srgbClr>
              </a:outerShdw>
            </a:effectLst>
          </a:endParaRPr>
        </a:p>
      </dgm:t>
    </dgm:pt>
    <dgm:pt modelId="{7A35C9C6-C825-471D-877D-6AC7FA8E6D04}" type="parTrans" cxnId="{2C1C726F-7943-43D1-BE5A-99F3A955BA7E}">
      <dgm:prSet/>
      <dgm:spPr/>
      <dgm:t>
        <a:bodyPr/>
        <a:lstStyle/>
        <a:p>
          <a:pPr algn="ctr" rtl="1"/>
          <a:endParaRPr lang="en-US" sz="2000">
            <a:solidFill>
              <a:schemeClr val="tx1"/>
            </a:solidFill>
            <a:effectLst>
              <a:outerShdw blurRad="38100" dist="38100" dir="2700000" algn="tl">
                <a:srgbClr val="000000">
                  <a:alpha val="43137"/>
                </a:srgbClr>
              </a:outerShdw>
            </a:effectLst>
          </a:endParaRPr>
        </a:p>
      </dgm:t>
    </dgm:pt>
    <dgm:pt modelId="{64AD7002-F976-41EF-B686-9895D37D68FA}" type="sibTrans" cxnId="{2C1C726F-7943-43D1-BE5A-99F3A955BA7E}">
      <dgm:prSet/>
      <dgm:spPr/>
      <dgm:t>
        <a:bodyPr/>
        <a:lstStyle/>
        <a:p>
          <a:pPr algn="ctr" rtl="1"/>
          <a:endParaRPr lang="en-US" sz="2000">
            <a:solidFill>
              <a:schemeClr val="tx1"/>
            </a:solidFill>
            <a:effectLst>
              <a:outerShdw blurRad="38100" dist="38100" dir="2700000" algn="tl">
                <a:srgbClr val="000000">
                  <a:alpha val="43137"/>
                </a:srgbClr>
              </a:outerShdw>
            </a:effectLst>
          </a:endParaRPr>
        </a:p>
      </dgm:t>
    </dgm:pt>
    <dgm:pt modelId="{168426D0-A76A-4ADA-BDD0-F451E7F1D15F}">
      <dgm:prSet phldrT="[Text]" custT="1"/>
      <dgm:spPr/>
      <dgm:t>
        <a:bodyPr/>
        <a:lstStyle/>
        <a:p>
          <a:pPr algn="just" rtl="1"/>
          <a:r>
            <a:rPr lang="ar-JO" sz="32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”تسري النصوص الجديدة  المتعلقة بالتقادم من وقت العمل بها على كل تقادم لم يكتمل“</a:t>
          </a:r>
          <a:endParaRPr lang="en-US" sz="3200" b="1" u="sng"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3A01BD26-36C6-42A6-ADEC-A3EE98C8BA67}" type="parTrans" cxnId="{135F43DC-C65B-4ED9-9167-6AECC5942C55}">
      <dgm:prSet/>
      <dgm:spPr/>
      <dgm:t>
        <a:bodyPr/>
        <a:lstStyle/>
        <a:p>
          <a:pPr algn="ctr" rtl="1"/>
          <a:endParaRPr lang="en-US" sz="2000">
            <a:solidFill>
              <a:schemeClr val="tx1"/>
            </a:solidFill>
            <a:effectLst>
              <a:outerShdw blurRad="38100" dist="38100" dir="2700000" algn="tl">
                <a:srgbClr val="000000">
                  <a:alpha val="43137"/>
                </a:srgbClr>
              </a:outerShdw>
            </a:effectLst>
          </a:endParaRPr>
        </a:p>
      </dgm:t>
    </dgm:pt>
    <dgm:pt modelId="{4699F8CD-BB57-4217-B531-5070B9B02804}" type="sibTrans" cxnId="{135F43DC-C65B-4ED9-9167-6AECC5942C55}">
      <dgm:prSet/>
      <dgm:spPr/>
      <dgm:t>
        <a:bodyPr/>
        <a:lstStyle/>
        <a:p>
          <a:pPr algn="ctr" rtl="1"/>
          <a:endParaRPr lang="en-US" sz="2000">
            <a:solidFill>
              <a:schemeClr val="tx1"/>
            </a:solidFill>
            <a:effectLst>
              <a:outerShdw blurRad="38100" dist="38100" dir="2700000" algn="tl">
                <a:srgbClr val="000000">
                  <a:alpha val="43137"/>
                </a:srgbClr>
              </a:outerShdw>
            </a:effectLst>
          </a:endParaRPr>
        </a:p>
      </dgm:t>
    </dgm:pt>
    <dgm:pt modelId="{7B3E33E5-379E-4C63-9B98-ACA78CDD70B4}" type="pres">
      <dgm:prSet presAssocID="{EBF06455-6ECD-418F-86D8-B05764D12D5F}" presName="linear" presStyleCnt="0">
        <dgm:presLayoutVars>
          <dgm:animLvl val="lvl"/>
          <dgm:resizeHandles val="exact"/>
        </dgm:presLayoutVars>
      </dgm:prSet>
      <dgm:spPr/>
      <dgm:t>
        <a:bodyPr/>
        <a:lstStyle/>
        <a:p>
          <a:pPr rtl="1"/>
          <a:endParaRPr lang="ar-JO"/>
        </a:p>
      </dgm:t>
    </dgm:pt>
    <dgm:pt modelId="{48448868-7301-4C6F-8A34-F166E47A56C3}" type="pres">
      <dgm:prSet presAssocID="{BBABB262-A140-4D11-869E-49D009F2C19E}" presName="parentText" presStyleLbl="node1" presStyleIdx="0" presStyleCnt="1" custLinFactNeighborX="-365" custLinFactNeighborY="-71989">
        <dgm:presLayoutVars>
          <dgm:chMax val="0"/>
          <dgm:bulletEnabled val="1"/>
        </dgm:presLayoutVars>
      </dgm:prSet>
      <dgm:spPr/>
      <dgm:t>
        <a:bodyPr/>
        <a:lstStyle/>
        <a:p>
          <a:pPr rtl="1"/>
          <a:endParaRPr lang="ar-JO"/>
        </a:p>
      </dgm:t>
    </dgm:pt>
    <dgm:pt modelId="{0E1B38C3-38F9-4593-A6A8-F6950BB85F48}" type="pres">
      <dgm:prSet presAssocID="{BBABB262-A140-4D11-869E-49D009F2C19E}" presName="childText" presStyleLbl="revTx" presStyleIdx="0" presStyleCnt="1" custScaleY="211106">
        <dgm:presLayoutVars>
          <dgm:bulletEnabled val="1"/>
        </dgm:presLayoutVars>
      </dgm:prSet>
      <dgm:spPr/>
      <dgm:t>
        <a:bodyPr/>
        <a:lstStyle/>
        <a:p>
          <a:endParaRPr lang="en-US"/>
        </a:p>
      </dgm:t>
    </dgm:pt>
  </dgm:ptLst>
  <dgm:cxnLst>
    <dgm:cxn modelId="{7BCCB004-287B-44CB-9522-2E8114B208EC}" type="presOf" srcId="{EBF06455-6ECD-418F-86D8-B05764D12D5F}" destId="{7B3E33E5-379E-4C63-9B98-ACA78CDD70B4}" srcOrd="0" destOrd="0" presId="urn:microsoft.com/office/officeart/2005/8/layout/vList2"/>
    <dgm:cxn modelId="{2C1C726F-7943-43D1-BE5A-99F3A955BA7E}" srcId="{EBF06455-6ECD-418F-86D8-B05764D12D5F}" destId="{BBABB262-A140-4D11-869E-49D009F2C19E}" srcOrd="0" destOrd="0" parTransId="{7A35C9C6-C825-471D-877D-6AC7FA8E6D04}" sibTransId="{64AD7002-F976-41EF-B686-9895D37D68FA}"/>
    <dgm:cxn modelId="{D9DF2867-7AAF-4837-9985-61284D53271D}" type="presOf" srcId="{BBABB262-A140-4D11-869E-49D009F2C19E}" destId="{48448868-7301-4C6F-8A34-F166E47A56C3}" srcOrd="0" destOrd="0" presId="urn:microsoft.com/office/officeart/2005/8/layout/vList2"/>
    <dgm:cxn modelId="{135F43DC-C65B-4ED9-9167-6AECC5942C55}" srcId="{BBABB262-A140-4D11-869E-49D009F2C19E}" destId="{168426D0-A76A-4ADA-BDD0-F451E7F1D15F}" srcOrd="0" destOrd="0" parTransId="{3A01BD26-36C6-42A6-ADEC-A3EE98C8BA67}" sibTransId="{4699F8CD-BB57-4217-B531-5070B9B02804}"/>
    <dgm:cxn modelId="{DC2564C1-B327-4D03-A5DA-AC24B18986BA}" type="presOf" srcId="{168426D0-A76A-4ADA-BDD0-F451E7F1D15F}" destId="{0E1B38C3-38F9-4593-A6A8-F6950BB85F48}" srcOrd="0" destOrd="0" presId="urn:microsoft.com/office/officeart/2005/8/layout/vList2"/>
    <dgm:cxn modelId="{28A3BAD1-9725-4B26-9C2E-630CA83666C2}" type="presParOf" srcId="{7B3E33E5-379E-4C63-9B98-ACA78CDD70B4}" destId="{48448868-7301-4C6F-8A34-F166E47A56C3}" srcOrd="0" destOrd="0" presId="urn:microsoft.com/office/officeart/2005/8/layout/vList2"/>
    <dgm:cxn modelId="{97BD0685-96F0-419E-8B7C-C04E74E54B16}" type="presParOf" srcId="{7B3E33E5-379E-4C63-9B98-ACA78CDD70B4}" destId="{0E1B38C3-38F9-4593-A6A8-F6950BB85F4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CADDEA0-5BC5-424B-A624-A25DB4F4B595}" type="doc">
      <dgm:prSet loTypeId="urn:microsoft.com/office/officeart/2005/8/layout/hierarchy3" loCatId="list" qsTypeId="urn:microsoft.com/office/officeart/2005/8/quickstyle/3d2" qsCatId="3D" csTypeId="urn:microsoft.com/office/officeart/2005/8/colors/colorful1#5" csCatId="colorful" phldr="1"/>
      <dgm:spPr/>
      <dgm:t>
        <a:bodyPr/>
        <a:lstStyle/>
        <a:p>
          <a:endParaRPr lang="en-US"/>
        </a:p>
      </dgm:t>
    </dgm:pt>
    <dgm:pt modelId="{7E870645-999D-421B-A5BD-7A08EA536983}">
      <dgm:prSet phldrT="[Text]"/>
      <dgm:spPr/>
      <dgm:t>
        <a:bodyPr/>
        <a:lstStyle/>
        <a:p>
          <a:pPr rtl="1"/>
          <a:r>
            <a:rPr lang="ar-JO" dirty="0" smtClean="0"/>
            <a:t>العقود التي ينظمها الافراد (المركز العقدي)</a:t>
          </a:r>
          <a:endParaRPr lang="en-US" dirty="0"/>
        </a:p>
      </dgm:t>
    </dgm:pt>
    <dgm:pt modelId="{CD164E70-DAA8-47D5-A275-30083545AC53}" type="parTrans" cxnId="{F786151E-81B4-425A-B5C7-AD1248E3AB05}">
      <dgm:prSet/>
      <dgm:spPr/>
      <dgm:t>
        <a:bodyPr/>
        <a:lstStyle/>
        <a:p>
          <a:pPr rtl="1"/>
          <a:endParaRPr lang="en-US"/>
        </a:p>
      </dgm:t>
    </dgm:pt>
    <dgm:pt modelId="{59DA89CF-B9D3-420B-B11C-92761E36FB73}" type="sibTrans" cxnId="{F786151E-81B4-425A-B5C7-AD1248E3AB05}">
      <dgm:prSet/>
      <dgm:spPr/>
      <dgm:t>
        <a:bodyPr/>
        <a:lstStyle/>
        <a:p>
          <a:pPr rtl="1"/>
          <a:endParaRPr lang="en-US"/>
        </a:p>
      </dgm:t>
    </dgm:pt>
    <dgm:pt modelId="{FAB1BB3F-9419-40FD-93F9-3A0D7CE0B081}">
      <dgm:prSet phldrT="[Text]"/>
      <dgm:spPr/>
      <dgm:t>
        <a:bodyPr/>
        <a:lstStyle/>
        <a:p>
          <a:pPr rtl="1"/>
          <a:r>
            <a:rPr lang="ar-JO" dirty="0" smtClean="0"/>
            <a:t>العقود التي يترك المشرع امر تنظيمها للافراد مثل عقد البيع</a:t>
          </a:r>
          <a:endParaRPr lang="en-US" dirty="0"/>
        </a:p>
      </dgm:t>
    </dgm:pt>
    <dgm:pt modelId="{D75401E1-B192-4082-9F5F-C11BB976EB96}" type="parTrans" cxnId="{F69CC9D6-F7F8-433F-AD74-F6C0887403E3}">
      <dgm:prSet/>
      <dgm:spPr/>
      <dgm:t>
        <a:bodyPr/>
        <a:lstStyle/>
        <a:p>
          <a:pPr rtl="1"/>
          <a:endParaRPr lang="en-US"/>
        </a:p>
      </dgm:t>
    </dgm:pt>
    <dgm:pt modelId="{ED56016F-C016-4DDB-AE76-1DDC112943A1}" type="sibTrans" cxnId="{F69CC9D6-F7F8-433F-AD74-F6C0887403E3}">
      <dgm:prSet/>
      <dgm:spPr/>
      <dgm:t>
        <a:bodyPr/>
        <a:lstStyle/>
        <a:p>
          <a:pPr rtl="1"/>
          <a:endParaRPr lang="en-US"/>
        </a:p>
      </dgm:t>
    </dgm:pt>
    <dgm:pt modelId="{000A1A22-4297-45D3-ACCE-CBB214A43029}">
      <dgm:prSet phldrT="[Text]"/>
      <dgm:spPr/>
      <dgm:t>
        <a:bodyPr/>
        <a:lstStyle/>
        <a:p>
          <a:pPr rtl="1"/>
          <a:r>
            <a:rPr lang="ar-JO" dirty="0" smtClean="0"/>
            <a:t>تنتفي حكمة خضوعها للاثر الفوري والمباشر للقانون</a:t>
          </a:r>
          <a:endParaRPr lang="en-US" dirty="0"/>
        </a:p>
      </dgm:t>
    </dgm:pt>
    <dgm:pt modelId="{33D98C08-B827-4C5F-8203-55508ECB6EE4}" type="parTrans" cxnId="{547A7E61-B920-429C-9ADA-36DFD4DF5AE4}">
      <dgm:prSet/>
      <dgm:spPr/>
      <dgm:t>
        <a:bodyPr/>
        <a:lstStyle/>
        <a:p>
          <a:pPr rtl="1"/>
          <a:endParaRPr lang="en-US"/>
        </a:p>
      </dgm:t>
    </dgm:pt>
    <dgm:pt modelId="{6F774C12-6977-4A37-9D15-54A99ED3250E}" type="sibTrans" cxnId="{547A7E61-B920-429C-9ADA-36DFD4DF5AE4}">
      <dgm:prSet/>
      <dgm:spPr/>
      <dgm:t>
        <a:bodyPr/>
        <a:lstStyle/>
        <a:p>
          <a:pPr rtl="1"/>
          <a:endParaRPr lang="en-US"/>
        </a:p>
      </dgm:t>
    </dgm:pt>
    <dgm:pt modelId="{474537EB-6A94-4FD7-B96E-C0B0ED210F79}">
      <dgm:prSet phldrT="[Text]"/>
      <dgm:spPr/>
      <dgm:t>
        <a:bodyPr/>
        <a:lstStyle/>
        <a:p>
          <a:pPr rtl="1"/>
          <a:r>
            <a:rPr lang="ar-JO" dirty="0" smtClean="0"/>
            <a:t>العقود التي ينظمها   المشرع (المركز القانوني) </a:t>
          </a:r>
          <a:endParaRPr lang="en-US" dirty="0"/>
        </a:p>
      </dgm:t>
    </dgm:pt>
    <dgm:pt modelId="{240E61B6-5A15-48C9-B92B-96D28E395FFC}" type="parTrans" cxnId="{8688DA1D-0952-4643-874F-D43409EC921E}">
      <dgm:prSet/>
      <dgm:spPr/>
      <dgm:t>
        <a:bodyPr/>
        <a:lstStyle/>
        <a:p>
          <a:pPr rtl="1"/>
          <a:endParaRPr lang="en-US"/>
        </a:p>
      </dgm:t>
    </dgm:pt>
    <dgm:pt modelId="{05D14ECF-C184-4E84-9BB7-914B2885A725}" type="sibTrans" cxnId="{8688DA1D-0952-4643-874F-D43409EC921E}">
      <dgm:prSet/>
      <dgm:spPr/>
      <dgm:t>
        <a:bodyPr/>
        <a:lstStyle/>
        <a:p>
          <a:pPr rtl="1"/>
          <a:endParaRPr lang="en-US"/>
        </a:p>
      </dgm:t>
    </dgm:pt>
    <dgm:pt modelId="{7D7F9F06-20A7-4BE4-B383-A26C14239554}">
      <dgm:prSet phldrT="[Text]"/>
      <dgm:spPr/>
      <dgm:t>
        <a:bodyPr/>
        <a:lstStyle/>
        <a:p>
          <a:pPr rtl="1"/>
          <a:r>
            <a:rPr lang="ar-JO" dirty="0" smtClean="0"/>
            <a:t>عقود نظم احكامها المشرع ، كعقد الزواج</a:t>
          </a:r>
          <a:endParaRPr lang="en-US" dirty="0"/>
        </a:p>
      </dgm:t>
    </dgm:pt>
    <dgm:pt modelId="{3F687E31-3D3D-4CBB-B5C1-2A39D64E8567}" type="parTrans" cxnId="{96221B24-A332-4B53-9273-FDF418EE6241}">
      <dgm:prSet/>
      <dgm:spPr/>
      <dgm:t>
        <a:bodyPr/>
        <a:lstStyle/>
        <a:p>
          <a:pPr rtl="1"/>
          <a:endParaRPr lang="en-US"/>
        </a:p>
      </dgm:t>
    </dgm:pt>
    <dgm:pt modelId="{CAB75690-F280-4301-8C27-677D9672BBFE}" type="sibTrans" cxnId="{96221B24-A332-4B53-9273-FDF418EE6241}">
      <dgm:prSet/>
      <dgm:spPr/>
      <dgm:t>
        <a:bodyPr/>
        <a:lstStyle/>
        <a:p>
          <a:pPr rtl="1"/>
          <a:endParaRPr lang="en-US"/>
        </a:p>
      </dgm:t>
    </dgm:pt>
    <dgm:pt modelId="{93B30DF4-1C5D-4665-BA2B-AA2BAAF992F9}">
      <dgm:prSet phldrT="[Text]"/>
      <dgm:spPr/>
      <dgm:t>
        <a:bodyPr/>
        <a:lstStyle/>
        <a:p>
          <a:pPr rtl="1"/>
          <a:r>
            <a:rPr lang="ar-JO" dirty="0" smtClean="0"/>
            <a:t>تخضع للاثر الفوري والمباشر للقانون.</a:t>
          </a:r>
          <a:endParaRPr lang="en-US" dirty="0"/>
        </a:p>
      </dgm:t>
    </dgm:pt>
    <dgm:pt modelId="{8F1CF572-0D74-476E-984C-A44809CFEAEE}" type="parTrans" cxnId="{03E08297-45A6-4079-AD28-7BEC98306EAD}">
      <dgm:prSet/>
      <dgm:spPr/>
      <dgm:t>
        <a:bodyPr/>
        <a:lstStyle/>
        <a:p>
          <a:pPr rtl="1"/>
          <a:endParaRPr lang="en-US"/>
        </a:p>
      </dgm:t>
    </dgm:pt>
    <dgm:pt modelId="{4EE1AD2E-C72B-491F-9909-B35DB93A93DD}" type="sibTrans" cxnId="{03E08297-45A6-4079-AD28-7BEC98306EAD}">
      <dgm:prSet/>
      <dgm:spPr/>
      <dgm:t>
        <a:bodyPr/>
        <a:lstStyle/>
        <a:p>
          <a:pPr rtl="1"/>
          <a:endParaRPr lang="en-US"/>
        </a:p>
      </dgm:t>
    </dgm:pt>
    <dgm:pt modelId="{5C79D270-412C-4FD7-9BFB-CAC46EB41A1D}" type="pres">
      <dgm:prSet presAssocID="{CCADDEA0-5BC5-424B-A624-A25DB4F4B595}" presName="diagram" presStyleCnt="0">
        <dgm:presLayoutVars>
          <dgm:chPref val="1"/>
          <dgm:dir val="rev"/>
          <dgm:animOne val="branch"/>
          <dgm:animLvl val="lvl"/>
          <dgm:resizeHandles/>
        </dgm:presLayoutVars>
      </dgm:prSet>
      <dgm:spPr/>
      <dgm:t>
        <a:bodyPr/>
        <a:lstStyle/>
        <a:p>
          <a:pPr rtl="1"/>
          <a:endParaRPr lang="ar-JO"/>
        </a:p>
      </dgm:t>
    </dgm:pt>
    <dgm:pt modelId="{BF394B7A-EAEE-4BD2-9077-261EEA8B2FFB}" type="pres">
      <dgm:prSet presAssocID="{7E870645-999D-421B-A5BD-7A08EA536983}" presName="root" presStyleCnt="0"/>
      <dgm:spPr/>
    </dgm:pt>
    <dgm:pt modelId="{5FA5C4FA-B0B4-42C2-AF03-6C642636AAD1}" type="pres">
      <dgm:prSet presAssocID="{7E870645-999D-421B-A5BD-7A08EA536983}" presName="rootComposite" presStyleCnt="0"/>
      <dgm:spPr/>
    </dgm:pt>
    <dgm:pt modelId="{984E948D-F53A-4C49-AF1B-1B74D9C3A07D}" type="pres">
      <dgm:prSet presAssocID="{7E870645-999D-421B-A5BD-7A08EA536983}" presName="rootText" presStyleLbl="node1" presStyleIdx="0" presStyleCnt="2"/>
      <dgm:spPr/>
      <dgm:t>
        <a:bodyPr/>
        <a:lstStyle/>
        <a:p>
          <a:pPr rtl="1"/>
          <a:endParaRPr lang="ar-JO"/>
        </a:p>
      </dgm:t>
    </dgm:pt>
    <dgm:pt modelId="{B01F7B21-9771-4538-B259-B39AF315D767}" type="pres">
      <dgm:prSet presAssocID="{7E870645-999D-421B-A5BD-7A08EA536983}" presName="rootConnector" presStyleLbl="node1" presStyleIdx="0" presStyleCnt="2"/>
      <dgm:spPr/>
      <dgm:t>
        <a:bodyPr/>
        <a:lstStyle/>
        <a:p>
          <a:pPr rtl="1"/>
          <a:endParaRPr lang="ar-JO"/>
        </a:p>
      </dgm:t>
    </dgm:pt>
    <dgm:pt modelId="{9ED20F04-4F55-4012-9B6B-AC0816B65AC7}" type="pres">
      <dgm:prSet presAssocID="{7E870645-999D-421B-A5BD-7A08EA536983}" presName="childShape" presStyleCnt="0"/>
      <dgm:spPr/>
    </dgm:pt>
    <dgm:pt modelId="{469228C3-2C73-4AFA-9E71-C3C6E397E2CF}" type="pres">
      <dgm:prSet presAssocID="{D75401E1-B192-4082-9F5F-C11BB976EB96}" presName="Name13" presStyleLbl="parChTrans1D2" presStyleIdx="0" presStyleCnt="4"/>
      <dgm:spPr/>
      <dgm:t>
        <a:bodyPr/>
        <a:lstStyle/>
        <a:p>
          <a:pPr rtl="1"/>
          <a:endParaRPr lang="ar-JO"/>
        </a:p>
      </dgm:t>
    </dgm:pt>
    <dgm:pt modelId="{2FEA80E7-4603-43CE-827B-287A6FF55A61}" type="pres">
      <dgm:prSet presAssocID="{FAB1BB3F-9419-40FD-93F9-3A0D7CE0B081}" presName="childText" presStyleLbl="bgAcc1" presStyleIdx="0" presStyleCnt="4">
        <dgm:presLayoutVars>
          <dgm:bulletEnabled val="1"/>
        </dgm:presLayoutVars>
      </dgm:prSet>
      <dgm:spPr/>
      <dgm:t>
        <a:bodyPr/>
        <a:lstStyle/>
        <a:p>
          <a:endParaRPr lang="en-US"/>
        </a:p>
      </dgm:t>
    </dgm:pt>
    <dgm:pt modelId="{CB035A90-F229-4B89-B340-0ECA4102D037}" type="pres">
      <dgm:prSet presAssocID="{33D98C08-B827-4C5F-8203-55508ECB6EE4}" presName="Name13" presStyleLbl="parChTrans1D2" presStyleIdx="1" presStyleCnt="4"/>
      <dgm:spPr/>
      <dgm:t>
        <a:bodyPr/>
        <a:lstStyle/>
        <a:p>
          <a:pPr rtl="1"/>
          <a:endParaRPr lang="ar-JO"/>
        </a:p>
      </dgm:t>
    </dgm:pt>
    <dgm:pt modelId="{D3900DC9-F63E-4ED1-92E6-DCF200842832}" type="pres">
      <dgm:prSet presAssocID="{000A1A22-4297-45D3-ACCE-CBB214A43029}" presName="childText" presStyleLbl="bgAcc1" presStyleIdx="1" presStyleCnt="4">
        <dgm:presLayoutVars>
          <dgm:bulletEnabled val="1"/>
        </dgm:presLayoutVars>
      </dgm:prSet>
      <dgm:spPr/>
      <dgm:t>
        <a:bodyPr/>
        <a:lstStyle/>
        <a:p>
          <a:endParaRPr lang="en-US"/>
        </a:p>
      </dgm:t>
    </dgm:pt>
    <dgm:pt modelId="{E106EC54-D9B7-4CE6-BCD3-FB794B6A49A6}" type="pres">
      <dgm:prSet presAssocID="{474537EB-6A94-4FD7-B96E-C0B0ED210F79}" presName="root" presStyleCnt="0"/>
      <dgm:spPr/>
    </dgm:pt>
    <dgm:pt modelId="{8D65FF5E-6BBF-4412-ABA0-E7D314AAE934}" type="pres">
      <dgm:prSet presAssocID="{474537EB-6A94-4FD7-B96E-C0B0ED210F79}" presName="rootComposite" presStyleCnt="0"/>
      <dgm:spPr/>
    </dgm:pt>
    <dgm:pt modelId="{7055957A-1E09-4E89-BC7C-E14C5DA99100}" type="pres">
      <dgm:prSet presAssocID="{474537EB-6A94-4FD7-B96E-C0B0ED210F79}" presName="rootText" presStyleLbl="node1" presStyleIdx="1" presStyleCnt="2" custLinFactNeighborX="628" custLinFactNeighborY="2145"/>
      <dgm:spPr/>
      <dgm:t>
        <a:bodyPr/>
        <a:lstStyle/>
        <a:p>
          <a:endParaRPr lang="en-US"/>
        </a:p>
      </dgm:t>
    </dgm:pt>
    <dgm:pt modelId="{9D36C3B2-9083-420A-AA01-70B45F709F12}" type="pres">
      <dgm:prSet presAssocID="{474537EB-6A94-4FD7-B96E-C0B0ED210F79}" presName="rootConnector" presStyleLbl="node1" presStyleIdx="1" presStyleCnt="2"/>
      <dgm:spPr/>
      <dgm:t>
        <a:bodyPr/>
        <a:lstStyle/>
        <a:p>
          <a:pPr rtl="1"/>
          <a:endParaRPr lang="ar-JO"/>
        </a:p>
      </dgm:t>
    </dgm:pt>
    <dgm:pt modelId="{43081A74-6F9B-4B68-BD0B-DEF73C9CB076}" type="pres">
      <dgm:prSet presAssocID="{474537EB-6A94-4FD7-B96E-C0B0ED210F79}" presName="childShape" presStyleCnt="0"/>
      <dgm:spPr/>
    </dgm:pt>
    <dgm:pt modelId="{081DE2C2-7AFE-4FF7-9388-36FBB02F4D75}" type="pres">
      <dgm:prSet presAssocID="{3F687E31-3D3D-4CBB-B5C1-2A39D64E8567}" presName="Name13" presStyleLbl="parChTrans1D2" presStyleIdx="2" presStyleCnt="4"/>
      <dgm:spPr/>
      <dgm:t>
        <a:bodyPr/>
        <a:lstStyle/>
        <a:p>
          <a:pPr rtl="1"/>
          <a:endParaRPr lang="ar-JO"/>
        </a:p>
      </dgm:t>
    </dgm:pt>
    <dgm:pt modelId="{5D3483AE-9CBF-483C-9EAE-E381C4914606}" type="pres">
      <dgm:prSet presAssocID="{7D7F9F06-20A7-4BE4-B383-A26C14239554}" presName="childText" presStyleLbl="bgAcc1" presStyleIdx="2" presStyleCnt="4">
        <dgm:presLayoutVars>
          <dgm:bulletEnabled val="1"/>
        </dgm:presLayoutVars>
      </dgm:prSet>
      <dgm:spPr/>
      <dgm:t>
        <a:bodyPr/>
        <a:lstStyle/>
        <a:p>
          <a:endParaRPr lang="en-US"/>
        </a:p>
      </dgm:t>
    </dgm:pt>
    <dgm:pt modelId="{56CE4664-9C30-4DBE-9F7D-E65C29DAAA0B}" type="pres">
      <dgm:prSet presAssocID="{8F1CF572-0D74-476E-984C-A44809CFEAEE}" presName="Name13" presStyleLbl="parChTrans1D2" presStyleIdx="3" presStyleCnt="4"/>
      <dgm:spPr/>
      <dgm:t>
        <a:bodyPr/>
        <a:lstStyle/>
        <a:p>
          <a:pPr rtl="1"/>
          <a:endParaRPr lang="ar-JO"/>
        </a:p>
      </dgm:t>
    </dgm:pt>
    <dgm:pt modelId="{3C67AD68-FDA6-4AFF-8F24-F9F4B92CC4E5}" type="pres">
      <dgm:prSet presAssocID="{93B30DF4-1C5D-4665-BA2B-AA2BAAF992F9}" presName="childText" presStyleLbl="bgAcc1" presStyleIdx="3" presStyleCnt="4">
        <dgm:presLayoutVars>
          <dgm:bulletEnabled val="1"/>
        </dgm:presLayoutVars>
      </dgm:prSet>
      <dgm:spPr/>
      <dgm:t>
        <a:bodyPr/>
        <a:lstStyle/>
        <a:p>
          <a:endParaRPr lang="en-US"/>
        </a:p>
      </dgm:t>
    </dgm:pt>
  </dgm:ptLst>
  <dgm:cxnLst>
    <dgm:cxn modelId="{547A7E61-B920-429C-9ADA-36DFD4DF5AE4}" srcId="{7E870645-999D-421B-A5BD-7A08EA536983}" destId="{000A1A22-4297-45D3-ACCE-CBB214A43029}" srcOrd="1" destOrd="0" parTransId="{33D98C08-B827-4C5F-8203-55508ECB6EE4}" sibTransId="{6F774C12-6977-4A37-9D15-54A99ED3250E}"/>
    <dgm:cxn modelId="{08E72378-9ADA-48D4-AF51-E5B01436CDC9}" type="presOf" srcId="{33D98C08-B827-4C5F-8203-55508ECB6EE4}" destId="{CB035A90-F229-4B89-B340-0ECA4102D037}" srcOrd="0" destOrd="0" presId="urn:microsoft.com/office/officeart/2005/8/layout/hierarchy3"/>
    <dgm:cxn modelId="{F786151E-81B4-425A-B5C7-AD1248E3AB05}" srcId="{CCADDEA0-5BC5-424B-A624-A25DB4F4B595}" destId="{7E870645-999D-421B-A5BD-7A08EA536983}" srcOrd="0" destOrd="0" parTransId="{CD164E70-DAA8-47D5-A275-30083545AC53}" sibTransId="{59DA89CF-B9D3-420B-B11C-92761E36FB73}"/>
    <dgm:cxn modelId="{8688DA1D-0952-4643-874F-D43409EC921E}" srcId="{CCADDEA0-5BC5-424B-A624-A25DB4F4B595}" destId="{474537EB-6A94-4FD7-B96E-C0B0ED210F79}" srcOrd="1" destOrd="0" parTransId="{240E61B6-5A15-48C9-B92B-96D28E395FFC}" sibTransId="{05D14ECF-C184-4E84-9BB7-914B2885A725}"/>
    <dgm:cxn modelId="{AE896B25-E4B6-40A4-B09C-71D7E15CB4A4}" type="presOf" srcId="{FAB1BB3F-9419-40FD-93F9-3A0D7CE0B081}" destId="{2FEA80E7-4603-43CE-827B-287A6FF55A61}" srcOrd="0" destOrd="0" presId="urn:microsoft.com/office/officeart/2005/8/layout/hierarchy3"/>
    <dgm:cxn modelId="{43AFB95B-C991-4D56-8E01-1C83A23DFA40}" type="presOf" srcId="{CCADDEA0-5BC5-424B-A624-A25DB4F4B595}" destId="{5C79D270-412C-4FD7-9BFB-CAC46EB41A1D}" srcOrd="0" destOrd="0" presId="urn:microsoft.com/office/officeart/2005/8/layout/hierarchy3"/>
    <dgm:cxn modelId="{86B019DA-CB1B-4009-8546-6FD3C81F13C2}" type="presOf" srcId="{7E870645-999D-421B-A5BD-7A08EA536983}" destId="{B01F7B21-9771-4538-B259-B39AF315D767}" srcOrd="1" destOrd="0" presId="urn:microsoft.com/office/officeart/2005/8/layout/hierarchy3"/>
    <dgm:cxn modelId="{2E87A0FA-4904-4A1A-AC12-F9683032420A}" type="presOf" srcId="{000A1A22-4297-45D3-ACCE-CBB214A43029}" destId="{D3900DC9-F63E-4ED1-92E6-DCF200842832}" srcOrd="0" destOrd="0" presId="urn:microsoft.com/office/officeart/2005/8/layout/hierarchy3"/>
    <dgm:cxn modelId="{F69CC9D6-F7F8-433F-AD74-F6C0887403E3}" srcId="{7E870645-999D-421B-A5BD-7A08EA536983}" destId="{FAB1BB3F-9419-40FD-93F9-3A0D7CE0B081}" srcOrd="0" destOrd="0" parTransId="{D75401E1-B192-4082-9F5F-C11BB976EB96}" sibTransId="{ED56016F-C016-4DDB-AE76-1DDC112943A1}"/>
    <dgm:cxn modelId="{BAB71EBC-AE02-46AD-BE14-FD21B89E0FAC}" type="presOf" srcId="{3F687E31-3D3D-4CBB-B5C1-2A39D64E8567}" destId="{081DE2C2-7AFE-4FF7-9388-36FBB02F4D75}" srcOrd="0" destOrd="0" presId="urn:microsoft.com/office/officeart/2005/8/layout/hierarchy3"/>
    <dgm:cxn modelId="{6B530C09-3F92-4A6F-9E27-A81F0D3AD216}" type="presOf" srcId="{7D7F9F06-20A7-4BE4-B383-A26C14239554}" destId="{5D3483AE-9CBF-483C-9EAE-E381C4914606}" srcOrd="0" destOrd="0" presId="urn:microsoft.com/office/officeart/2005/8/layout/hierarchy3"/>
    <dgm:cxn modelId="{7CDCD42C-6CD7-4C34-9545-1A2802072EA6}" type="presOf" srcId="{7E870645-999D-421B-A5BD-7A08EA536983}" destId="{984E948D-F53A-4C49-AF1B-1B74D9C3A07D}" srcOrd="0" destOrd="0" presId="urn:microsoft.com/office/officeart/2005/8/layout/hierarchy3"/>
    <dgm:cxn modelId="{F4DF716C-6E84-4134-8C83-7AA28E2E61C9}" type="presOf" srcId="{474537EB-6A94-4FD7-B96E-C0B0ED210F79}" destId="{7055957A-1E09-4E89-BC7C-E14C5DA99100}" srcOrd="0" destOrd="0" presId="urn:microsoft.com/office/officeart/2005/8/layout/hierarchy3"/>
    <dgm:cxn modelId="{650B655E-D5B3-467A-9323-EFDD640D8672}" type="presOf" srcId="{8F1CF572-0D74-476E-984C-A44809CFEAEE}" destId="{56CE4664-9C30-4DBE-9F7D-E65C29DAAA0B}" srcOrd="0" destOrd="0" presId="urn:microsoft.com/office/officeart/2005/8/layout/hierarchy3"/>
    <dgm:cxn modelId="{03E08297-45A6-4079-AD28-7BEC98306EAD}" srcId="{474537EB-6A94-4FD7-B96E-C0B0ED210F79}" destId="{93B30DF4-1C5D-4665-BA2B-AA2BAAF992F9}" srcOrd="1" destOrd="0" parTransId="{8F1CF572-0D74-476E-984C-A44809CFEAEE}" sibTransId="{4EE1AD2E-C72B-491F-9909-B35DB93A93DD}"/>
    <dgm:cxn modelId="{96221B24-A332-4B53-9273-FDF418EE6241}" srcId="{474537EB-6A94-4FD7-B96E-C0B0ED210F79}" destId="{7D7F9F06-20A7-4BE4-B383-A26C14239554}" srcOrd="0" destOrd="0" parTransId="{3F687E31-3D3D-4CBB-B5C1-2A39D64E8567}" sibTransId="{CAB75690-F280-4301-8C27-677D9672BBFE}"/>
    <dgm:cxn modelId="{78EFD92E-2B10-43CA-B4CB-799F07DCEA74}" type="presOf" srcId="{474537EB-6A94-4FD7-B96E-C0B0ED210F79}" destId="{9D36C3B2-9083-420A-AA01-70B45F709F12}" srcOrd="1" destOrd="0" presId="urn:microsoft.com/office/officeart/2005/8/layout/hierarchy3"/>
    <dgm:cxn modelId="{2CBC70A5-313D-4628-831A-4CAA49DFB793}" type="presOf" srcId="{D75401E1-B192-4082-9F5F-C11BB976EB96}" destId="{469228C3-2C73-4AFA-9E71-C3C6E397E2CF}" srcOrd="0" destOrd="0" presId="urn:microsoft.com/office/officeart/2005/8/layout/hierarchy3"/>
    <dgm:cxn modelId="{905AB7FE-E698-4793-9AFD-1720D64AFC3C}" type="presOf" srcId="{93B30DF4-1C5D-4665-BA2B-AA2BAAF992F9}" destId="{3C67AD68-FDA6-4AFF-8F24-F9F4B92CC4E5}" srcOrd="0" destOrd="0" presId="urn:microsoft.com/office/officeart/2005/8/layout/hierarchy3"/>
    <dgm:cxn modelId="{87AE429B-E668-4868-B49A-4909DD142BA1}" type="presParOf" srcId="{5C79D270-412C-4FD7-9BFB-CAC46EB41A1D}" destId="{BF394B7A-EAEE-4BD2-9077-261EEA8B2FFB}" srcOrd="0" destOrd="0" presId="urn:microsoft.com/office/officeart/2005/8/layout/hierarchy3"/>
    <dgm:cxn modelId="{25E1AFF0-A98F-40C9-B543-FD71FC90779E}" type="presParOf" srcId="{BF394B7A-EAEE-4BD2-9077-261EEA8B2FFB}" destId="{5FA5C4FA-B0B4-42C2-AF03-6C642636AAD1}" srcOrd="0" destOrd="0" presId="urn:microsoft.com/office/officeart/2005/8/layout/hierarchy3"/>
    <dgm:cxn modelId="{8CB74FBB-D1ED-497A-8986-064A8A0A82CD}" type="presParOf" srcId="{5FA5C4FA-B0B4-42C2-AF03-6C642636AAD1}" destId="{984E948D-F53A-4C49-AF1B-1B74D9C3A07D}" srcOrd="0" destOrd="0" presId="urn:microsoft.com/office/officeart/2005/8/layout/hierarchy3"/>
    <dgm:cxn modelId="{90C3750D-0866-4A4D-8520-63D270DF7A76}" type="presParOf" srcId="{5FA5C4FA-B0B4-42C2-AF03-6C642636AAD1}" destId="{B01F7B21-9771-4538-B259-B39AF315D767}" srcOrd="1" destOrd="0" presId="urn:microsoft.com/office/officeart/2005/8/layout/hierarchy3"/>
    <dgm:cxn modelId="{DCD938C5-3A2E-441E-A6B3-CABB4AB5F332}" type="presParOf" srcId="{BF394B7A-EAEE-4BD2-9077-261EEA8B2FFB}" destId="{9ED20F04-4F55-4012-9B6B-AC0816B65AC7}" srcOrd="1" destOrd="0" presId="urn:microsoft.com/office/officeart/2005/8/layout/hierarchy3"/>
    <dgm:cxn modelId="{C619EA47-7EA1-4D93-A98C-C9148CDEF8C4}" type="presParOf" srcId="{9ED20F04-4F55-4012-9B6B-AC0816B65AC7}" destId="{469228C3-2C73-4AFA-9E71-C3C6E397E2CF}" srcOrd="0" destOrd="0" presId="urn:microsoft.com/office/officeart/2005/8/layout/hierarchy3"/>
    <dgm:cxn modelId="{A4CD9DD9-2449-4264-98BB-77DC02CAF936}" type="presParOf" srcId="{9ED20F04-4F55-4012-9B6B-AC0816B65AC7}" destId="{2FEA80E7-4603-43CE-827B-287A6FF55A61}" srcOrd="1" destOrd="0" presId="urn:microsoft.com/office/officeart/2005/8/layout/hierarchy3"/>
    <dgm:cxn modelId="{B4320D2D-98E2-4BF8-BDF8-F45538726E2F}" type="presParOf" srcId="{9ED20F04-4F55-4012-9B6B-AC0816B65AC7}" destId="{CB035A90-F229-4B89-B340-0ECA4102D037}" srcOrd="2" destOrd="0" presId="urn:microsoft.com/office/officeart/2005/8/layout/hierarchy3"/>
    <dgm:cxn modelId="{63956F9D-2621-46E4-A6FC-8A1A220457EC}" type="presParOf" srcId="{9ED20F04-4F55-4012-9B6B-AC0816B65AC7}" destId="{D3900DC9-F63E-4ED1-92E6-DCF200842832}" srcOrd="3" destOrd="0" presId="urn:microsoft.com/office/officeart/2005/8/layout/hierarchy3"/>
    <dgm:cxn modelId="{EB7AEE2F-D997-47D2-B76E-CB3B17A2CE6A}" type="presParOf" srcId="{5C79D270-412C-4FD7-9BFB-CAC46EB41A1D}" destId="{E106EC54-D9B7-4CE6-BCD3-FB794B6A49A6}" srcOrd="1" destOrd="0" presId="urn:microsoft.com/office/officeart/2005/8/layout/hierarchy3"/>
    <dgm:cxn modelId="{30F09804-B16A-4D3A-A311-DC0C78760307}" type="presParOf" srcId="{E106EC54-D9B7-4CE6-BCD3-FB794B6A49A6}" destId="{8D65FF5E-6BBF-4412-ABA0-E7D314AAE934}" srcOrd="0" destOrd="0" presId="urn:microsoft.com/office/officeart/2005/8/layout/hierarchy3"/>
    <dgm:cxn modelId="{23FCDB9B-F612-41F6-A902-602AEDC509AA}" type="presParOf" srcId="{8D65FF5E-6BBF-4412-ABA0-E7D314AAE934}" destId="{7055957A-1E09-4E89-BC7C-E14C5DA99100}" srcOrd="0" destOrd="0" presId="urn:microsoft.com/office/officeart/2005/8/layout/hierarchy3"/>
    <dgm:cxn modelId="{890F2A2B-8A9E-45E4-9C18-2324515CCAD7}" type="presParOf" srcId="{8D65FF5E-6BBF-4412-ABA0-E7D314AAE934}" destId="{9D36C3B2-9083-420A-AA01-70B45F709F12}" srcOrd="1" destOrd="0" presId="urn:microsoft.com/office/officeart/2005/8/layout/hierarchy3"/>
    <dgm:cxn modelId="{6994EC04-704D-45E1-810B-849718D1C116}" type="presParOf" srcId="{E106EC54-D9B7-4CE6-BCD3-FB794B6A49A6}" destId="{43081A74-6F9B-4B68-BD0B-DEF73C9CB076}" srcOrd="1" destOrd="0" presId="urn:microsoft.com/office/officeart/2005/8/layout/hierarchy3"/>
    <dgm:cxn modelId="{793DF93C-5A21-4721-89E3-A65908C6D559}" type="presParOf" srcId="{43081A74-6F9B-4B68-BD0B-DEF73C9CB076}" destId="{081DE2C2-7AFE-4FF7-9388-36FBB02F4D75}" srcOrd="0" destOrd="0" presId="urn:microsoft.com/office/officeart/2005/8/layout/hierarchy3"/>
    <dgm:cxn modelId="{6D58C1D2-D0C2-47D3-A74C-111010EBAA45}" type="presParOf" srcId="{43081A74-6F9B-4B68-BD0B-DEF73C9CB076}" destId="{5D3483AE-9CBF-483C-9EAE-E381C4914606}" srcOrd="1" destOrd="0" presId="urn:microsoft.com/office/officeart/2005/8/layout/hierarchy3"/>
    <dgm:cxn modelId="{8AD3A2A8-9EE0-40A3-AFB1-7D1F12E6798A}" type="presParOf" srcId="{43081A74-6F9B-4B68-BD0B-DEF73C9CB076}" destId="{56CE4664-9C30-4DBE-9F7D-E65C29DAAA0B}" srcOrd="2" destOrd="0" presId="urn:microsoft.com/office/officeart/2005/8/layout/hierarchy3"/>
    <dgm:cxn modelId="{D613268C-5A5A-4947-B160-4B95893C7E4B}" type="presParOf" srcId="{43081A74-6F9B-4B68-BD0B-DEF73C9CB076}" destId="{3C67AD68-FDA6-4AFF-8F24-F9F4B92CC4E5}"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45FF8-5680-4D8E-9599-DE39E636D26F}">
      <dsp:nvSpPr>
        <dsp:cNvPr id="0" name=""/>
        <dsp:cNvSpPr/>
      </dsp:nvSpPr>
      <dsp:spPr>
        <a:xfrm>
          <a:off x="0" y="586739"/>
          <a:ext cx="8001000" cy="782320"/>
        </a:xfrm>
        <a:prstGeom prst="notchedRightArrow">
          <a:avLst/>
        </a:prstGeom>
        <a:gradFill rotWithShape="0">
          <a:gsLst>
            <a:gs pos="0">
              <a:schemeClr val="accent3">
                <a:tint val="40000"/>
                <a:hueOff val="0"/>
                <a:satOff val="0"/>
                <a:lumOff val="0"/>
                <a:alphaOff val="0"/>
                <a:shade val="15000"/>
                <a:satMod val="180000"/>
              </a:schemeClr>
            </a:gs>
            <a:gs pos="50000">
              <a:schemeClr val="accent3">
                <a:tint val="40000"/>
                <a:hueOff val="0"/>
                <a:satOff val="0"/>
                <a:lumOff val="0"/>
                <a:alphaOff val="0"/>
                <a:shade val="45000"/>
                <a:satMod val="170000"/>
              </a:schemeClr>
            </a:gs>
            <a:gs pos="70000">
              <a:schemeClr val="accent3">
                <a:tint val="40000"/>
                <a:hueOff val="0"/>
                <a:satOff val="0"/>
                <a:lumOff val="0"/>
                <a:alphaOff val="0"/>
                <a:tint val="99000"/>
                <a:shade val="65000"/>
                <a:satMod val="155000"/>
              </a:schemeClr>
            </a:gs>
            <a:gs pos="100000">
              <a:schemeClr val="accent3">
                <a:tint val="40000"/>
                <a:hueOff val="0"/>
                <a:satOff val="0"/>
                <a:lumOff val="0"/>
                <a:alphaOff val="0"/>
                <a:tint val="95500"/>
                <a:shade val="100000"/>
                <a:satMod val="15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65A75287-2144-48DE-BAAA-5C41D19512A7}">
      <dsp:nvSpPr>
        <dsp:cNvPr id="0" name=""/>
        <dsp:cNvSpPr/>
      </dsp:nvSpPr>
      <dsp:spPr>
        <a:xfrm>
          <a:off x="3516" y="0"/>
          <a:ext cx="2320602" cy="782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ar-JO" sz="2400" kern="1200" dirty="0" smtClean="0"/>
            <a:t>الماضي</a:t>
          </a:r>
          <a:endParaRPr lang="en-US" sz="2400" kern="1200" dirty="0"/>
        </a:p>
      </dsp:txBody>
      <dsp:txXfrm>
        <a:off x="3516" y="0"/>
        <a:ext cx="2320602" cy="782320"/>
      </dsp:txXfrm>
    </dsp:sp>
    <dsp:sp modelId="{9063095A-D892-41F0-94BE-DEA134602F45}">
      <dsp:nvSpPr>
        <dsp:cNvPr id="0" name=""/>
        <dsp:cNvSpPr/>
      </dsp:nvSpPr>
      <dsp:spPr>
        <a:xfrm>
          <a:off x="914400" y="838199"/>
          <a:ext cx="195580" cy="195580"/>
        </a:xfrm>
        <a:prstGeom prst="ellipse">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4D7E85F-6AC9-48D4-9886-D33172903324}">
      <dsp:nvSpPr>
        <dsp:cNvPr id="0" name=""/>
        <dsp:cNvSpPr/>
      </dsp:nvSpPr>
      <dsp:spPr>
        <a:xfrm>
          <a:off x="2440148" y="1173479"/>
          <a:ext cx="2320602" cy="782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ar-JO" sz="2400" kern="1200" dirty="0" smtClean="0"/>
            <a:t>الحاضر</a:t>
          </a:r>
          <a:endParaRPr lang="en-US" sz="2400" kern="1200" dirty="0"/>
        </a:p>
      </dsp:txBody>
      <dsp:txXfrm>
        <a:off x="2440148" y="1173479"/>
        <a:ext cx="2320602" cy="782320"/>
      </dsp:txXfrm>
    </dsp:sp>
    <dsp:sp modelId="{818D154B-4B6C-4821-8F9B-FFB3BA5BB810}">
      <dsp:nvSpPr>
        <dsp:cNvPr id="0" name=""/>
        <dsp:cNvSpPr/>
      </dsp:nvSpPr>
      <dsp:spPr>
        <a:xfrm>
          <a:off x="3581400" y="838199"/>
          <a:ext cx="195580" cy="195580"/>
        </a:xfrm>
        <a:prstGeom prst="ellipse">
          <a:avLst/>
        </a:prstGeom>
        <a:gradFill rotWithShape="0">
          <a:gsLst>
            <a:gs pos="0">
              <a:schemeClr val="accent3">
                <a:hueOff val="5812304"/>
                <a:satOff val="-18573"/>
                <a:lumOff val="-4706"/>
                <a:alphaOff val="0"/>
                <a:shade val="15000"/>
                <a:satMod val="180000"/>
              </a:schemeClr>
            </a:gs>
            <a:gs pos="50000">
              <a:schemeClr val="accent3">
                <a:hueOff val="5812304"/>
                <a:satOff val="-18573"/>
                <a:lumOff val="-4706"/>
                <a:alphaOff val="0"/>
                <a:shade val="45000"/>
                <a:satMod val="170000"/>
              </a:schemeClr>
            </a:gs>
            <a:gs pos="70000">
              <a:schemeClr val="accent3">
                <a:hueOff val="5812304"/>
                <a:satOff val="-18573"/>
                <a:lumOff val="-4706"/>
                <a:alphaOff val="0"/>
                <a:tint val="99000"/>
                <a:shade val="65000"/>
                <a:satMod val="155000"/>
              </a:schemeClr>
            </a:gs>
            <a:gs pos="100000">
              <a:schemeClr val="accent3">
                <a:hueOff val="5812304"/>
                <a:satOff val="-18573"/>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EF6E8ED-A6F9-4199-9ACB-6273F8B23E3E}">
      <dsp:nvSpPr>
        <dsp:cNvPr id="0" name=""/>
        <dsp:cNvSpPr/>
      </dsp:nvSpPr>
      <dsp:spPr>
        <a:xfrm>
          <a:off x="4876781" y="0"/>
          <a:ext cx="2320602" cy="782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ar-JO" sz="2400" kern="1200" dirty="0" smtClean="0"/>
            <a:t>المستقبل</a:t>
          </a:r>
          <a:endParaRPr lang="en-US" sz="2400" kern="1200" dirty="0"/>
        </a:p>
      </dsp:txBody>
      <dsp:txXfrm>
        <a:off x="4876781" y="0"/>
        <a:ext cx="2320602" cy="782320"/>
      </dsp:txXfrm>
    </dsp:sp>
    <dsp:sp modelId="{4B9EAF8A-68E6-40F8-B6CD-19E3ED3B90FE}">
      <dsp:nvSpPr>
        <dsp:cNvPr id="0" name=""/>
        <dsp:cNvSpPr/>
      </dsp:nvSpPr>
      <dsp:spPr>
        <a:xfrm>
          <a:off x="6477000" y="838199"/>
          <a:ext cx="195580" cy="195580"/>
        </a:xfrm>
        <a:prstGeom prst="ellipse">
          <a:avLst/>
        </a:prstGeom>
        <a:gradFill rotWithShape="0">
          <a:gsLst>
            <a:gs pos="0">
              <a:schemeClr val="accent3">
                <a:hueOff val="11624607"/>
                <a:satOff val="-37145"/>
                <a:lumOff val="-9412"/>
                <a:alphaOff val="0"/>
                <a:shade val="15000"/>
                <a:satMod val="180000"/>
              </a:schemeClr>
            </a:gs>
            <a:gs pos="50000">
              <a:schemeClr val="accent3">
                <a:hueOff val="11624607"/>
                <a:satOff val="-37145"/>
                <a:lumOff val="-9412"/>
                <a:alphaOff val="0"/>
                <a:shade val="45000"/>
                <a:satMod val="170000"/>
              </a:schemeClr>
            </a:gs>
            <a:gs pos="70000">
              <a:schemeClr val="accent3">
                <a:hueOff val="11624607"/>
                <a:satOff val="-37145"/>
                <a:lumOff val="-9412"/>
                <a:alphaOff val="0"/>
                <a:tint val="99000"/>
                <a:shade val="65000"/>
                <a:satMod val="155000"/>
              </a:schemeClr>
            </a:gs>
            <a:gs pos="100000">
              <a:schemeClr val="accent3">
                <a:hueOff val="11624607"/>
                <a:satOff val="-37145"/>
                <a:lumOff val="-9412"/>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E10246-57EC-4BDA-9E6A-76D91CBF6582}">
      <dsp:nvSpPr>
        <dsp:cNvPr id="0" name=""/>
        <dsp:cNvSpPr/>
      </dsp:nvSpPr>
      <dsp:spPr>
        <a:xfrm>
          <a:off x="3003804" y="2957400"/>
          <a:ext cx="2221992" cy="2221992"/>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ar-JO" sz="2600" b="1" kern="1200" dirty="0" smtClean="0">
              <a:solidFill>
                <a:schemeClr val="tx1"/>
              </a:solidFill>
            </a:rPr>
            <a:t>المراكز القانونية لحظة اصدار القانون الجديد</a:t>
          </a:r>
          <a:endParaRPr lang="en-US" sz="2600" b="1" kern="1200" dirty="0">
            <a:solidFill>
              <a:schemeClr val="tx1"/>
            </a:solidFill>
          </a:endParaRPr>
        </a:p>
      </dsp:txBody>
      <dsp:txXfrm>
        <a:off x="3329207" y="3282803"/>
        <a:ext cx="1571186" cy="1571186"/>
      </dsp:txXfrm>
    </dsp:sp>
    <dsp:sp modelId="{6F8DE73E-6720-4609-9980-44ACDCC45280}">
      <dsp:nvSpPr>
        <dsp:cNvPr id="0" name=""/>
        <dsp:cNvSpPr/>
      </dsp:nvSpPr>
      <dsp:spPr>
        <a:xfrm rot="12900000">
          <a:off x="1295258" y="2475863"/>
          <a:ext cx="1994739" cy="633267"/>
        </a:xfrm>
        <a:prstGeom prst="leftArrow">
          <a:avLst>
            <a:gd name="adj1" fmla="val 60000"/>
            <a:gd name="adj2" fmla="val 5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BFEE7AFD-45BA-4AB0-9774-70AAB706C983}">
      <dsp:nvSpPr>
        <dsp:cNvPr id="0" name=""/>
        <dsp:cNvSpPr/>
      </dsp:nvSpPr>
      <dsp:spPr>
        <a:xfrm>
          <a:off x="420184" y="1376072"/>
          <a:ext cx="2110892" cy="1688713"/>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2865" tIns="62865" rIns="62865" bIns="62865" numCol="1" spcCol="1270" anchor="ctr" anchorCtr="0">
          <a:noAutofit/>
        </a:bodyPr>
        <a:lstStyle/>
        <a:p>
          <a:pPr lvl="0" algn="ctr" defTabSz="1466850">
            <a:lnSpc>
              <a:spcPct val="90000"/>
            </a:lnSpc>
            <a:spcBef>
              <a:spcPct val="0"/>
            </a:spcBef>
            <a:spcAft>
              <a:spcPct val="35000"/>
            </a:spcAft>
          </a:pPr>
          <a:r>
            <a:rPr lang="ar-JO" sz="3300" b="1" kern="1200" dirty="0" smtClean="0">
              <a:solidFill>
                <a:schemeClr val="tx1"/>
              </a:solidFill>
            </a:rPr>
            <a:t>مستمرة لا تزال تنتج اثارا قانونية </a:t>
          </a:r>
          <a:endParaRPr lang="en-US" sz="3300" b="1" kern="1200" dirty="0">
            <a:solidFill>
              <a:schemeClr val="tx1"/>
            </a:solidFill>
          </a:endParaRPr>
        </a:p>
      </dsp:txBody>
      <dsp:txXfrm>
        <a:off x="469645" y="1425533"/>
        <a:ext cx="2011970" cy="1589791"/>
      </dsp:txXfrm>
    </dsp:sp>
    <dsp:sp modelId="{7A51E134-27AE-4E7B-9222-DC60BCF1FCD4}">
      <dsp:nvSpPr>
        <dsp:cNvPr id="0" name=""/>
        <dsp:cNvSpPr/>
      </dsp:nvSpPr>
      <dsp:spPr>
        <a:xfrm rot="16200000">
          <a:off x="3117430" y="1527300"/>
          <a:ext cx="1994739" cy="633267"/>
        </a:xfrm>
        <a:prstGeom prst="leftArrow">
          <a:avLst>
            <a:gd name="adj1" fmla="val 60000"/>
            <a:gd name="adj2" fmla="val 50000"/>
          </a:avLst>
        </a:prstGeom>
        <a:gradFill rotWithShape="0">
          <a:gsLst>
            <a:gs pos="0">
              <a:schemeClr val="accent3">
                <a:hueOff val="5812304"/>
                <a:satOff val="-18573"/>
                <a:lumOff val="-4706"/>
                <a:alphaOff val="0"/>
                <a:shade val="15000"/>
                <a:satMod val="180000"/>
              </a:schemeClr>
            </a:gs>
            <a:gs pos="50000">
              <a:schemeClr val="accent3">
                <a:hueOff val="5812304"/>
                <a:satOff val="-18573"/>
                <a:lumOff val="-4706"/>
                <a:alphaOff val="0"/>
                <a:shade val="45000"/>
                <a:satMod val="170000"/>
              </a:schemeClr>
            </a:gs>
            <a:gs pos="70000">
              <a:schemeClr val="accent3">
                <a:hueOff val="5812304"/>
                <a:satOff val="-18573"/>
                <a:lumOff val="-4706"/>
                <a:alphaOff val="0"/>
                <a:tint val="99000"/>
                <a:shade val="65000"/>
                <a:satMod val="155000"/>
              </a:schemeClr>
            </a:gs>
            <a:gs pos="100000">
              <a:schemeClr val="accent3">
                <a:hueOff val="5812304"/>
                <a:satOff val="-18573"/>
                <a:lumOff val="-4706"/>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hueOff val="5812304"/>
              <a:satOff val="-18573"/>
              <a:lumOff val="-4706"/>
              <a:alphaOff val="0"/>
              <a:satMod val="300000"/>
            </a:schemeClr>
          </a:contourClr>
        </a:sp3d>
      </dsp:spPr>
      <dsp:style>
        <a:lnRef idx="0">
          <a:scrgbClr r="0" g="0" b="0"/>
        </a:lnRef>
        <a:fillRef idx="3">
          <a:scrgbClr r="0" g="0" b="0"/>
        </a:fillRef>
        <a:effectRef idx="3">
          <a:scrgbClr r="0" g="0" b="0"/>
        </a:effectRef>
        <a:fontRef idx="minor">
          <a:schemeClr val="lt1"/>
        </a:fontRef>
      </dsp:style>
    </dsp:sp>
    <dsp:sp modelId="{1B6EFAC9-B9F2-48D6-A4D6-3EB4FB66616E}">
      <dsp:nvSpPr>
        <dsp:cNvPr id="0" name=""/>
        <dsp:cNvSpPr/>
      </dsp:nvSpPr>
      <dsp:spPr>
        <a:xfrm>
          <a:off x="3059353" y="2207"/>
          <a:ext cx="2110892" cy="1688713"/>
        </a:xfrm>
        <a:prstGeom prst="roundRect">
          <a:avLst>
            <a:gd name="adj" fmla="val 10000"/>
          </a:avLst>
        </a:prstGeom>
        <a:gradFill rotWithShape="0">
          <a:gsLst>
            <a:gs pos="0">
              <a:schemeClr val="accent3">
                <a:hueOff val="5812304"/>
                <a:satOff val="-18573"/>
                <a:lumOff val="-4706"/>
                <a:alphaOff val="0"/>
                <a:shade val="15000"/>
                <a:satMod val="180000"/>
              </a:schemeClr>
            </a:gs>
            <a:gs pos="50000">
              <a:schemeClr val="accent3">
                <a:hueOff val="5812304"/>
                <a:satOff val="-18573"/>
                <a:lumOff val="-4706"/>
                <a:alphaOff val="0"/>
                <a:shade val="45000"/>
                <a:satMod val="170000"/>
              </a:schemeClr>
            </a:gs>
            <a:gs pos="70000">
              <a:schemeClr val="accent3">
                <a:hueOff val="5812304"/>
                <a:satOff val="-18573"/>
                <a:lumOff val="-4706"/>
                <a:alphaOff val="0"/>
                <a:tint val="99000"/>
                <a:shade val="65000"/>
                <a:satMod val="155000"/>
              </a:schemeClr>
            </a:gs>
            <a:gs pos="100000">
              <a:schemeClr val="accent3">
                <a:hueOff val="5812304"/>
                <a:satOff val="-18573"/>
                <a:lumOff val="-4706"/>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hueOff val="5812304"/>
              <a:satOff val="-18573"/>
              <a:lumOff val="-4706"/>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2865" tIns="62865" rIns="62865" bIns="62865" numCol="1" spcCol="1270" anchor="ctr" anchorCtr="0">
          <a:noAutofit/>
        </a:bodyPr>
        <a:lstStyle/>
        <a:p>
          <a:pPr lvl="0" algn="ctr" defTabSz="1466850">
            <a:lnSpc>
              <a:spcPct val="90000"/>
            </a:lnSpc>
            <a:spcBef>
              <a:spcPct val="0"/>
            </a:spcBef>
            <a:spcAft>
              <a:spcPct val="35000"/>
            </a:spcAft>
          </a:pPr>
          <a:r>
            <a:rPr lang="ar-JO" sz="3300" b="1" kern="1200" dirty="0" smtClean="0">
              <a:solidFill>
                <a:schemeClr val="tx1"/>
              </a:solidFill>
            </a:rPr>
            <a:t> في دور الانقضاء</a:t>
          </a:r>
          <a:endParaRPr lang="en-US" sz="3300" b="1" kern="1200" dirty="0">
            <a:solidFill>
              <a:schemeClr val="tx1"/>
            </a:solidFill>
          </a:endParaRPr>
        </a:p>
      </dsp:txBody>
      <dsp:txXfrm>
        <a:off x="3108814" y="51668"/>
        <a:ext cx="2011970" cy="1589791"/>
      </dsp:txXfrm>
    </dsp:sp>
    <dsp:sp modelId="{8475653E-CE98-463C-A5AF-B967A42B7A18}">
      <dsp:nvSpPr>
        <dsp:cNvPr id="0" name=""/>
        <dsp:cNvSpPr/>
      </dsp:nvSpPr>
      <dsp:spPr>
        <a:xfrm rot="19500000">
          <a:off x="4939602" y="2475863"/>
          <a:ext cx="1994739" cy="633267"/>
        </a:xfrm>
        <a:prstGeom prst="leftArrow">
          <a:avLst>
            <a:gd name="adj1" fmla="val 60000"/>
            <a:gd name="adj2" fmla="val 50000"/>
          </a:avLst>
        </a:prstGeom>
        <a:gradFill rotWithShape="0">
          <a:gsLst>
            <a:gs pos="0">
              <a:schemeClr val="accent3">
                <a:hueOff val="11624607"/>
                <a:satOff val="-37145"/>
                <a:lumOff val="-9412"/>
                <a:alphaOff val="0"/>
                <a:shade val="15000"/>
                <a:satMod val="180000"/>
              </a:schemeClr>
            </a:gs>
            <a:gs pos="50000">
              <a:schemeClr val="accent3">
                <a:hueOff val="11624607"/>
                <a:satOff val="-37145"/>
                <a:lumOff val="-9412"/>
                <a:alphaOff val="0"/>
                <a:shade val="45000"/>
                <a:satMod val="170000"/>
              </a:schemeClr>
            </a:gs>
            <a:gs pos="70000">
              <a:schemeClr val="accent3">
                <a:hueOff val="11624607"/>
                <a:satOff val="-37145"/>
                <a:lumOff val="-9412"/>
                <a:alphaOff val="0"/>
                <a:tint val="99000"/>
                <a:shade val="65000"/>
                <a:satMod val="155000"/>
              </a:schemeClr>
            </a:gs>
            <a:gs pos="100000">
              <a:schemeClr val="accent3">
                <a:hueOff val="11624607"/>
                <a:satOff val="-37145"/>
                <a:lumOff val="-9412"/>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hueOff val="11624607"/>
              <a:satOff val="-37145"/>
              <a:lumOff val="-9412"/>
              <a:alphaOff val="0"/>
              <a:satMod val="300000"/>
            </a:schemeClr>
          </a:contourClr>
        </a:sp3d>
      </dsp:spPr>
      <dsp:style>
        <a:lnRef idx="0">
          <a:scrgbClr r="0" g="0" b="0"/>
        </a:lnRef>
        <a:fillRef idx="3">
          <a:scrgbClr r="0" g="0" b="0"/>
        </a:fillRef>
        <a:effectRef idx="3">
          <a:scrgbClr r="0" g="0" b="0"/>
        </a:effectRef>
        <a:fontRef idx="minor">
          <a:schemeClr val="lt1"/>
        </a:fontRef>
      </dsp:style>
    </dsp:sp>
    <dsp:sp modelId="{8ABC9D39-8570-47DB-9185-532AC0D0A7F9}">
      <dsp:nvSpPr>
        <dsp:cNvPr id="0" name=""/>
        <dsp:cNvSpPr/>
      </dsp:nvSpPr>
      <dsp:spPr>
        <a:xfrm>
          <a:off x="5698523" y="1376072"/>
          <a:ext cx="2110892" cy="1688713"/>
        </a:xfrm>
        <a:prstGeom prst="roundRect">
          <a:avLst>
            <a:gd name="adj" fmla="val 10000"/>
          </a:avLst>
        </a:prstGeom>
        <a:gradFill rotWithShape="0">
          <a:gsLst>
            <a:gs pos="0">
              <a:schemeClr val="accent3">
                <a:hueOff val="11624607"/>
                <a:satOff val="-37145"/>
                <a:lumOff val="-9412"/>
                <a:alphaOff val="0"/>
                <a:shade val="15000"/>
                <a:satMod val="180000"/>
              </a:schemeClr>
            </a:gs>
            <a:gs pos="50000">
              <a:schemeClr val="accent3">
                <a:hueOff val="11624607"/>
                <a:satOff val="-37145"/>
                <a:lumOff val="-9412"/>
                <a:alphaOff val="0"/>
                <a:shade val="45000"/>
                <a:satMod val="170000"/>
              </a:schemeClr>
            </a:gs>
            <a:gs pos="70000">
              <a:schemeClr val="accent3">
                <a:hueOff val="11624607"/>
                <a:satOff val="-37145"/>
                <a:lumOff val="-9412"/>
                <a:alphaOff val="0"/>
                <a:tint val="99000"/>
                <a:shade val="65000"/>
                <a:satMod val="155000"/>
              </a:schemeClr>
            </a:gs>
            <a:gs pos="100000">
              <a:schemeClr val="accent3">
                <a:hueOff val="11624607"/>
                <a:satOff val="-37145"/>
                <a:lumOff val="-9412"/>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3">
              <a:hueOff val="11624607"/>
              <a:satOff val="-37145"/>
              <a:lumOff val="-9412"/>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2865" tIns="62865" rIns="62865" bIns="62865" numCol="1" spcCol="1270" anchor="ctr" anchorCtr="0">
          <a:noAutofit/>
        </a:bodyPr>
        <a:lstStyle/>
        <a:p>
          <a:pPr lvl="0" algn="ctr" defTabSz="1466850">
            <a:lnSpc>
              <a:spcPct val="90000"/>
            </a:lnSpc>
            <a:spcBef>
              <a:spcPct val="0"/>
            </a:spcBef>
            <a:spcAft>
              <a:spcPct val="35000"/>
            </a:spcAft>
          </a:pPr>
          <a:r>
            <a:rPr lang="ar-JO" sz="3300" b="1" kern="1200" dirty="0" smtClean="0">
              <a:solidFill>
                <a:schemeClr val="tx1"/>
              </a:solidFill>
            </a:rPr>
            <a:t>لا تزال في دور التكوين</a:t>
          </a:r>
          <a:endParaRPr lang="en-US" sz="3300" b="1" kern="1200" dirty="0">
            <a:solidFill>
              <a:schemeClr val="tx1"/>
            </a:solidFill>
          </a:endParaRPr>
        </a:p>
      </dsp:txBody>
      <dsp:txXfrm>
        <a:off x="5747984" y="1425533"/>
        <a:ext cx="2011970" cy="15897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48868-7301-4C6F-8A34-F166E47A56C3}">
      <dsp:nvSpPr>
        <dsp:cNvPr id="0" name=""/>
        <dsp:cNvSpPr/>
      </dsp:nvSpPr>
      <dsp:spPr>
        <a:xfrm>
          <a:off x="0" y="322337"/>
          <a:ext cx="7794624" cy="1005217"/>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JO" sz="3600" kern="1200" dirty="0" smtClean="0">
              <a:effectLst>
                <a:outerShdw blurRad="38100" dist="38100" dir="2700000" algn="tl">
                  <a:srgbClr val="000000">
                    <a:alpha val="43137"/>
                  </a:srgbClr>
                </a:outerShdw>
              </a:effectLst>
            </a:rPr>
            <a:t>نص المادة 7 من القانون المدني الاردني</a:t>
          </a:r>
          <a:endParaRPr lang="en-US" sz="3600" kern="1200" dirty="0">
            <a:effectLst>
              <a:outerShdw blurRad="38100" dist="38100" dir="2700000" algn="tl">
                <a:srgbClr val="000000">
                  <a:alpha val="43137"/>
                </a:srgbClr>
              </a:outerShdw>
            </a:effectLst>
          </a:endParaRPr>
        </a:p>
      </dsp:txBody>
      <dsp:txXfrm>
        <a:off x="49071" y="371408"/>
        <a:ext cx="7696482" cy="907075"/>
      </dsp:txXfrm>
    </dsp:sp>
    <dsp:sp modelId="{0E1B38C3-38F9-4593-A6A8-F6950BB85F48}">
      <dsp:nvSpPr>
        <dsp:cNvPr id="0" name=""/>
        <dsp:cNvSpPr/>
      </dsp:nvSpPr>
      <dsp:spPr>
        <a:xfrm>
          <a:off x="0" y="1441069"/>
          <a:ext cx="7794624" cy="332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479" tIns="40640" rIns="227584" bIns="40640" numCol="1" spcCol="1270" anchor="t" anchorCtr="0">
          <a:noAutofit/>
        </a:bodyPr>
        <a:lstStyle/>
        <a:p>
          <a:pPr marL="285750" lvl="1" indent="-285750" algn="just" defTabSz="1422400" rtl="1">
            <a:lnSpc>
              <a:spcPct val="90000"/>
            </a:lnSpc>
            <a:spcBef>
              <a:spcPct val="0"/>
            </a:spcBef>
            <a:spcAft>
              <a:spcPct val="20000"/>
            </a:spcAft>
            <a:buChar char="••"/>
          </a:pPr>
          <a:r>
            <a:rPr lang="ar-JO" sz="3200" b="1" u="sng" kern="12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”تسري النصوص الجديدة  المتعلقة بالتقادم من وقت العمل بها على كل تقادم لم يكتمل“</a:t>
          </a:r>
          <a:endParaRPr lang="en-US" sz="3200" b="1" u="sng" kern="12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0" y="1441069"/>
        <a:ext cx="7794624" cy="3328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4E948D-F53A-4C49-AF1B-1B74D9C3A07D}">
      <dsp:nvSpPr>
        <dsp:cNvPr id="0" name=""/>
        <dsp:cNvSpPr/>
      </dsp:nvSpPr>
      <dsp:spPr>
        <a:xfrm>
          <a:off x="4451923" y="2334"/>
          <a:ext cx="3001788" cy="1500894"/>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rtl="1">
            <a:lnSpc>
              <a:spcPct val="90000"/>
            </a:lnSpc>
            <a:spcBef>
              <a:spcPct val="0"/>
            </a:spcBef>
            <a:spcAft>
              <a:spcPct val="35000"/>
            </a:spcAft>
          </a:pPr>
          <a:r>
            <a:rPr lang="ar-JO" sz="3000" kern="1200" dirty="0" smtClean="0"/>
            <a:t>العقود التي ينظمها الافراد (المركز العقدي)</a:t>
          </a:r>
          <a:endParaRPr lang="en-US" sz="3000" kern="1200" dirty="0"/>
        </a:p>
      </dsp:txBody>
      <dsp:txXfrm>
        <a:off x="4495883" y="46294"/>
        <a:ext cx="2913868" cy="1412974"/>
      </dsp:txXfrm>
    </dsp:sp>
    <dsp:sp modelId="{469228C3-2C73-4AFA-9E71-C3C6E397E2CF}">
      <dsp:nvSpPr>
        <dsp:cNvPr id="0" name=""/>
        <dsp:cNvSpPr/>
      </dsp:nvSpPr>
      <dsp:spPr>
        <a:xfrm>
          <a:off x="6853354" y="1503229"/>
          <a:ext cx="300178" cy="1125670"/>
        </a:xfrm>
        <a:custGeom>
          <a:avLst/>
          <a:gdLst/>
          <a:ahLst/>
          <a:cxnLst/>
          <a:rect l="0" t="0" r="0" b="0"/>
          <a:pathLst>
            <a:path>
              <a:moveTo>
                <a:pt x="300178" y="0"/>
              </a:moveTo>
              <a:lnTo>
                <a:pt x="300178" y="1125670"/>
              </a:lnTo>
              <a:lnTo>
                <a:pt x="0" y="1125670"/>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FEA80E7-4603-43CE-827B-287A6FF55A61}">
      <dsp:nvSpPr>
        <dsp:cNvPr id="0" name=""/>
        <dsp:cNvSpPr/>
      </dsp:nvSpPr>
      <dsp:spPr>
        <a:xfrm>
          <a:off x="4451923" y="1878452"/>
          <a:ext cx="2401431" cy="150089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rtl="1">
            <a:lnSpc>
              <a:spcPct val="90000"/>
            </a:lnSpc>
            <a:spcBef>
              <a:spcPct val="0"/>
            </a:spcBef>
            <a:spcAft>
              <a:spcPct val="35000"/>
            </a:spcAft>
          </a:pPr>
          <a:r>
            <a:rPr lang="ar-JO" sz="2500" kern="1200" dirty="0" smtClean="0"/>
            <a:t>العقود التي يترك المشرع امر تنظيمها للافراد مثل عقد البيع</a:t>
          </a:r>
          <a:endParaRPr lang="en-US" sz="2500" kern="1200" dirty="0"/>
        </a:p>
      </dsp:txBody>
      <dsp:txXfrm>
        <a:off x="4495883" y="1922412"/>
        <a:ext cx="2313511" cy="1412974"/>
      </dsp:txXfrm>
    </dsp:sp>
    <dsp:sp modelId="{CB035A90-F229-4B89-B340-0ECA4102D037}">
      <dsp:nvSpPr>
        <dsp:cNvPr id="0" name=""/>
        <dsp:cNvSpPr/>
      </dsp:nvSpPr>
      <dsp:spPr>
        <a:xfrm>
          <a:off x="6853354" y="1503229"/>
          <a:ext cx="300178" cy="3001788"/>
        </a:xfrm>
        <a:custGeom>
          <a:avLst/>
          <a:gdLst/>
          <a:ahLst/>
          <a:cxnLst/>
          <a:rect l="0" t="0" r="0" b="0"/>
          <a:pathLst>
            <a:path>
              <a:moveTo>
                <a:pt x="300178" y="0"/>
              </a:moveTo>
              <a:lnTo>
                <a:pt x="300178" y="3001788"/>
              </a:lnTo>
              <a:lnTo>
                <a:pt x="0" y="3001788"/>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3900DC9-F63E-4ED1-92E6-DCF200842832}">
      <dsp:nvSpPr>
        <dsp:cNvPr id="0" name=""/>
        <dsp:cNvSpPr/>
      </dsp:nvSpPr>
      <dsp:spPr>
        <a:xfrm>
          <a:off x="4451923" y="3754570"/>
          <a:ext cx="2401431" cy="1500894"/>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rtl="1">
            <a:lnSpc>
              <a:spcPct val="90000"/>
            </a:lnSpc>
            <a:spcBef>
              <a:spcPct val="0"/>
            </a:spcBef>
            <a:spcAft>
              <a:spcPct val="35000"/>
            </a:spcAft>
          </a:pPr>
          <a:r>
            <a:rPr lang="ar-JO" sz="2500" kern="1200" dirty="0" smtClean="0"/>
            <a:t>تنتفي حكمة خضوعها للاثر الفوري والمباشر للقانون</a:t>
          </a:r>
          <a:endParaRPr lang="en-US" sz="2500" kern="1200" dirty="0"/>
        </a:p>
      </dsp:txBody>
      <dsp:txXfrm>
        <a:off x="4495883" y="3798530"/>
        <a:ext cx="2313511" cy="1412974"/>
      </dsp:txXfrm>
    </dsp:sp>
    <dsp:sp modelId="{7055957A-1E09-4E89-BC7C-E14C5DA99100}">
      <dsp:nvSpPr>
        <dsp:cNvPr id="0" name=""/>
        <dsp:cNvSpPr/>
      </dsp:nvSpPr>
      <dsp:spPr>
        <a:xfrm>
          <a:off x="718538" y="34528"/>
          <a:ext cx="3001788" cy="1500894"/>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rtl="1">
            <a:lnSpc>
              <a:spcPct val="90000"/>
            </a:lnSpc>
            <a:spcBef>
              <a:spcPct val="0"/>
            </a:spcBef>
            <a:spcAft>
              <a:spcPct val="35000"/>
            </a:spcAft>
          </a:pPr>
          <a:r>
            <a:rPr lang="ar-JO" sz="3000" kern="1200" dirty="0" smtClean="0"/>
            <a:t>العقود التي ينظمها   المشرع (المركز القانوني) </a:t>
          </a:r>
          <a:endParaRPr lang="en-US" sz="3000" kern="1200" dirty="0"/>
        </a:p>
      </dsp:txBody>
      <dsp:txXfrm>
        <a:off x="762498" y="78488"/>
        <a:ext cx="2913868" cy="1412974"/>
      </dsp:txXfrm>
    </dsp:sp>
    <dsp:sp modelId="{081DE2C2-7AFE-4FF7-9388-36FBB02F4D75}">
      <dsp:nvSpPr>
        <dsp:cNvPr id="0" name=""/>
        <dsp:cNvSpPr/>
      </dsp:nvSpPr>
      <dsp:spPr>
        <a:xfrm>
          <a:off x="3101118" y="1535423"/>
          <a:ext cx="319030" cy="1093476"/>
        </a:xfrm>
        <a:custGeom>
          <a:avLst/>
          <a:gdLst/>
          <a:ahLst/>
          <a:cxnLst/>
          <a:rect l="0" t="0" r="0" b="0"/>
          <a:pathLst>
            <a:path>
              <a:moveTo>
                <a:pt x="319030" y="0"/>
              </a:moveTo>
              <a:lnTo>
                <a:pt x="319030" y="1093476"/>
              </a:lnTo>
              <a:lnTo>
                <a:pt x="0" y="1093476"/>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D3483AE-9CBF-483C-9EAE-E381C4914606}">
      <dsp:nvSpPr>
        <dsp:cNvPr id="0" name=""/>
        <dsp:cNvSpPr/>
      </dsp:nvSpPr>
      <dsp:spPr>
        <a:xfrm>
          <a:off x="699687" y="1878452"/>
          <a:ext cx="2401431" cy="150089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rtl="1">
            <a:lnSpc>
              <a:spcPct val="90000"/>
            </a:lnSpc>
            <a:spcBef>
              <a:spcPct val="0"/>
            </a:spcBef>
            <a:spcAft>
              <a:spcPct val="35000"/>
            </a:spcAft>
          </a:pPr>
          <a:r>
            <a:rPr lang="ar-JO" sz="2500" kern="1200" dirty="0" smtClean="0"/>
            <a:t>عقود نظم احكامها المشرع ، كعقد الزواج</a:t>
          </a:r>
          <a:endParaRPr lang="en-US" sz="2500" kern="1200" dirty="0"/>
        </a:p>
      </dsp:txBody>
      <dsp:txXfrm>
        <a:off x="743647" y="1922412"/>
        <a:ext cx="2313511" cy="1412974"/>
      </dsp:txXfrm>
    </dsp:sp>
    <dsp:sp modelId="{56CE4664-9C30-4DBE-9F7D-E65C29DAAA0B}">
      <dsp:nvSpPr>
        <dsp:cNvPr id="0" name=""/>
        <dsp:cNvSpPr/>
      </dsp:nvSpPr>
      <dsp:spPr>
        <a:xfrm>
          <a:off x="3101118" y="1535423"/>
          <a:ext cx="319030" cy="2969594"/>
        </a:xfrm>
        <a:custGeom>
          <a:avLst/>
          <a:gdLst/>
          <a:ahLst/>
          <a:cxnLst/>
          <a:rect l="0" t="0" r="0" b="0"/>
          <a:pathLst>
            <a:path>
              <a:moveTo>
                <a:pt x="319030" y="0"/>
              </a:moveTo>
              <a:lnTo>
                <a:pt x="319030" y="2969594"/>
              </a:lnTo>
              <a:lnTo>
                <a:pt x="0" y="2969594"/>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C67AD68-FDA6-4AFF-8F24-F9F4B92CC4E5}">
      <dsp:nvSpPr>
        <dsp:cNvPr id="0" name=""/>
        <dsp:cNvSpPr/>
      </dsp:nvSpPr>
      <dsp:spPr>
        <a:xfrm>
          <a:off x="699687" y="3754570"/>
          <a:ext cx="2401431" cy="1500894"/>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ctr" defTabSz="1111250" rtl="1">
            <a:lnSpc>
              <a:spcPct val="90000"/>
            </a:lnSpc>
            <a:spcBef>
              <a:spcPct val="0"/>
            </a:spcBef>
            <a:spcAft>
              <a:spcPct val="35000"/>
            </a:spcAft>
          </a:pPr>
          <a:r>
            <a:rPr lang="ar-JO" sz="2500" kern="1200" dirty="0" smtClean="0"/>
            <a:t>تخضع للاثر الفوري والمباشر للقانون.</a:t>
          </a:r>
          <a:endParaRPr lang="en-US" sz="2500" kern="1200" dirty="0"/>
        </a:p>
      </dsp:txBody>
      <dsp:txXfrm>
        <a:off x="743647" y="3798530"/>
        <a:ext cx="2313511" cy="141297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CEC636E6-7067-4B27-AC13-8A8066CA8256}" type="datetime1">
              <a:rPr lang="en-US" smtClean="0"/>
              <a:t>1/28/2019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2D0A4E10-1B58-4E94-B9E5-9D21A0170235}"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E2FDA038-1EE7-4F16-A198-FE25D0AEAA05}"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D1A9B8B2-449E-4DA4-BFCC-803078B95432}"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34A6E2D9-F337-4EB9-A2FE-71116741D43F}" type="datetime1">
              <a:rPr lang="en-US" smtClean="0"/>
              <a:t>1/28/2019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50A73C1C-DBA3-4AC2-BC7B-CDB3DA56D783}"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70153246-D020-485E-BE9B-F8104C99A75A}" type="datetime1">
              <a:rPr lang="en-US" smtClean="0"/>
              <a:t>1/28/2019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62AB220E-8681-46C4-87A4-574FCF14E9E1}" type="datetime1">
              <a:rPr lang="en-US" smtClean="0"/>
              <a:t>1/28/2019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75D16A3-7261-4432-8869-5AF14DBF4248}" type="datetime1">
              <a:rPr lang="en-US" smtClean="0"/>
              <a:t>1/28/2019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7C5EE5E6-B75D-401A-AA42-9617506B364A}"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E9A29A5E-E0C0-4E52-B139-007A4B8A4C64}" type="datetime1">
              <a:rPr lang="en-US" smtClean="0"/>
              <a:t>1/28/2019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ADB2E5E7-6593-4484-8F56-5E0D431A997F}" type="datetime1">
              <a:rPr lang="en-US" smtClean="0"/>
              <a:t>1/28/2019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lvl="0" algn="ctr" rtl="1"/>
            <a:r>
              <a:rPr lang="ar-JO"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الاثر المباشر والفوري </a:t>
            </a:r>
            <a:r>
              <a:rPr lang="ar-JO" sz="4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للقانون</a:t>
            </a:r>
            <a:endParaRPr lang="en-US"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2864" y="838200"/>
            <a:ext cx="8229600" cy="3797300"/>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المراكز القانونية التي جرت وتكونت في ظل القانون القديم ولكن اثارها ما تزال مستمرة بعد صدور القانون الجديد، فقد اتفق الفقهاء على استمرار سريان القانون القديم على المراكز القانونية العقدية 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حيث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اثارها وطرق اتقضائها.</a:t>
            </a: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ما يسمى بمبدأ </a:t>
            </a: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الاثر المستمر للقانون القديم .</a:t>
            </a:r>
          </a:p>
          <a:p>
            <a:pPr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0" y="4335461"/>
            <a:ext cx="1828800" cy="2438402"/>
          </a:xfrm>
          <a:prstGeom prst="rect">
            <a:avLst/>
          </a:prstGeom>
        </p:spPr>
      </p:pic>
    </p:spTree>
    <p:extLst>
      <p:ext uri="{BB962C8B-B14F-4D97-AF65-F5344CB8AC3E}">
        <p14:creationId xmlns:p14="http://schemas.microsoft.com/office/powerpoint/2010/main" val="599635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600200"/>
            <a:ext cx="5257800" cy="4407091"/>
          </a:xfrm>
        </p:spPr>
        <p:txBody>
          <a:bodyPr/>
          <a:lstStyle/>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يميز بعض الفقهاء عند الحديث عن الاثر المستقبلي للقانون القديم بين : </a:t>
            </a:r>
          </a:p>
          <a:p>
            <a:pPr lvl="1" algn="r" rtl="1">
              <a:buFont typeface="Wingdings" pitchFamily="2" charset="2"/>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العقود التي ينظمها المشرع</a:t>
            </a:r>
          </a:p>
          <a:p>
            <a:pPr lvl="1" algn="r" rtl="1">
              <a:buFont typeface="Wingdings" pitchFamily="2" charset="2"/>
              <a:buChar cha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r" rtl="1">
              <a:buFont typeface="Wingdings" pitchFamily="2" charset="2"/>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العقود التي ينظمها الافراد</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5777" y="1905000"/>
            <a:ext cx="3344692" cy="2996844"/>
          </a:xfrm>
          <a:prstGeom prst="rect">
            <a:avLst/>
          </a:prstGeom>
        </p:spPr>
      </p:pic>
    </p:spTree>
    <p:extLst>
      <p:ext uri="{BB962C8B-B14F-4D97-AF65-F5344CB8AC3E}">
        <p14:creationId xmlns:p14="http://schemas.microsoft.com/office/powerpoint/2010/main" val="41381652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linds(horizontal)">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458200" cy="5486400"/>
          </a:xfrm>
        </p:spPr>
        <p:txBody>
          <a:bodyPr/>
          <a:lstStyle/>
          <a:p>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342736" y="5630863"/>
            <a:ext cx="8229600" cy="1143000"/>
          </a:xfrm>
        </p:spPr>
        <p:txBody>
          <a:bodyPr>
            <a:normAutofit/>
          </a:bodyPr>
          <a:lstStyle/>
          <a:p>
            <a:pPr algn="ct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349574537"/>
              </p:ext>
            </p:extLst>
          </p:nvPr>
        </p:nvGraphicFramePr>
        <p:xfrm>
          <a:off x="762000" y="304718"/>
          <a:ext cx="81534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11860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marL="0" indent="0" algn="just"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09800" y="2362200"/>
            <a:ext cx="5486400" cy="1200329"/>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بالأثر الفوري و المباشر للقاعدة القانونية الملزمة؟</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178006" y="6408738"/>
            <a:ext cx="835819" cy="365125"/>
          </a:xfrm>
        </p:spPr>
        <p:txBody>
          <a:bodyPr/>
          <a:lstStyle/>
          <a:p>
            <a:pPr algn="l" rtl="1"/>
            <a:fld id="{5CC9CE27-4982-444C-9312-3DD47D12EDF3}" type="slidenum">
              <a:rPr lang="en-US" altLang="en-US" smtClean="0"/>
              <a:pPr algn="l" rtl="1"/>
              <a:t>2</a:t>
            </a:fld>
            <a:r>
              <a:rPr lang="ar-JO" altLang="en-US" dirty="0" smtClean="0"/>
              <a:t>/13</a:t>
            </a:r>
            <a:endParaRPr lang="en-US" altLang="en-US" dirty="0"/>
          </a:p>
        </p:txBody>
      </p:sp>
    </p:spTree>
    <p:extLst>
      <p:ext uri="{BB962C8B-B14F-4D97-AF65-F5344CB8AC3E}">
        <p14:creationId xmlns:p14="http://schemas.microsoft.com/office/powerpoint/2010/main" val="11599122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idx="1"/>
          </p:nvPr>
        </p:nvSpPr>
        <p:spPr/>
        <p:txBody>
          <a:bodyPr/>
          <a:lstStyle/>
          <a:p>
            <a:pPr algn="r" rtl="1" eaLnBrk="1" hangingPunct="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eaLnBrk="1" hangingPunct="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eaLnBrk="1" hangingPunct="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يبدأ تطبيق القانون من حيث الزمان بتحديد وقت بدء العمل به وحتى انتهاء العمل منه.</a:t>
            </a:r>
          </a:p>
          <a:p>
            <a:pPr algn="r" rtl="1" eaLnBrk="1" hangingPunct="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eaLnBrk="1" hangingPunct="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eaLnBrk="1" hangingPunct="1">
              <a:buFont typeface="Wingdings 3" pitchFamily="18" charset="2"/>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199" y="533400"/>
            <a:ext cx="8189913" cy="1143000"/>
          </a:xfrm>
        </p:spPr>
        <p:txBody>
          <a:bodyPr>
            <a:noAutofit/>
          </a:bodyPr>
          <a:lstStyle/>
          <a:p>
            <a:pPr algn="ctr" rtl="1" eaLnBrk="1" fontAlgn="auto" hangingPunct="1">
              <a:spcAft>
                <a:spcPts val="0"/>
              </a:spcAft>
              <a:defRPr/>
            </a:pPr>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القانون من حيث الزمان </a:t>
            </a:r>
            <a:endPar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15" name="Diagram 14"/>
          <p:cNvGraphicFramePr/>
          <p:nvPr/>
        </p:nvGraphicFramePr>
        <p:xfrm>
          <a:off x="685800" y="4114800"/>
          <a:ext cx="8001000" cy="195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73377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xEl>
                                              <p:pRg st="2" end="2"/>
                                            </p:txEl>
                                          </p:spTgt>
                                        </p:tgtEl>
                                        <p:attrNameLst>
                                          <p:attrName>style.visibility</p:attrName>
                                        </p:attrNameLst>
                                      </p:cBhvr>
                                      <p:to>
                                        <p:strVal val="visible"/>
                                      </p:to>
                                    </p:set>
                                    <p:anim calcmode="lin" valueType="num">
                                      <p:cBhvr additive="base">
                                        <p:cTn id="7" dur="500" fill="hold"/>
                                        <p:tgtEl>
                                          <p:spTgt spid="819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p:bldGraphic spid="1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199" y="381000"/>
            <a:ext cx="6409187" cy="5626291"/>
          </a:xfrm>
        </p:spPr>
        <p:txBody>
          <a:bodyPr>
            <a:normAutofit lnSpcReduction="10000"/>
          </a:bodyPr>
          <a:lstStyle/>
          <a:p>
            <a:pPr marL="365760" indent="-256032" algn="just" rtl="1" eaLnBrk="1" fontAlgn="auto" hangingPunct="1">
              <a:spcAft>
                <a:spcPts val="0"/>
              </a:spcAft>
              <a:buFont typeface="Wingdings 3"/>
              <a:buChar char=""/>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وينبثق عن هذا عدم سريان القانون على الماضي كون القانون يحكم بصفة عامة الوقائع والمراكز القانونية التي تنشأ اثناء نفاذه.</a:t>
            </a:r>
          </a:p>
          <a:p>
            <a:pPr marL="365760" indent="-256032" algn="just" rtl="1" eaLnBrk="1" fontAlgn="auto" hangingPunct="1">
              <a:spcAft>
                <a:spcPts val="0"/>
              </a:spcAft>
              <a:buFont typeface="Wingdings 3"/>
              <a:buChar char=""/>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65760" indent="-256032" algn="just" rtl="1" eaLnBrk="1" fontAlgn="auto" hangingPunct="1">
              <a:spcAft>
                <a:spcPts val="0"/>
              </a:spcAft>
              <a:buFont typeface="Wingdings 3"/>
              <a:buChar char=""/>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وعليه اذا ما الغيت قاعدة قانونية وحلت محلها قاعدة قانونية أخرى فان القاعدة الملغاة يتوقف العمل بها فوراً وتسري القاعدة القانونية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الجديدة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ابتداءً من يوم نفاذها.</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4</a:t>
            </a:fld>
            <a:r>
              <a:rPr lang="ar-JO" altLang="en-US" dirty="0" smtClean="0"/>
              <a:t>/13</a:t>
            </a:r>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2123782"/>
            <a:ext cx="1780725" cy="2722822"/>
          </a:xfrm>
          <a:prstGeom prst="rect">
            <a:avLst/>
          </a:prstGeom>
        </p:spPr>
      </p:pic>
    </p:spTree>
    <p:extLst>
      <p:ext uri="{BB962C8B-B14F-4D97-AF65-F5344CB8AC3E}">
        <p14:creationId xmlns:p14="http://schemas.microsoft.com/office/powerpoint/2010/main" val="3072028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linds(horizontal)">
                                      <p:cBhvr>
                                        <p:cTn id="18"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14077" y="914400"/>
            <a:ext cx="8229600" cy="4343400"/>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سبق و ان اشرنا في المحاضرات السابقة ، فانه بمجرد اصدار ونشر القانون بالجريدة الرسمية يصبح نافذاً وساري المفعول حسب التواريخ الوردة فيه.</a:t>
            </a:r>
          </a:p>
          <a:p>
            <a:pPr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وعليه، حين يصبح القانون نافذاً فانه ينطبق على الوقائع والتصرفات والمراكز القانونية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اللاحقة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مباشرة لنفاذه كما وتخضع لحكمه هذه الوقائع والتصرفات والمراكز القانونية وهذا ما يسمى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بمبدأ الاثر الفوري للقانون.</a:t>
            </a:r>
            <a:endParaRPr lang="en-US"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267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229600" cy="4343400"/>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حين يبدأ العمل بالقانون، فان هناك وقائع قانونية جارية وهذه الوقائع القانونية اما ان تكون :</a:t>
            </a: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Font typeface="Wingdings" pitchFamily="2" charset="2"/>
              <a:buChar char="v"/>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مراكز قانونية لا تزال في دور التكوين او الانقضاء حين بدء العمل بالقانون.</a:t>
            </a:r>
          </a:p>
          <a:p>
            <a:pPr algn="justLow" rtl="1">
              <a:buFont typeface="Wingdings" pitchFamily="2" charset="2"/>
              <a:buChar char="v"/>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مراكز قانونية لا تزال  تنتج اثارا حين بدء العمل بالقانون الجديد.</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77817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ox(in)">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26206540"/>
              </p:ext>
            </p:extLst>
          </p:nvPr>
        </p:nvGraphicFramePr>
        <p:xfrm>
          <a:off x="417513" y="990600"/>
          <a:ext cx="8229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806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4797" y="838200"/>
            <a:ext cx="8229600" cy="3797300"/>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المسلم به بان القانون الجديد لا يسري الا على المراكز القانونية التي لا تزال في دور التكوين او دور الانقضاء.</a:t>
            </a: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المراكز القانونية التي في دور التكوين مثالها التقادم المكسب : كأن يصدر قانون يعدل شروط اكتساب الحق بالتقادم بان اضاف شرطاً جديدا او حذف شرطاً قائماً، فيكون القانون الجديد واجب التطبيق.</a:t>
            </a:r>
          </a:p>
          <a:p>
            <a:pPr algn="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2673" y="2057400"/>
            <a:ext cx="2334691" cy="1662300"/>
          </a:xfrm>
          <a:prstGeom prst="rect">
            <a:avLst/>
          </a:prstGeom>
        </p:spPr>
      </p:pic>
    </p:spTree>
    <p:extLst>
      <p:ext uri="{BB962C8B-B14F-4D97-AF65-F5344CB8AC3E}">
        <p14:creationId xmlns:p14="http://schemas.microsoft.com/office/powerpoint/2010/main" val="10874773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blinds(horizontal)">
                                      <p:cBhvr>
                                        <p:cTn id="18"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0869" y="1553738"/>
            <a:ext cx="8229600" cy="3721100"/>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المراكز القانونية التي في دور التكوين مثالها التقادم المسقط: كأن يصدر قانون جديد يضيف شروطاً جديدة حتى يسقط الحق بالتقادم او يحذف شروطاً كانت موجودة.</a:t>
            </a: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Rectangle 3"/>
          <p:cNvSpPr/>
          <p:nvPr/>
        </p:nvSpPr>
        <p:spPr>
          <a:xfrm>
            <a:off x="2286000" y="3105835"/>
            <a:ext cx="4572000" cy="369332"/>
          </a:xfrm>
          <a:prstGeom prst="rect">
            <a:avLst/>
          </a:prstGeom>
        </p:spPr>
        <p:txBody>
          <a:bodyPr>
            <a:spAutoFit/>
          </a:bodyPr>
          <a:lstStyle/>
          <a:p>
            <a:pPr algn="r" rtl="1"/>
            <a:r>
              <a:rPr lang="ar-JO" dirty="0" smtClean="0"/>
              <a:t>:</a:t>
            </a:r>
          </a:p>
        </p:txBody>
      </p:sp>
      <p:graphicFrame>
        <p:nvGraphicFramePr>
          <p:cNvPr id="6" name="Diagram 5"/>
          <p:cNvGraphicFramePr/>
          <p:nvPr>
            <p:extLst>
              <p:ext uri="{D42A27DB-BD31-4B8C-83A1-F6EECF244321}">
                <p14:modId xmlns:p14="http://schemas.microsoft.com/office/powerpoint/2010/main" val="80103916"/>
              </p:ext>
            </p:extLst>
          </p:nvPr>
        </p:nvGraphicFramePr>
        <p:xfrm>
          <a:off x="1219200" y="3733800"/>
          <a:ext cx="7794624" cy="220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64204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18067</TotalTime>
  <Words>446</Words>
  <Application>Microsoft Office PowerPoint</Application>
  <PresentationFormat>On-screen Show (4:3)</PresentationFormat>
  <Paragraphs>61</Paragraphs>
  <Slides>13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Lucida Sans Unicode</vt:lpstr>
      <vt:lpstr>Simplified Arabic</vt:lpstr>
      <vt:lpstr>Verdana</vt:lpstr>
      <vt:lpstr>Wingdings</vt:lpstr>
      <vt:lpstr>Wingdings 2</vt:lpstr>
      <vt:lpstr>Wingdings 3</vt:lpstr>
      <vt:lpstr>Concourse</vt:lpstr>
      <vt:lpstr>الاثر المباشر والفوري للقانون</vt:lpstr>
      <vt:lpstr>PowerPoint Presentation</vt:lpstr>
      <vt:lpstr>تطبيق القانون من حيث الزمان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339</cp:revision>
  <dcterms:created xsi:type="dcterms:W3CDTF">2016-01-06T11:52:01Z</dcterms:created>
  <dcterms:modified xsi:type="dcterms:W3CDTF">2019-01-28T19:21:56Z</dcterms:modified>
</cp:coreProperties>
</file>