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sldIdLst>
    <p:sldId id="277" r:id="rId2"/>
    <p:sldId id="305" r:id="rId3"/>
    <p:sldId id="292" r:id="rId4"/>
    <p:sldId id="293" r:id="rId5"/>
    <p:sldId id="294" r:id="rId6"/>
    <p:sldId id="295" r:id="rId7"/>
    <p:sldId id="296" r:id="rId8"/>
    <p:sldId id="297" r:id="rId9"/>
    <p:sldId id="298" r:id="rId10"/>
    <p:sldId id="299" r:id="rId11"/>
    <p:sldId id="300" r:id="rId12"/>
    <p:sldId id="301" r:id="rId13"/>
    <p:sldId id="302" r:id="rId14"/>
    <p:sldId id="303" r:id="rId15"/>
    <p:sldId id="304" r:id="rId16"/>
    <p:sldId id="290"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973" autoAdjust="0"/>
    <p:restoredTop sz="95400" autoAdjust="0"/>
  </p:normalViewPr>
  <p:slideViewPr>
    <p:cSldViewPr>
      <p:cViewPr varScale="1">
        <p:scale>
          <a:sx n="81" d="100"/>
          <a:sy n="81" d="100"/>
        </p:scale>
        <p:origin x="1315" y="72"/>
      </p:cViewPr>
      <p:guideLst>
        <p:guide orient="horz" pos="2160"/>
        <p:guide pos="2880"/>
      </p:guideLst>
    </p:cSldViewPr>
  </p:slideViewPr>
  <p:outlineViewPr>
    <p:cViewPr>
      <p:scale>
        <a:sx n="33" d="100"/>
        <a:sy n="33" d="100"/>
      </p:scale>
      <p:origin x="0" y="-4603"/>
    </p:cViewPr>
  </p:outlineViewPr>
  <p:notesTextViewPr>
    <p:cViewPr>
      <p:scale>
        <a:sx n="100" d="100"/>
        <a:sy n="100" d="100"/>
      </p:scale>
      <p:origin x="0" y="0"/>
    </p:cViewPr>
  </p:notesTextViewPr>
  <p:sorterViewPr>
    <p:cViewPr>
      <p:scale>
        <a:sx n="100" d="100"/>
        <a:sy n="100" d="100"/>
      </p:scale>
      <p:origin x="0" y="-312"/>
    </p:cViewPr>
  </p:sorterViewPr>
  <p:notesViewPr>
    <p:cSldViewPr>
      <p:cViewPr varScale="1">
        <p:scale>
          <a:sx n="67" d="100"/>
          <a:sy n="67" d="100"/>
        </p:scale>
        <p:origin x="312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37"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3">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FAC4AA3-84C7-4BF7-A2B3-84D6694F886B}" type="doc">
      <dgm:prSet loTypeId="urn:microsoft.com/office/officeart/2005/8/layout/vList5" loCatId="list" qsTypeId="urn:microsoft.com/office/officeart/2005/8/quickstyle/3d2" qsCatId="3D" csTypeId="urn:microsoft.com/office/officeart/2005/8/colors/colorful2" csCatId="colorful" phldr="1"/>
      <dgm:spPr/>
      <dgm:t>
        <a:bodyPr/>
        <a:lstStyle/>
        <a:p>
          <a:endParaRPr lang="en-US"/>
        </a:p>
      </dgm:t>
    </dgm:pt>
    <dgm:pt modelId="{76D4CD68-1E2F-4358-A9CA-C91BDB6143CA}">
      <dgm:prSet phldrT="[Text]"/>
      <dgm:spPr/>
      <dgm:t>
        <a:bodyPr/>
        <a:lstStyle/>
        <a:p>
          <a:r>
            <a:rPr lang="ar-JO" dirty="0" smtClean="0"/>
            <a:t>المبدأ الاول</a:t>
          </a:r>
          <a:endParaRPr lang="en-US" dirty="0"/>
        </a:p>
      </dgm:t>
    </dgm:pt>
    <dgm:pt modelId="{CE8E39E1-FFEF-4529-A5DE-05F197F67E02}" type="parTrans" cxnId="{89AAFA2D-AC08-4290-BB75-8D8FBE7C1326}">
      <dgm:prSet/>
      <dgm:spPr/>
      <dgm:t>
        <a:bodyPr/>
        <a:lstStyle/>
        <a:p>
          <a:endParaRPr lang="en-US"/>
        </a:p>
      </dgm:t>
    </dgm:pt>
    <dgm:pt modelId="{503256F4-7CD5-4ECD-819D-F28F19A1D78A}" type="sibTrans" cxnId="{89AAFA2D-AC08-4290-BB75-8D8FBE7C1326}">
      <dgm:prSet/>
      <dgm:spPr/>
      <dgm:t>
        <a:bodyPr/>
        <a:lstStyle/>
        <a:p>
          <a:endParaRPr lang="en-US"/>
        </a:p>
      </dgm:t>
    </dgm:pt>
    <dgm:pt modelId="{2C43775E-CA5E-4286-967C-020B0011F7C1}">
      <dgm:prSet phldrT="[Text]" custT="1"/>
      <dgm:spPr/>
      <dgm:t>
        <a:bodyPr/>
        <a:lstStyle/>
        <a:p>
          <a:pPr rtl="1"/>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يسري على الوقائع التي تحصل من يوم </a:t>
          </a:r>
          <a:r>
            <a:rPr lang="ar-JO" sz="1800" b="1" dirty="0" err="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نفاذه</a:t>
          </a:r>
          <a:r>
            <a:rPr lang="ar-JO" sz="18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الى يوم الغائه.</a:t>
          </a:r>
          <a:endParaRPr lang="en-US" sz="1800" dirty="0"/>
        </a:p>
      </dgm:t>
    </dgm:pt>
    <dgm:pt modelId="{AE86EA5B-6106-4D83-A0B8-4BB7D8FDACED}" type="parTrans" cxnId="{A54CB1B1-2A60-4971-A8E4-A95DCFBBA07F}">
      <dgm:prSet/>
      <dgm:spPr/>
      <dgm:t>
        <a:bodyPr/>
        <a:lstStyle/>
        <a:p>
          <a:endParaRPr lang="en-US"/>
        </a:p>
      </dgm:t>
    </dgm:pt>
    <dgm:pt modelId="{ADDA33E0-2F2C-4940-A817-8F94EC783DF1}" type="sibTrans" cxnId="{A54CB1B1-2A60-4971-A8E4-A95DCFBBA07F}">
      <dgm:prSet/>
      <dgm:spPr/>
      <dgm:t>
        <a:bodyPr/>
        <a:lstStyle/>
        <a:p>
          <a:endParaRPr lang="en-US"/>
        </a:p>
      </dgm:t>
    </dgm:pt>
    <dgm:pt modelId="{A1D7B047-1C09-4A85-8898-11169DC17780}">
      <dgm:prSet phldrT="[Text]"/>
      <dgm:spPr/>
      <dgm:t>
        <a:bodyPr/>
        <a:lstStyle/>
        <a:p>
          <a:r>
            <a:rPr lang="ar-JO" dirty="0" smtClean="0"/>
            <a:t>المبدأ الثاني </a:t>
          </a:r>
          <a:endParaRPr lang="en-US" dirty="0"/>
        </a:p>
      </dgm:t>
    </dgm:pt>
    <dgm:pt modelId="{4A466B2C-59E2-4CC5-993A-5A38C78FFA45}" type="parTrans" cxnId="{105ACEA5-0F13-4246-B88B-E8806B71DE91}">
      <dgm:prSet/>
      <dgm:spPr/>
      <dgm:t>
        <a:bodyPr/>
        <a:lstStyle/>
        <a:p>
          <a:endParaRPr lang="en-US"/>
        </a:p>
      </dgm:t>
    </dgm:pt>
    <dgm:pt modelId="{0B8A4AA8-7F33-4F64-BCEF-9F3669DF2D0C}" type="sibTrans" cxnId="{105ACEA5-0F13-4246-B88B-E8806B71DE91}">
      <dgm:prSet/>
      <dgm:spPr/>
      <dgm:t>
        <a:bodyPr/>
        <a:lstStyle/>
        <a:p>
          <a:endParaRPr lang="en-US"/>
        </a:p>
      </dgm:t>
    </dgm:pt>
    <dgm:pt modelId="{6EAD9270-CB76-4CA3-B753-2ADB1075F61F}">
      <dgm:prSet phldrT="[Text]" custT="1"/>
      <dgm:spPr/>
      <dgm:t>
        <a:bodyPr/>
        <a:lstStyle/>
        <a:p>
          <a:pPr rtl="1"/>
          <a:r>
            <a:rPr lang="ar-JO" sz="20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لا يسري على الوقائع التي حدثت قبل </a:t>
          </a:r>
          <a:r>
            <a:rPr lang="ar-JO" sz="2000" b="1" dirty="0" err="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نفاذه</a:t>
          </a:r>
          <a:r>
            <a:rPr lang="ar-JO" sz="2000" b="1"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2000" dirty="0"/>
        </a:p>
      </dgm:t>
    </dgm:pt>
    <dgm:pt modelId="{02426BF9-1162-4397-B632-8C6EC566F40A}" type="parTrans" cxnId="{280766A1-A7F8-4D4D-8023-A5DD13E2B9D2}">
      <dgm:prSet/>
      <dgm:spPr/>
      <dgm:t>
        <a:bodyPr/>
        <a:lstStyle/>
        <a:p>
          <a:endParaRPr lang="en-US"/>
        </a:p>
      </dgm:t>
    </dgm:pt>
    <dgm:pt modelId="{02C89D2E-1F3F-4493-BDF2-415858AE7072}" type="sibTrans" cxnId="{280766A1-A7F8-4D4D-8023-A5DD13E2B9D2}">
      <dgm:prSet/>
      <dgm:spPr/>
      <dgm:t>
        <a:bodyPr/>
        <a:lstStyle/>
        <a:p>
          <a:endParaRPr lang="en-US"/>
        </a:p>
      </dgm:t>
    </dgm:pt>
    <dgm:pt modelId="{F14F33D4-BDCB-4ECA-8FC4-A81F6AA5B255}" type="pres">
      <dgm:prSet presAssocID="{2FAC4AA3-84C7-4BF7-A2B3-84D6694F886B}" presName="Name0" presStyleCnt="0">
        <dgm:presLayoutVars>
          <dgm:dir val="rev"/>
          <dgm:animLvl val="lvl"/>
          <dgm:resizeHandles val="exact"/>
        </dgm:presLayoutVars>
      </dgm:prSet>
      <dgm:spPr/>
      <dgm:t>
        <a:bodyPr/>
        <a:lstStyle/>
        <a:p>
          <a:endParaRPr lang="en-US"/>
        </a:p>
      </dgm:t>
    </dgm:pt>
    <dgm:pt modelId="{2EE4E322-877C-4C00-A89D-EADBE425C39C}" type="pres">
      <dgm:prSet presAssocID="{76D4CD68-1E2F-4358-A9CA-C91BDB6143CA}" presName="linNode" presStyleCnt="0"/>
      <dgm:spPr/>
    </dgm:pt>
    <dgm:pt modelId="{B3629C4C-D03B-4DF1-9242-DBA6E26592A6}" type="pres">
      <dgm:prSet presAssocID="{76D4CD68-1E2F-4358-A9CA-C91BDB6143CA}" presName="parentText" presStyleLbl="node1" presStyleIdx="0" presStyleCnt="2">
        <dgm:presLayoutVars>
          <dgm:chMax val="1"/>
          <dgm:bulletEnabled val="1"/>
        </dgm:presLayoutVars>
      </dgm:prSet>
      <dgm:spPr/>
      <dgm:t>
        <a:bodyPr/>
        <a:lstStyle/>
        <a:p>
          <a:endParaRPr lang="en-US"/>
        </a:p>
      </dgm:t>
    </dgm:pt>
    <dgm:pt modelId="{F9036B13-6924-47B6-8DA1-72BE5753C5CA}" type="pres">
      <dgm:prSet presAssocID="{76D4CD68-1E2F-4358-A9CA-C91BDB6143CA}" presName="descendantText" presStyleLbl="alignAccFollowNode1" presStyleIdx="0" presStyleCnt="2" custScaleY="137875">
        <dgm:presLayoutVars>
          <dgm:bulletEnabled val="1"/>
        </dgm:presLayoutVars>
      </dgm:prSet>
      <dgm:spPr/>
      <dgm:t>
        <a:bodyPr/>
        <a:lstStyle/>
        <a:p>
          <a:endParaRPr lang="en-US"/>
        </a:p>
      </dgm:t>
    </dgm:pt>
    <dgm:pt modelId="{790111F6-EFE9-4DB1-96F0-E579A0438ED0}" type="pres">
      <dgm:prSet presAssocID="{503256F4-7CD5-4ECD-819D-F28F19A1D78A}" presName="sp" presStyleCnt="0"/>
      <dgm:spPr/>
    </dgm:pt>
    <dgm:pt modelId="{5E92C3F1-711F-4D42-9C4C-96384A756908}" type="pres">
      <dgm:prSet presAssocID="{A1D7B047-1C09-4A85-8898-11169DC17780}" presName="linNode" presStyleCnt="0"/>
      <dgm:spPr/>
    </dgm:pt>
    <dgm:pt modelId="{3CB27433-D73F-47E2-951D-4033E73931A6}" type="pres">
      <dgm:prSet presAssocID="{A1D7B047-1C09-4A85-8898-11169DC17780}" presName="parentText" presStyleLbl="node1" presStyleIdx="1" presStyleCnt="2">
        <dgm:presLayoutVars>
          <dgm:chMax val="1"/>
          <dgm:bulletEnabled val="1"/>
        </dgm:presLayoutVars>
      </dgm:prSet>
      <dgm:spPr/>
      <dgm:t>
        <a:bodyPr/>
        <a:lstStyle/>
        <a:p>
          <a:endParaRPr lang="en-US"/>
        </a:p>
      </dgm:t>
    </dgm:pt>
    <dgm:pt modelId="{1D78B60D-8349-4464-9482-7C8C5801FD51}" type="pres">
      <dgm:prSet presAssocID="{A1D7B047-1C09-4A85-8898-11169DC17780}" presName="descendantText" presStyleLbl="alignAccFollowNode1" presStyleIdx="1" presStyleCnt="2" custScaleY="125065">
        <dgm:presLayoutVars>
          <dgm:bulletEnabled val="1"/>
        </dgm:presLayoutVars>
      </dgm:prSet>
      <dgm:spPr/>
      <dgm:t>
        <a:bodyPr/>
        <a:lstStyle/>
        <a:p>
          <a:endParaRPr lang="en-US"/>
        </a:p>
      </dgm:t>
    </dgm:pt>
  </dgm:ptLst>
  <dgm:cxnLst>
    <dgm:cxn modelId="{6C4819E5-B7AD-4849-9130-AAC03465C568}" type="presOf" srcId="{2FAC4AA3-84C7-4BF7-A2B3-84D6694F886B}" destId="{F14F33D4-BDCB-4ECA-8FC4-A81F6AA5B255}" srcOrd="0" destOrd="0" presId="urn:microsoft.com/office/officeart/2005/8/layout/vList5"/>
    <dgm:cxn modelId="{89AAFA2D-AC08-4290-BB75-8D8FBE7C1326}" srcId="{2FAC4AA3-84C7-4BF7-A2B3-84D6694F886B}" destId="{76D4CD68-1E2F-4358-A9CA-C91BDB6143CA}" srcOrd="0" destOrd="0" parTransId="{CE8E39E1-FFEF-4529-A5DE-05F197F67E02}" sibTransId="{503256F4-7CD5-4ECD-819D-F28F19A1D78A}"/>
    <dgm:cxn modelId="{31EBE85B-7CA6-458A-80C5-8362F8290790}" type="presOf" srcId="{76D4CD68-1E2F-4358-A9CA-C91BDB6143CA}" destId="{B3629C4C-D03B-4DF1-9242-DBA6E26592A6}" srcOrd="0" destOrd="0" presId="urn:microsoft.com/office/officeart/2005/8/layout/vList5"/>
    <dgm:cxn modelId="{280766A1-A7F8-4D4D-8023-A5DD13E2B9D2}" srcId="{A1D7B047-1C09-4A85-8898-11169DC17780}" destId="{6EAD9270-CB76-4CA3-B753-2ADB1075F61F}" srcOrd="0" destOrd="0" parTransId="{02426BF9-1162-4397-B632-8C6EC566F40A}" sibTransId="{02C89D2E-1F3F-4493-BDF2-415858AE7072}"/>
    <dgm:cxn modelId="{250C5A0A-6D69-4287-85BB-20BFAEB1755C}" type="presOf" srcId="{2C43775E-CA5E-4286-967C-020B0011F7C1}" destId="{F9036B13-6924-47B6-8DA1-72BE5753C5CA}" srcOrd="0" destOrd="0" presId="urn:microsoft.com/office/officeart/2005/8/layout/vList5"/>
    <dgm:cxn modelId="{57D8B176-48DA-4B05-9217-F2EF267AED6F}" type="presOf" srcId="{6EAD9270-CB76-4CA3-B753-2ADB1075F61F}" destId="{1D78B60D-8349-4464-9482-7C8C5801FD51}" srcOrd="0" destOrd="0" presId="urn:microsoft.com/office/officeart/2005/8/layout/vList5"/>
    <dgm:cxn modelId="{105ACEA5-0F13-4246-B88B-E8806B71DE91}" srcId="{2FAC4AA3-84C7-4BF7-A2B3-84D6694F886B}" destId="{A1D7B047-1C09-4A85-8898-11169DC17780}" srcOrd="1" destOrd="0" parTransId="{4A466B2C-59E2-4CC5-993A-5A38C78FFA45}" sibTransId="{0B8A4AA8-7F33-4F64-BCEF-9F3669DF2D0C}"/>
    <dgm:cxn modelId="{A54CB1B1-2A60-4971-A8E4-A95DCFBBA07F}" srcId="{76D4CD68-1E2F-4358-A9CA-C91BDB6143CA}" destId="{2C43775E-CA5E-4286-967C-020B0011F7C1}" srcOrd="0" destOrd="0" parTransId="{AE86EA5B-6106-4D83-A0B8-4BB7D8FDACED}" sibTransId="{ADDA33E0-2F2C-4940-A817-8F94EC783DF1}"/>
    <dgm:cxn modelId="{2239EB70-89A3-4296-8C9F-FA142CFCCC0E}" type="presOf" srcId="{A1D7B047-1C09-4A85-8898-11169DC17780}" destId="{3CB27433-D73F-47E2-951D-4033E73931A6}" srcOrd="0" destOrd="0" presId="urn:microsoft.com/office/officeart/2005/8/layout/vList5"/>
    <dgm:cxn modelId="{AE611126-8FE1-4B36-9F03-B6726886EB4C}" type="presParOf" srcId="{F14F33D4-BDCB-4ECA-8FC4-A81F6AA5B255}" destId="{2EE4E322-877C-4C00-A89D-EADBE425C39C}" srcOrd="0" destOrd="0" presId="urn:microsoft.com/office/officeart/2005/8/layout/vList5"/>
    <dgm:cxn modelId="{B3CE41FD-4A21-47BE-B93A-D058832D90F7}" type="presParOf" srcId="{2EE4E322-877C-4C00-A89D-EADBE425C39C}" destId="{B3629C4C-D03B-4DF1-9242-DBA6E26592A6}" srcOrd="0" destOrd="0" presId="urn:microsoft.com/office/officeart/2005/8/layout/vList5"/>
    <dgm:cxn modelId="{39FF0B5A-B096-4B53-832E-EBB5D38F47CB}" type="presParOf" srcId="{2EE4E322-877C-4C00-A89D-EADBE425C39C}" destId="{F9036B13-6924-47B6-8DA1-72BE5753C5CA}" srcOrd="1" destOrd="0" presId="urn:microsoft.com/office/officeart/2005/8/layout/vList5"/>
    <dgm:cxn modelId="{8320CCE4-0926-4603-932C-32789ADE5033}" type="presParOf" srcId="{F14F33D4-BDCB-4ECA-8FC4-A81F6AA5B255}" destId="{790111F6-EFE9-4DB1-96F0-E579A0438ED0}" srcOrd="1" destOrd="0" presId="urn:microsoft.com/office/officeart/2005/8/layout/vList5"/>
    <dgm:cxn modelId="{A8747AF0-2066-4B94-A539-DBDFD80C8B96}" type="presParOf" srcId="{F14F33D4-BDCB-4ECA-8FC4-A81F6AA5B255}" destId="{5E92C3F1-711F-4D42-9C4C-96384A756908}" srcOrd="2" destOrd="0" presId="urn:microsoft.com/office/officeart/2005/8/layout/vList5"/>
    <dgm:cxn modelId="{F1F6B54E-2895-444D-88AC-C9B43FF86BC9}" type="presParOf" srcId="{5E92C3F1-711F-4D42-9C4C-96384A756908}" destId="{3CB27433-D73F-47E2-951D-4033E73931A6}" srcOrd="0" destOrd="0" presId="urn:microsoft.com/office/officeart/2005/8/layout/vList5"/>
    <dgm:cxn modelId="{BF935541-1F8C-46F7-AA93-64234BC9684B}" type="presParOf" srcId="{5E92C3F1-711F-4D42-9C4C-96384A756908}" destId="{1D78B60D-8349-4464-9482-7C8C5801FD51}"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3FA7C51-13F2-4E29-AEE4-65E8D2F122D7}" type="doc">
      <dgm:prSet loTypeId="urn:microsoft.com/office/officeart/2005/8/layout/target3" loCatId="list" qsTypeId="urn:microsoft.com/office/officeart/2005/8/quickstyle/simple1" qsCatId="simple" csTypeId="urn:microsoft.com/office/officeart/2005/8/colors/colorful1#2" csCatId="colorful" phldr="1"/>
      <dgm:spPr/>
      <dgm:t>
        <a:bodyPr/>
        <a:lstStyle/>
        <a:p>
          <a:pPr rtl="1"/>
          <a:endParaRPr lang="ar-JO"/>
        </a:p>
      </dgm:t>
    </dgm:pt>
    <dgm:pt modelId="{54140703-7CE6-4A5C-8308-816D896547B4}">
      <dgm:prSet phldrT="[Text]"/>
      <dgm:spPr/>
      <dgm:t>
        <a:bodyPr/>
        <a:lstStyle/>
        <a:p>
          <a:pPr rtl="1"/>
          <a:r>
            <a:rPr lang="ar-JO" dirty="0" smtClean="0"/>
            <a:t>القانون المفسر</a:t>
          </a:r>
          <a:endParaRPr lang="ar-JO" dirty="0"/>
        </a:p>
      </dgm:t>
    </dgm:pt>
    <dgm:pt modelId="{F52DDBC6-AC32-42E8-89E9-E50053344529}" type="parTrans" cxnId="{00F8463C-07E5-42D2-906C-BEB37775A11B}">
      <dgm:prSet/>
      <dgm:spPr/>
      <dgm:t>
        <a:bodyPr/>
        <a:lstStyle/>
        <a:p>
          <a:pPr rtl="1"/>
          <a:endParaRPr lang="ar-JO"/>
        </a:p>
      </dgm:t>
    </dgm:pt>
    <dgm:pt modelId="{40269AD3-BEEE-4CA3-8E85-4AF5B7B60F04}" type="sibTrans" cxnId="{00F8463C-07E5-42D2-906C-BEB37775A11B}">
      <dgm:prSet/>
      <dgm:spPr/>
      <dgm:t>
        <a:bodyPr/>
        <a:lstStyle/>
        <a:p>
          <a:pPr rtl="1"/>
          <a:endParaRPr lang="ar-JO"/>
        </a:p>
      </dgm:t>
    </dgm:pt>
    <dgm:pt modelId="{6A974EAB-DA87-461D-AEC4-CDD4836B97E3}">
      <dgm:prSet phldrT="[Text]"/>
      <dgm:spPr/>
      <dgm:t>
        <a:bodyPr/>
        <a:lstStyle/>
        <a:p>
          <a:pPr rtl="1"/>
          <a:r>
            <a:rPr lang="ar-JO" dirty="0" smtClean="0"/>
            <a:t>النظام العام</a:t>
          </a:r>
          <a:endParaRPr lang="ar-JO" dirty="0"/>
        </a:p>
      </dgm:t>
    </dgm:pt>
    <dgm:pt modelId="{4537DBE9-9067-46D1-942C-72486B8565D3}" type="parTrans" cxnId="{D3E34774-F070-4A87-8EF4-56031674B5F9}">
      <dgm:prSet/>
      <dgm:spPr/>
      <dgm:t>
        <a:bodyPr/>
        <a:lstStyle/>
        <a:p>
          <a:pPr rtl="1"/>
          <a:endParaRPr lang="ar-JO"/>
        </a:p>
      </dgm:t>
    </dgm:pt>
    <dgm:pt modelId="{B37986EF-5481-441D-9355-4B467609E493}" type="sibTrans" cxnId="{D3E34774-F070-4A87-8EF4-56031674B5F9}">
      <dgm:prSet/>
      <dgm:spPr/>
      <dgm:t>
        <a:bodyPr/>
        <a:lstStyle/>
        <a:p>
          <a:pPr rtl="1"/>
          <a:endParaRPr lang="ar-JO"/>
        </a:p>
      </dgm:t>
    </dgm:pt>
    <dgm:pt modelId="{860F0077-9A65-4D5A-9961-EE005C574275}">
      <dgm:prSet phldrT="[Text]"/>
      <dgm:spPr/>
      <dgm:t>
        <a:bodyPr/>
        <a:lstStyle/>
        <a:p>
          <a:pPr rtl="1"/>
          <a:r>
            <a:rPr lang="ar-JO" dirty="0" smtClean="0"/>
            <a:t>النص على الرجعية	</a:t>
          </a:r>
          <a:endParaRPr lang="ar-JO" dirty="0"/>
        </a:p>
      </dgm:t>
    </dgm:pt>
    <dgm:pt modelId="{8A724CEA-36C8-49C1-A35E-7AA5056576FD}" type="parTrans" cxnId="{E4C675A7-7C7D-488D-959F-37EAF91BE640}">
      <dgm:prSet/>
      <dgm:spPr/>
      <dgm:t>
        <a:bodyPr/>
        <a:lstStyle/>
        <a:p>
          <a:pPr rtl="1"/>
          <a:endParaRPr lang="ar-JO"/>
        </a:p>
      </dgm:t>
    </dgm:pt>
    <dgm:pt modelId="{FB3E6F61-064F-4581-A899-4A5542D31C53}" type="sibTrans" cxnId="{E4C675A7-7C7D-488D-959F-37EAF91BE640}">
      <dgm:prSet/>
      <dgm:spPr/>
      <dgm:t>
        <a:bodyPr/>
        <a:lstStyle/>
        <a:p>
          <a:pPr rtl="1"/>
          <a:endParaRPr lang="ar-JO"/>
        </a:p>
      </dgm:t>
    </dgm:pt>
    <dgm:pt modelId="{130C4815-E320-450C-84C4-2711D459090F}">
      <dgm:prSet phldrT="[Text]"/>
      <dgm:spPr/>
      <dgm:t>
        <a:bodyPr/>
        <a:lstStyle/>
        <a:p>
          <a:pPr rtl="1"/>
          <a:r>
            <a:rPr lang="ar-JO" dirty="0" smtClean="0"/>
            <a:t>القانون الاصلح للمتهم</a:t>
          </a:r>
          <a:endParaRPr lang="ar-JO" dirty="0"/>
        </a:p>
      </dgm:t>
    </dgm:pt>
    <dgm:pt modelId="{AE6CEC26-1363-4EFF-B96B-564FDB0192ED}" type="parTrans" cxnId="{EA89ED04-AA96-4A3A-9F35-A9CE4D0B489F}">
      <dgm:prSet/>
      <dgm:spPr/>
      <dgm:t>
        <a:bodyPr/>
        <a:lstStyle/>
        <a:p>
          <a:pPr rtl="1"/>
          <a:endParaRPr lang="ar-JO"/>
        </a:p>
      </dgm:t>
    </dgm:pt>
    <dgm:pt modelId="{CCA5314B-241D-41E1-9A1D-FE031CB59434}" type="sibTrans" cxnId="{EA89ED04-AA96-4A3A-9F35-A9CE4D0B489F}">
      <dgm:prSet/>
      <dgm:spPr/>
      <dgm:t>
        <a:bodyPr/>
        <a:lstStyle/>
        <a:p>
          <a:pPr rtl="1"/>
          <a:endParaRPr lang="ar-JO"/>
        </a:p>
      </dgm:t>
    </dgm:pt>
    <dgm:pt modelId="{17522F70-EAF5-4F19-8DF9-F230016D9A6D}" type="pres">
      <dgm:prSet presAssocID="{23FA7C51-13F2-4E29-AEE4-65E8D2F122D7}" presName="Name0" presStyleCnt="0">
        <dgm:presLayoutVars>
          <dgm:chMax val="7"/>
          <dgm:dir val="rev"/>
          <dgm:animLvl val="lvl"/>
          <dgm:resizeHandles val="exact"/>
        </dgm:presLayoutVars>
      </dgm:prSet>
      <dgm:spPr/>
      <dgm:t>
        <a:bodyPr/>
        <a:lstStyle/>
        <a:p>
          <a:pPr rtl="1"/>
          <a:endParaRPr lang="ar-JO"/>
        </a:p>
      </dgm:t>
    </dgm:pt>
    <dgm:pt modelId="{2E48072D-9663-4174-BF14-052306481130}" type="pres">
      <dgm:prSet presAssocID="{54140703-7CE6-4A5C-8308-816D896547B4}" presName="circle1" presStyleLbl="node1" presStyleIdx="0" presStyleCnt="4"/>
      <dgm:spPr/>
    </dgm:pt>
    <dgm:pt modelId="{1B40661F-35BB-4A88-B710-16911116B896}" type="pres">
      <dgm:prSet presAssocID="{54140703-7CE6-4A5C-8308-816D896547B4}" presName="space" presStyleCnt="0"/>
      <dgm:spPr/>
    </dgm:pt>
    <dgm:pt modelId="{A5A7C9AD-EC65-4ACD-9DB3-79DC49A59E8D}" type="pres">
      <dgm:prSet presAssocID="{54140703-7CE6-4A5C-8308-816D896547B4}" presName="rect1" presStyleLbl="alignAcc1" presStyleIdx="0" presStyleCnt="4"/>
      <dgm:spPr/>
      <dgm:t>
        <a:bodyPr/>
        <a:lstStyle/>
        <a:p>
          <a:pPr rtl="1"/>
          <a:endParaRPr lang="ar-JO"/>
        </a:p>
      </dgm:t>
    </dgm:pt>
    <dgm:pt modelId="{D26BE46A-3054-43DE-82F8-C8E271E8D49B}" type="pres">
      <dgm:prSet presAssocID="{6A974EAB-DA87-461D-AEC4-CDD4836B97E3}" presName="vertSpace2" presStyleLbl="node1" presStyleIdx="0" presStyleCnt="4"/>
      <dgm:spPr/>
    </dgm:pt>
    <dgm:pt modelId="{7471DF6C-9D25-470C-AD0E-5324033C7BA6}" type="pres">
      <dgm:prSet presAssocID="{6A974EAB-DA87-461D-AEC4-CDD4836B97E3}" presName="circle2" presStyleLbl="node1" presStyleIdx="1" presStyleCnt="4"/>
      <dgm:spPr/>
    </dgm:pt>
    <dgm:pt modelId="{3B1BBD45-B4A9-439B-BFE9-C2DC3A6E8D0F}" type="pres">
      <dgm:prSet presAssocID="{6A974EAB-DA87-461D-AEC4-CDD4836B97E3}" presName="rect2" presStyleLbl="alignAcc1" presStyleIdx="1" presStyleCnt="4"/>
      <dgm:spPr/>
      <dgm:t>
        <a:bodyPr/>
        <a:lstStyle/>
        <a:p>
          <a:pPr rtl="1"/>
          <a:endParaRPr lang="ar-JO"/>
        </a:p>
      </dgm:t>
    </dgm:pt>
    <dgm:pt modelId="{4DA877F5-12C9-4166-8A53-3C77E5F50C96}" type="pres">
      <dgm:prSet presAssocID="{860F0077-9A65-4D5A-9961-EE005C574275}" presName="vertSpace3" presStyleLbl="node1" presStyleIdx="1" presStyleCnt="4"/>
      <dgm:spPr/>
    </dgm:pt>
    <dgm:pt modelId="{A82ECA76-AE65-4A0D-B2AA-B75ABF3C8880}" type="pres">
      <dgm:prSet presAssocID="{860F0077-9A65-4D5A-9961-EE005C574275}" presName="circle3" presStyleLbl="node1" presStyleIdx="2" presStyleCnt="4"/>
      <dgm:spPr/>
    </dgm:pt>
    <dgm:pt modelId="{12BF4FEA-177B-4918-AB13-A26C4A4968D7}" type="pres">
      <dgm:prSet presAssocID="{860F0077-9A65-4D5A-9961-EE005C574275}" presName="rect3" presStyleLbl="alignAcc1" presStyleIdx="2" presStyleCnt="4"/>
      <dgm:spPr/>
      <dgm:t>
        <a:bodyPr/>
        <a:lstStyle/>
        <a:p>
          <a:pPr rtl="1"/>
          <a:endParaRPr lang="ar-JO"/>
        </a:p>
      </dgm:t>
    </dgm:pt>
    <dgm:pt modelId="{82B66991-1DBE-4F1C-8DBA-39A82AA8C942}" type="pres">
      <dgm:prSet presAssocID="{130C4815-E320-450C-84C4-2711D459090F}" presName="vertSpace4" presStyleLbl="node1" presStyleIdx="2" presStyleCnt="4"/>
      <dgm:spPr/>
    </dgm:pt>
    <dgm:pt modelId="{FE916C40-120D-43CF-8B0A-44CDE8C599F7}" type="pres">
      <dgm:prSet presAssocID="{130C4815-E320-450C-84C4-2711D459090F}" presName="circle4" presStyleLbl="node1" presStyleIdx="3" presStyleCnt="4"/>
      <dgm:spPr/>
    </dgm:pt>
    <dgm:pt modelId="{20128E98-6494-45B0-829B-F8692584C03C}" type="pres">
      <dgm:prSet presAssocID="{130C4815-E320-450C-84C4-2711D459090F}" presName="rect4" presStyleLbl="alignAcc1" presStyleIdx="3" presStyleCnt="4"/>
      <dgm:spPr/>
      <dgm:t>
        <a:bodyPr/>
        <a:lstStyle/>
        <a:p>
          <a:pPr rtl="1"/>
          <a:endParaRPr lang="ar-JO"/>
        </a:p>
      </dgm:t>
    </dgm:pt>
    <dgm:pt modelId="{C05A1FFF-234A-44FD-8C11-5B660D247AD4}" type="pres">
      <dgm:prSet presAssocID="{54140703-7CE6-4A5C-8308-816D896547B4}" presName="rect1ParTxNoCh" presStyleLbl="alignAcc1" presStyleIdx="3" presStyleCnt="4">
        <dgm:presLayoutVars>
          <dgm:chMax val="1"/>
          <dgm:bulletEnabled val="1"/>
        </dgm:presLayoutVars>
      </dgm:prSet>
      <dgm:spPr/>
      <dgm:t>
        <a:bodyPr/>
        <a:lstStyle/>
        <a:p>
          <a:pPr rtl="1"/>
          <a:endParaRPr lang="ar-JO"/>
        </a:p>
      </dgm:t>
    </dgm:pt>
    <dgm:pt modelId="{A3B0B77B-CF9E-4208-A13C-DF9604EAFD2F}" type="pres">
      <dgm:prSet presAssocID="{6A974EAB-DA87-461D-AEC4-CDD4836B97E3}" presName="rect2ParTxNoCh" presStyleLbl="alignAcc1" presStyleIdx="3" presStyleCnt="4">
        <dgm:presLayoutVars>
          <dgm:chMax val="1"/>
          <dgm:bulletEnabled val="1"/>
        </dgm:presLayoutVars>
      </dgm:prSet>
      <dgm:spPr/>
      <dgm:t>
        <a:bodyPr/>
        <a:lstStyle/>
        <a:p>
          <a:pPr rtl="1"/>
          <a:endParaRPr lang="ar-JO"/>
        </a:p>
      </dgm:t>
    </dgm:pt>
    <dgm:pt modelId="{FFFCAB72-9D47-4B0A-B431-B7E67C51426F}" type="pres">
      <dgm:prSet presAssocID="{860F0077-9A65-4D5A-9961-EE005C574275}" presName="rect3ParTxNoCh" presStyleLbl="alignAcc1" presStyleIdx="3" presStyleCnt="4">
        <dgm:presLayoutVars>
          <dgm:chMax val="1"/>
          <dgm:bulletEnabled val="1"/>
        </dgm:presLayoutVars>
      </dgm:prSet>
      <dgm:spPr/>
      <dgm:t>
        <a:bodyPr/>
        <a:lstStyle/>
        <a:p>
          <a:pPr rtl="1"/>
          <a:endParaRPr lang="ar-JO"/>
        </a:p>
      </dgm:t>
    </dgm:pt>
    <dgm:pt modelId="{07B2278B-AECC-4EE0-B637-25FC8E5B5888}" type="pres">
      <dgm:prSet presAssocID="{130C4815-E320-450C-84C4-2711D459090F}" presName="rect4ParTxNoCh" presStyleLbl="alignAcc1" presStyleIdx="3" presStyleCnt="4">
        <dgm:presLayoutVars>
          <dgm:chMax val="1"/>
          <dgm:bulletEnabled val="1"/>
        </dgm:presLayoutVars>
      </dgm:prSet>
      <dgm:spPr/>
      <dgm:t>
        <a:bodyPr/>
        <a:lstStyle/>
        <a:p>
          <a:pPr rtl="1"/>
          <a:endParaRPr lang="ar-JO"/>
        </a:p>
      </dgm:t>
    </dgm:pt>
  </dgm:ptLst>
  <dgm:cxnLst>
    <dgm:cxn modelId="{31304321-9B67-49F8-A09C-0F2F29381493}" type="presOf" srcId="{54140703-7CE6-4A5C-8308-816D896547B4}" destId="{A5A7C9AD-EC65-4ACD-9DB3-79DC49A59E8D}" srcOrd="0" destOrd="0" presId="urn:microsoft.com/office/officeart/2005/8/layout/target3"/>
    <dgm:cxn modelId="{00F8463C-07E5-42D2-906C-BEB37775A11B}" srcId="{23FA7C51-13F2-4E29-AEE4-65E8D2F122D7}" destId="{54140703-7CE6-4A5C-8308-816D896547B4}" srcOrd="0" destOrd="0" parTransId="{F52DDBC6-AC32-42E8-89E9-E50053344529}" sibTransId="{40269AD3-BEEE-4CA3-8E85-4AF5B7B60F04}"/>
    <dgm:cxn modelId="{D3E34774-F070-4A87-8EF4-56031674B5F9}" srcId="{23FA7C51-13F2-4E29-AEE4-65E8D2F122D7}" destId="{6A974EAB-DA87-461D-AEC4-CDD4836B97E3}" srcOrd="1" destOrd="0" parTransId="{4537DBE9-9067-46D1-942C-72486B8565D3}" sibTransId="{B37986EF-5481-441D-9355-4B467609E493}"/>
    <dgm:cxn modelId="{EA89ED04-AA96-4A3A-9F35-A9CE4D0B489F}" srcId="{23FA7C51-13F2-4E29-AEE4-65E8D2F122D7}" destId="{130C4815-E320-450C-84C4-2711D459090F}" srcOrd="3" destOrd="0" parTransId="{AE6CEC26-1363-4EFF-B96B-564FDB0192ED}" sibTransId="{CCA5314B-241D-41E1-9A1D-FE031CB59434}"/>
    <dgm:cxn modelId="{E4C675A7-7C7D-488D-959F-37EAF91BE640}" srcId="{23FA7C51-13F2-4E29-AEE4-65E8D2F122D7}" destId="{860F0077-9A65-4D5A-9961-EE005C574275}" srcOrd="2" destOrd="0" parTransId="{8A724CEA-36C8-49C1-A35E-7AA5056576FD}" sibTransId="{FB3E6F61-064F-4581-A899-4A5542D31C53}"/>
    <dgm:cxn modelId="{66486CD0-0720-4841-AD98-393DA89206FB}" type="presOf" srcId="{6A974EAB-DA87-461D-AEC4-CDD4836B97E3}" destId="{A3B0B77B-CF9E-4208-A13C-DF9604EAFD2F}" srcOrd="1" destOrd="0" presId="urn:microsoft.com/office/officeart/2005/8/layout/target3"/>
    <dgm:cxn modelId="{06774F91-4429-417D-995B-4E7BC492721B}" type="presOf" srcId="{860F0077-9A65-4D5A-9961-EE005C574275}" destId="{FFFCAB72-9D47-4B0A-B431-B7E67C51426F}" srcOrd="1" destOrd="0" presId="urn:microsoft.com/office/officeart/2005/8/layout/target3"/>
    <dgm:cxn modelId="{880A37F1-D206-4106-9CC7-E14BD6EE6D29}" type="presOf" srcId="{23FA7C51-13F2-4E29-AEE4-65E8D2F122D7}" destId="{17522F70-EAF5-4F19-8DF9-F230016D9A6D}" srcOrd="0" destOrd="0" presId="urn:microsoft.com/office/officeart/2005/8/layout/target3"/>
    <dgm:cxn modelId="{1F669450-4687-4953-8A0A-51A83F963C9E}" type="presOf" srcId="{54140703-7CE6-4A5C-8308-816D896547B4}" destId="{C05A1FFF-234A-44FD-8C11-5B660D247AD4}" srcOrd="1" destOrd="0" presId="urn:microsoft.com/office/officeart/2005/8/layout/target3"/>
    <dgm:cxn modelId="{1149EA2D-FB75-4EB6-9A2C-A02F27458C49}" type="presOf" srcId="{860F0077-9A65-4D5A-9961-EE005C574275}" destId="{12BF4FEA-177B-4918-AB13-A26C4A4968D7}" srcOrd="0" destOrd="0" presId="urn:microsoft.com/office/officeart/2005/8/layout/target3"/>
    <dgm:cxn modelId="{4A6656B4-D2B2-4F13-A781-8BC9B24D9FCE}" type="presOf" srcId="{130C4815-E320-450C-84C4-2711D459090F}" destId="{07B2278B-AECC-4EE0-B637-25FC8E5B5888}" srcOrd="1" destOrd="0" presId="urn:microsoft.com/office/officeart/2005/8/layout/target3"/>
    <dgm:cxn modelId="{CF823651-23C0-4439-8D1A-68390ED27D1B}" type="presOf" srcId="{6A974EAB-DA87-461D-AEC4-CDD4836B97E3}" destId="{3B1BBD45-B4A9-439B-BFE9-C2DC3A6E8D0F}" srcOrd="0" destOrd="0" presId="urn:microsoft.com/office/officeart/2005/8/layout/target3"/>
    <dgm:cxn modelId="{63BCAC7D-5AD9-478B-A173-279363F7872A}" type="presOf" srcId="{130C4815-E320-450C-84C4-2711D459090F}" destId="{20128E98-6494-45B0-829B-F8692584C03C}" srcOrd="0" destOrd="0" presId="urn:microsoft.com/office/officeart/2005/8/layout/target3"/>
    <dgm:cxn modelId="{3E1E0CF7-688B-4FBC-9F7E-F2C602CBF5D4}" type="presParOf" srcId="{17522F70-EAF5-4F19-8DF9-F230016D9A6D}" destId="{2E48072D-9663-4174-BF14-052306481130}" srcOrd="0" destOrd="0" presId="urn:microsoft.com/office/officeart/2005/8/layout/target3"/>
    <dgm:cxn modelId="{D92E4264-355B-4AE2-BCB7-A98A23F9010B}" type="presParOf" srcId="{17522F70-EAF5-4F19-8DF9-F230016D9A6D}" destId="{1B40661F-35BB-4A88-B710-16911116B896}" srcOrd="1" destOrd="0" presId="urn:microsoft.com/office/officeart/2005/8/layout/target3"/>
    <dgm:cxn modelId="{B8AB9DF3-1377-4F71-B1A5-9F1A7529F227}" type="presParOf" srcId="{17522F70-EAF5-4F19-8DF9-F230016D9A6D}" destId="{A5A7C9AD-EC65-4ACD-9DB3-79DC49A59E8D}" srcOrd="2" destOrd="0" presId="urn:microsoft.com/office/officeart/2005/8/layout/target3"/>
    <dgm:cxn modelId="{DE5E9ED8-1072-4FD6-BE89-F0B16D3E03F1}" type="presParOf" srcId="{17522F70-EAF5-4F19-8DF9-F230016D9A6D}" destId="{D26BE46A-3054-43DE-82F8-C8E271E8D49B}" srcOrd="3" destOrd="0" presId="urn:microsoft.com/office/officeart/2005/8/layout/target3"/>
    <dgm:cxn modelId="{3A966A51-5C04-45ED-8C0E-A2C2AEC73B41}" type="presParOf" srcId="{17522F70-EAF5-4F19-8DF9-F230016D9A6D}" destId="{7471DF6C-9D25-470C-AD0E-5324033C7BA6}" srcOrd="4" destOrd="0" presId="urn:microsoft.com/office/officeart/2005/8/layout/target3"/>
    <dgm:cxn modelId="{3BA62C90-80C6-4A26-A057-8E84ECFD1A95}" type="presParOf" srcId="{17522F70-EAF5-4F19-8DF9-F230016D9A6D}" destId="{3B1BBD45-B4A9-439B-BFE9-C2DC3A6E8D0F}" srcOrd="5" destOrd="0" presId="urn:microsoft.com/office/officeart/2005/8/layout/target3"/>
    <dgm:cxn modelId="{EB6A9A41-2131-483B-AB0C-8DE1311BDF4A}" type="presParOf" srcId="{17522F70-EAF5-4F19-8DF9-F230016D9A6D}" destId="{4DA877F5-12C9-4166-8A53-3C77E5F50C96}" srcOrd="6" destOrd="0" presId="urn:microsoft.com/office/officeart/2005/8/layout/target3"/>
    <dgm:cxn modelId="{34DEC172-6439-4C0A-906E-A4CC473111E2}" type="presParOf" srcId="{17522F70-EAF5-4F19-8DF9-F230016D9A6D}" destId="{A82ECA76-AE65-4A0D-B2AA-B75ABF3C8880}" srcOrd="7" destOrd="0" presId="urn:microsoft.com/office/officeart/2005/8/layout/target3"/>
    <dgm:cxn modelId="{DB080464-4B34-4979-BEFA-0E1CC2AD3AF5}" type="presParOf" srcId="{17522F70-EAF5-4F19-8DF9-F230016D9A6D}" destId="{12BF4FEA-177B-4918-AB13-A26C4A4968D7}" srcOrd="8" destOrd="0" presId="urn:microsoft.com/office/officeart/2005/8/layout/target3"/>
    <dgm:cxn modelId="{2B6D6EDE-E533-4F03-8CF7-5985162BFA64}" type="presParOf" srcId="{17522F70-EAF5-4F19-8DF9-F230016D9A6D}" destId="{82B66991-1DBE-4F1C-8DBA-39A82AA8C942}" srcOrd="9" destOrd="0" presId="urn:microsoft.com/office/officeart/2005/8/layout/target3"/>
    <dgm:cxn modelId="{F18288BC-FDE0-4F6F-9164-E4FE8AACCABB}" type="presParOf" srcId="{17522F70-EAF5-4F19-8DF9-F230016D9A6D}" destId="{FE916C40-120D-43CF-8B0A-44CDE8C599F7}" srcOrd="10" destOrd="0" presId="urn:microsoft.com/office/officeart/2005/8/layout/target3"/>
    <dgm:cxn modelId="{7699586F-57E2-4BEA-AA2D-7C97079F5ACB}" type="presParOf" srcId="{17522F70-EAF5-4F19-8DF9-F230016D9A6D}" destId="{20128E98-6494-45B0-829B-F8692584C03C}" srcOrd="11" destOrd="0" presId="urn:microsoft.com/office/officeart/2005/8/layout/target3"/>
    <dgm:cxn modelId="{1D1AB0E8-5FA4-47A9-B600-21BE5B7B175A}" type="presParOf" srcId="{17522F70-EAF5-4F19-8DF9-F230016D9A6D}" destId="{C05A1FFF-234A-44FD-8C11-5B660D247AD4}" srcOrd="12" destOrd="0" presId="urn:microsoft.com/office/officeart/2005/8/layout/target3"/>
    <dgm:cxn modelId="{C175C1FE-4EEE-4E2E-B8DF-560669503EB8}" type="presParOf" srcId="{17522F70-EAF5-4F19-8DF9-F230016D9A6D}" destId="{A3B0B77B-CF9E-4208-A13C-DF9604EAFD2F}" srcOrd="13" destOrd="0" presId="urn:microsoft.com/office/officeart/2005/8/layout/target3"/>
    <dgm:cxn modelId="{34E93972-DF72-42B4-AD65-5C1CCA97D797}" type="presParOf" srcId="{17522F70-EAF5-4F19-8DF9-F230016D9A6D}" destId="{FFFCAB72-9D47-4B0A-B431-B7E67C51426F}" srcOrd="14" destOrd="0" presId="urn:microsoft.com/office/officeart/2005/8/layout/target3"/>
    <dgm:cxn modelId="{650E66F3-54BB-4666-9423-1CBBDE5C4875}" type="presParOf" srcId="{17522F70-EAF5-4F19-8DF9-F230016D9A6D}" destId="{07B2278B-AECC-4EE0-B637-25FC8E5B5888}" srcOrd="15"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01D0DD4-12B4-4F36-B536-1E1BE9A52783}" type="doc">
      <dgm:prSet loTypeId="urn:microsoft.com/office/officeart/2005/8/layout/chevron2" loCatId="process" qsTypeId="urn:microsoft.com/office/officeart/2005/8/quickstyle/3d3" qsCatId="3D" csTypeId="urn:microsoft.com/office/officeart/2005/8/colors/colorful1#3" csCatId="colorful" phldr="1"/>
      <dgm:spPr/>
      <dgm:t>
        <a:bodyPr/>
        <a:lstStyle/>
        <a:p>
          <a:pPr rtl="1"/>
          <a:endParaRPr lang="ar-JO"/>
        </a:p>
      </dgm:t>
    </dgm:pt>
    <dgm:pt modelId="{FFA9F6CC-D095-4262-8351-4B606A9F6667}">
      <dgm:prSet phldrT="[Text]"/>
      <dgm:spPr/>
      <dgm:t>
        <a:bodyPr/>
        <a:lstStyle/>
        <a:p>
          <a:pPr rtl="1"/>
          <a:r>
            <a:rPr lang="ar-JO" b="1" dirty="0" smtClean="0">
              <a:effectLst>
                <a:outerShdw blurRad="38100" dist="38100" dir="2700000" algn="tl">
                  <a:srgbClr val="000000">
                    <a:alpha val="43137"/>
                  </a:srgbClr>
                </a:outerShdw>
              </a:effectLst>
            </a:rPr>
            <a:t>1</a:t>
          </a:r>
          <a:endParaRPr lang="ar-JO" b="1" dirty="0">
            <a:effectLst>
              <a:outerShdw blurRad="38100" dist="38100" dir="2700000" algn="tl">
                <a:srgbClr val="000000">
                  <a:alpha val="43137"/>
                </a:srgbClr>
              </a:outerShdw>
            </a:effectLst>
          </a:endParaRPr>
        </a:p>
      </dgm:t>
    </dgm:pt>
    <dgm:pt modelId="{BAC6F312-9A7A-480C-AC80-E747DA06B09C}" type="parTrans" cxnId="{8DB1FEAD-ED84-4C03-810E-D722034A8FA3}">
      <dgm:prSet/>
      <dgm:spPr/>
      <dgm:t>
        <a:bodyPr/>
        <a:lstStyle/>
        <a:p>
          <a:pPr rtl="1"/>
          <a:endParaRPr lang="ar-JO" b="1">
            <a:effectLst>
              <a:outerShdw blurRad="38100" dist="38100" dir="2700000" algn="tl">
                <a:srgbClr val="000000">
                  <a:alpha val="43137"/>
                </a:srgbClr>
              </a:outerShdw>
            </a:effectLst>
          </a:endParaRPr>
        </a:p>
      </dgm:t>
    </dgm:pt>
    <dgm:pt modelId="{F9ED94F1-1858-4628-8804-F1FBAFDCB14F}" type="sibTrans" cxnId="{8DB1FEAD-ED84-4C03-810E-D722034A8FA3}">
      <dgm:prSet/>
      <dgm:spPr/>
      <dgm:t>
        <a:bodyPr/>
        <a:lstStyle/>
        <a:p>
          <a:pPr rtl="1"/>
          <a:endParaRPr lang="ar-JO" b="1">
            <a:effectLst>
              <a:outerShdw blurRad="38100" dist="38100" dir="2700000" algn="tl">
                <a:srgbClr val="000000">
                  <a:alpha val="43137"/>
                </a:srgbClr>
              </a:outerShdw>
            </a:effectLst>
          </a:endParaRPr>
        </a:p>
      </dgm:t>
    </dgm:pt>
    <dgm:pt modelId="{C69928B5-966C-4ACD-A411-AD3556E04999}">
      <dgm:prSet phldrT="[Text]"/>
      <dgm:spPr/>
      <dgm:t>
        <a:bodyPr/>
        <a:lstStyle/>
        <a:p>
          <a:pPr rtl="1"/>
          <a:r>
            <a:rPr lang="ar-JO" b="1" dirty="0" smtClean="0">
              <a:effectLst>
                <a:outerShdw blurRad="38100" dist="38100" dir="2700000" algn="tl">
                  <a:srgbClr val="000000">
                    <a:alpha val="43137"/>
                  </a:srgbClr>
                </a:outerShdw>
              </a:effectLst>
            </a:rPr>
            <a:t>سهوالمشرع عن ايراد حكم ما لوقائع جارية التعامل</a:t>
          </a:r>
          <a:endParaRPr lang="ar-JO" b="1" dirty="0">
            <a:effectLst>
              <a:outerShdw blurRad="38100" dist="38100" dir="2700000" algn="tl">
                <a:srgbClr val="000000">
                  <a:alpha val="43137"/>
                </a:srgbClr>
              </a:outerShdw>
            </a:effectLst>
          </a:endParaRPr>
        </a:p>
      </dgm:t>
    </dgm:pt>
    <dgm:pt modelId="{4FAEF0FA-9C2A-4D4E-8023-EB662237868A}" type="parTrans" cxnId="{0045CDFC-C2C4-4F1C-8CD1-73E752C0D560}">
      <dgm:prSet/>
      <dgm:spPr/>
      <dgm:t>
        <a:bodyPr/>
        <a:lstStyle/>
        <a:p>
          <a:pPr rtl="1"/>
          <a:endParaRPr lang="ar-JO" b="1">
            <a:effectLst>
              <a:outerShdw blurRad="38100" dist="38100" dir="2700000" algn="tl">
                <a:srgbClr val="000000">
                  <a:alpha val="43137"/>
                </a:srgbClr>
              </a:outerShdw>
            </a:effectLst>
          </a:endParaRPr>
        </a:p>
      </dgm:t>
    </dgm:pt>
    <dgm:pt modelId="{C5D37AED-5BEC-4110-89ED-D9661B1F5399}" type="sibTrans" cxnId="{0045CDFC-C2C4-4F1C-8CD1-73E752C0D560}">
      <dgm:prSet/>
      <dgm:spPr/>
      <dgm:t>
        <a:bodyPr/>
        <a:lstStyle/>
        <a:p>
          <a:pPr rtl="1"/>
          <a:endParaRPr lang="ar-JO" b="1">
            <a:effectLst>
              <a:outerShdw blurRad="38100" dist="38100" dir="2700000" algn="tl">
                <a:srgbClr val="000000">
                  <a:alpha val="43137"/>
                </a:srgbClr>
              </a:outerShdw>
            </a:effectLst>
          </a:endParaRPr>
        </a:p>
      </dgm:t>
    </dgm:pt>
    <dgm:pt modelId="{FC3A973E-685F-4ED9-A257-D24C164E9E60}">
      <dgm:prSet phldrT="[Text]"/>
      <dgm:spPr/>
      <dgm:t>
        <a:bodyPr/>
        <a:lstStyle/>
        <a:p>
          <a:pPr rtl="1"/>
          <a:r>
            <a:rPr lang="ar-JO" b="1" dirty="0" smtClean="0">
              <a:effectLst>
                <a:outerShdw blurRad="38100" dist="38100" dir="2700000" algn="tl">
                  <a:srgbClr val="000000">
                    <a:alpha val="43137"/>
                  </a:srgbClr>
                </a:outerShdw>
              </a:effectLst>
            </a:rPr>
            <a:t>2</a:t>
          </a:r>
          <a:endParaRPr lang="ar-JO" b="1" dirty="0">
            <a:effectLst>
              <a:outerShdw blurRad="38100" dist="38100" dir="2700000" algn="tl">
                <a:srgbClr val="000000">
                  <a:alpha val="43137"/>
                </a:srgbClr>
              </a:outerShdw>
            </a:effectLst>
          </a:endParaRPr>
        </a:p>
      </dgm:t>
    </dgm:pt>
    <dgm:pt modelId="{C5CDFD91-93C2-4CA4-B401-E71E292B5E62}" type="parTrans" cxnId="{2A3971F3-3D10-45C2-811D-350E8D8CEA8D}">
      <dgm:prSet/>
      <dgm:spPr/>
      <dgm:t>
        <a:bodyPr/>
        <a:lstStyle/>
        <a:p>
          <a:pPr rtl="1"/>
          <a:endParaRPr lang="ar-JO" b="1">
            <a:effectLst>
              <a:outerShdw blurRad="38100" dist="38100" dir="2700000" algn="tl">
                <a:srgbClr val="000000">
                  <a:alpha val="43137"/>
                </a:srgbClr>
              </a:outerShdw>
            </a:effectLst>
          </a:endParaRPr>
        </a:p>
      </dgm:t>
    </dgm:pt>
    <dgm:pt modelId="{661B91A5-AE1B-4121-B5AD-2B2A4B4CF282}" type="sibTrans" cxnId="{2A3971F3-3D10-45C2-811D-350E8D8CEA8D}">
      <dgm:prSet/>
      <dgm:spPr/>
      <dgm:t>
        <a:bodyPr/>
        <a:lstStyle/>
        <a:p>
          <a:pPr rtl="1"/>
          <a:endParaRPr lang="ar-JO" b="1">
            <a:effectLst>
              <a:outerShdw blurRad="38100" dist="38100" dir="2700000" algn="tl">
                <a:srgbClr val="000000">
                  <a:alpha val="43137"/>
                </a:srgbClr>
              </a:outerShdw>
            </a:effectLst>
          </a:endParaRPr>
        </a:p>
      </dgm:t>
    </dgm:pt>
    <dgm:pt modelId="{49C2F3BF-8E61-4433-88FB-E6F62333BF2E}">
      <dgm:prSet phldrT="[Text]"/>
      <dgm:spPr/>
      <dgm:t>
        <a:bodyPr/>
        <a:lstStyle/>
        <a:p>
          <a:pPr rtl="1"/>
          <a:r>
            <a:rPr lang="ar-JO" b="1" dirty="0" smtClean="0">
              <a:effectLst>
                <a:outerShdw blurRad="38100" dist="38100" dir="2700000" algn="tl">
                  <a:srgbClr val="000000">
                    <a:alpha val="43137"/>
                  </a:srgbClr>
                </a:outerShdw>
              </a:effectLst>
            </a:rPr>
            <a:t>عدم توقع ما ينشأ من متغيرات بعد نفاذ التشريع فيصبح الحكم الوارد في التشريع مخالفاً لمقتضيات التعامل الجديد</a:t>
          </a:r>
          <a:endParaRPr lang="ar-JO" b="1" dirty="0">
            <a:effectLst>
              <a:outerShdw blurRad="38100" dist="38100" dir="2700000" algn="tl">
                <a:srgbClr val="000000">
                  <a:alpha val="43137"/>
                </a:srgbClr>
              </a:outerShdw>
            </a:effectLst>
          </a:endParaRPr>
        </a:p>
      </dgm:t>
    </dgm:pt>
    <dgm:pt modelId="{046D31A7-DE73-4925-9B26-7870EC6689AE}" type="parTrans" cxnId="{8C1ABB2E-7D0F-4AE2-A147-588C73274CE7}">
      <dgm:prSet/>
      <dgm:spPr/>
      <dgm:t>
        <a:bodyPr/>
        <a:lstStyle/>
        <a:p>
          <a:pPr rtl="1"/>
          <a:endParaRPr lang="ar-JO" b="1">
            <a:effectLst>
              <a:outerShdw blurRad="38100" dist="38100" dir="2700000" algn="tl">
                <a:srgbClr val="000000">
                  <a:alpha val="43137"/>
                </a:srgbClr>
              </a:outerShdw>
            </a:effectLst>
          </a:endParaRPr>
        </a:p>
      </dgm:t>
    </dgm:pt>
    <dgm:pt modelId="{FD0C40BB-3ED0-4990-9B2A-E920B5CC49C8}" type="sibTrans" cxnId="{8C1ABB2E-7D0F-4AE2-A147-588C73274CE7}">
      <dgm:prSet/>
      <dgm:spPr/>
      <dgm:t>
        <a:bodyPr/>
        <a:lstStyle/>
        <a:p>
          <a:pPr rtl="1"/>
          <a:endParaRPr lang="ar-JO" b="1">
            <a:effectLst>
              <a:outerShdw blurRad="38100" dist="38100" dir="2700000" algn="tl">
                <a:srgbClr val="000000">
                  <a:alpha val="43137"/>
                </a:srgbClr>
              </a:outerShdw>
            </a:effectLst>
          </a:endParaRPr>
        </a:p>
      </dgm:t>
    </dgm:pt>
    <dgm:pt modelId="{3DB44F36-5387-466E-9025-6808CA34CB15}">
      <dgm:prSet phldrT="[Text]"/>
      <dgm:spPr/>
      <dgm:t>
        <a:bodyPr/>
        <a:lstStyle/>
        <a:p>
          <a:pPr rtl="1"/>
          <a:r>
            <a:rPr lang="ar-JO" b="1" dirty="0" smtClean="0">
              <a:effectLst>
                <a:outerShdw blurRad="38100" dist="38100" dir="2700000" algn="tl">
                  <a:srgbClr val="000000">
                    <a:alpha val="43137"/>
                  </a:srgbClr>
                </a:outerShdw>
              </a:effectLst>
            </a:rPr>
            <a:t>3</a:t>
          </a:r>
          <a:endParaRPr lang="ar-JO" b="1" dirty="0">
            <a:effectLst>
              <a:outerShdw blurRad="38100" dist="38100" dir="2700000" algn="tl">
                <a:srgbClr val="000000">
                  <a:alpha val="43137"/>
                </a:srgbClr>
              </a:outerShdw>
            </a:effectLst>
          </a:endParaRPr>
        </a:p>
      </dgm:t>
    </dgm:pt>
    <dgm:pt modelId="{0D480B3C-83DA-4646-828D-EBC2DCED6B88}" type="parTrans" cxnId="{7FD3F121-572D-4717-A238-7D0586C8DBB1}">
      <dgm:prSet/>
      <dgm:spPr/>
      <dgm:t>
        <a:bodyPr/>
        <a:lstStyle/>
        <a:p>
          <a:pPr rtl="1"/>
          <a:endParaRPr lang="ar-JO" b="1">
            <a:effectLst>
              <a:outerShdw blurRad="38100" dist="38100" dir="2700000" algn="tl">
                <a:srgbClr val="000000">
                  <a:alpha val="43137"/>
                </a:srgbClr>
              </a:outerShdw>
            </a:effectLst>
          </a:endParaRPr>
        </a:p>
      </dgm:t>
    </dgm:pt>
    <dgm:pt modelId="{2D6FA0DA-F14B-4095-A085-36A49C766EEC}" type="sibTrans" cxnId="{7FD3F121-572D-4717-A238-7D0586C8DBB1}">
      <dgm:prSet/>
      <dgm:spPr/>
      <dgm:t>
        <a:bodyPr/>
        <a:lstStyle/>
        <a:p>
          <a:pPr rtl="1"/>
          <a:endParaRPr lang="ar-JO" b="1">
            <a:effectLst>
              <a:outerShdw blurRad="38100" dist="38100" dir="2700000" algn="tl">
                <a:srgbClr val="000000">
                  <a:alpha val="43137"/>
                </a:srgbClr>
              </a:outerShdw>
            </a:effectLst>
          </a:endParaRPr>
        </a:p>
      </dgm:t>
    </dgm:pt>
    <dgm:pt modelId="{DF4A2E6C-670B-46F0-AE80-DF1AF645DBBC}">
      <dgm:prSet phldrT="[Text]"/>
      <dgm:spPr/>
      <dgm:t>
        <a:bodyPr/>
        <a:lstStyle/>
        <a:p>
          <a:pPr rtl="1"/>
          <a:r>
            <a:rPr lang="ar-JO" b="1" dirty="0" smtClean="0">
              <a:effectLst>
                <a:outerShdw blurRad="38100" dist="38100" dir="2700000" algn="tl">
                  <a:srgbClr val="000000">
                    <a:alpha val="43137"/>
                  </a:srgbClr>
                </a:outerShdw>
              </a:effectLst>
            </a:rPr>
            <a:t>غموض النصوص و تناقضها بعضها البعض</a:t>
          </a:r>
          <a:endParaRPr lang="ar-JO" b="1" dirty="0">
            <a:effectLst>
              <a:outerShdw blurRad="38100" dist="38100" dir="2700000" algn="tl">
                <a:srgbClr val="000000">
                  <a:alpha val="43137"/>
                </a:srgbClr>
              </a:outerShdw>
            </a:effectLst>
          </a:endParaRPr>
        </a:p>
      </dgm:t>
    </dgm:pt>
    <dgm:pt modelId="{ABF5CB4D-0691-4F23-9931-538C8156505D}" type="parTrans" cxnId="{611F70B5-3E9B-43F8-965C-BF2CD4B7A997}">
      <dgm:prSet/>
      <dgm:spPr/>
      <dgm:t>
        <a:bodyPr/>
        <a:lstStyle/>
        <a:p>
          <a:pPr rtl="1"/>
          <a:endParaRPr lang="ar-JO" b="1">
            <a:effectLst>
              <a:outerShdw blurRad="38100" dist="38100" dir="2700000" algn="tl">
                <a:srgbClr val="000000">
                  <a:alpha val="43137"/>
                </a:srgbClr>
              </a:outerShdw>
            </a:effectLst>
          </a:endParaRPr>
        </a:p>
      </dgm:t>
    </dgm:pt>
    <dgm:pt modelId="{8C3B7585-7992-4863-96A7-5D7C78733CE6}" type="sibTrans" cxnId="{611F70B5-3E9B-43F8-965C-BF2CD4B7A997}">
      <dgm:prSet/>
      <dgm:spPr/>
      <dgm:t>
        <a:bodyPr/>
        <a:lstStyle/>
        <a:p>
          <a:pPr rtl="1"/>
          <a:endParaRPr lang="ar-JO" b="1">
            <a:effectLst>
              <a:outerShdw blurRad="38100" dist="38100" dir="2700000" algn="tl">
                <a:srgbClr val="000000">
                  <a:alpha val="43137"/>
                </a:srgbClr>
              </a:outerShdw>
            </a:effectLst>
          </a:endParaRPr>
        </a:p>
      </dgm:t>
    </dgm:pt>
    <dgm:pt modelId="{CF7A0A49-1231-41D2-9A04-4A0B2D267221}">
      <dgm:prSet/>
      <dgm:spPr/>
      <dgm:t>
        <a:bodyPr/>
        <a:lstStyle/>
        <a:p>
          <a:pPr rtl="1"/>
          <a:r>
            <a:rPr lang="ar-JO" b="1" dirty="0" smtClean="0">
              <a:effectLst>
                <a:outerShdw blurRad="38100" dist="38100" dir="2700000" algn="tl">
                  <a:srgbClr val="000000">
                    <a:alpha val="43137"/>
                  </a:srgbClr>
                </a:outerShdw>
              </a:effectLst>
            </a:rPr>
            <a:t>4</a:t>
          </a:r>
          <a:endParaRPr lang="ar-JO" b="1" dirty="0">
            <a:effectLst>
              <a:outerShdw blurRad="38100" dist="38100" dir="2700000" algn="tl">
                <a:srgbClr val="000000">
                  <a:alpha val="43137"/>
                </a:srgbClr>
              </a:outerShdw>
            </a:effectLst>
          </a:endParaRPr>
        </a:p>
      </dgm:t>
    </dgm:pt>
    <dgm:pt modelId="{7B8B2108-8729-4A65-843A-C5729D29A6AC}" type="parTrans" cxnId="{E816477C-FB3A-47DB-BDD0-50529CD49194}">
      <dgm:prSet/>
      <dgm:spPr/>
      <dgm:t>
        <a:bodyPr/>
        <a:lstStyle/>
        <a:p>
          <a:pPr rtl="1"/>
          <a:endParaRPr lang="ar-JO" b="1">
            <a:effectLst>
              <a:outerShdw blurRad="38100" dist="38100" dir="2700000" algn="tl">
                <a:srgbClr val="000000">
                  <a:alpha val="43137"/>
                </a:srgbClr>
              </a:outerShdw>
            </a:effectLst>
          </a:endParaRPr>
        </a:p>
      </dgm:t>
    </dgm:pt>
    <dgm:pt modelId="{E04CB265-43FA-4306-9D48-F23AB74E1BE4}" type="sibTrans" cxnId="{E816477C-FB3A-47DB-BDD0-50529CD49194}">
      <dgm:prSet/>
      <dgm:spPr/>
      <dgm:t>
        <a:bodyPr/>
        <a:lstStyle/>
        <a:p>
          <a:pPr rtl="1"/>
          <a:endParaRPr lang="ar-JO" b="1">
            <a:effectLst>
              <a:outerShdw blurRad="38100" dist="38100" dir="2700000" algn="tl">
                <a:srgbClr val="000000">
                  <a:alpha val="43137"/>
                </a:srgbClr>
              </a:outerShdw>
            </a:effectLst>
          </a:endParaRPr>
        </a:p>
      </dgm:t>
    </dgm:pt>
    <dgm:pt modelId="{CEFA8527-F50A-4B9C-8CFD-8F8EA282F00D}">
      <dgm:prSet/>
      <dgm:spPr/>
      <dgm:t>
        <a:bodyPr/>
        <a:lstStyle/>
        <a:p>
          <a:pPr rtl="1"/>
          <a:r>
            <a:rPr lang="ar-JO" b="1" dirty="0" smtClean="0">
              <a:effectLst>
                <a:outerShdw blurRad="38100" dist="38100" dir="2700000" algn="tl">
                  <a:srgbClr val="000000">
                    <a:alpha val="43137"/>
                  </a:srgbClr>
                </a:outerShdw>
              </a:effectLst>
            </a:rPr>
            <a:t>وجود غلط مادي غير مقصود في بعض النصوص </a:t>
          </a:r>
          <a:endParaRPr lang="ar-JO" b="1" dirty="0">
            <a:effectLst>
              <a:outerShdw blurRad="38100" dist="38100" dir="2700000" algn="tl">
                <a:srgbClr val="000000">
                  <a:alpha val="43137"/>
                </a:srgbClr>
              </a:outerShdw>
            </a:effectLst>
          </a:endParaRPr>
        </a:p>
      </dgm:t>
    </dgm:pt>
    <dgm:pt modelId="{E4DAFD17-F0AF-4F1B-8EF6-546F2A18C702}" type="parTrans" cxnId="{B8AEA578-3B3C-4677-BE37-81F5277B4E59}">
      <dgm:prSet/>
      <dgm:spPr/>
      <dgm:t>
        <a:bodyPr/>
        <a:lstStyle/>
        <a:p>
          <a:pPr rtl="1"/>
          <a:endParaRPr lang="ar-JO" b="1">
            <a:effectLst>
              <a:outerShdw blurRad="38100" dist="38100" dir="2700000" algn="tl">
                <a:srgbClr val="000000">
                  <a:alpha val="43137"/>
                </a:srgbClr>
              </a:outerShdw>
            </a:effectLst>
          </a:endParaRPr>
        </a:p>
      </dgm:t>
    </dgm:pt>
    <dgm:pt modelId="{4EEDADE7-7B14-4802-8B34-356A7F7B73A4}" type="sibTrans" cxnId="{B8AEA578-3B3C-4677-BE37-81F5277B4E59}">
      <dgm:prSet/>
      <dgm:spPr/>
      <dgm:t>
        <a:bodyPr/>
        <a:lstStyle/>
        <a:p>
          <a:pPr rtl="1"/>
          <a:endParaRPr lang="ar-JO" b="1">
            <a:effectLst>
              <a:outerShdw blurRad="38100" dist="38100" dir="2700000" algn="tl">
                <a:srgbClr val="000000">
                  <a:alpha val="43137"/>
                </a:srgbClr>
              </a:outerShdw>
            </a:effectLst>
          </a:endParaRPr>
        </a:p>
      </dgm:t>
    </dgm:pt>
    <dgm:pt modelId="{F83E0859-A1BE-4C45-93AA-67F2C2B6E318}" type="pres">
      <dgm:prSet presAssocID="{501D0DD4-12B4-4F36-B536-1E1BE9A52783}" presName="linearFlow" presStyleCnt="0">
        <dgm:presLayoutVars>
          <dgm:dir val="rev"/>
          <dgm:animLvl val="lvl"/>
          <dgm:resizeHandles val="exact"/>
        </dgm:presLayoutVars>
      </dgm:prSet>
      <dgm:spPr/>
      <dgm:t>
        <a:bodyPr/>
        <a:lstStyle/>
        <a:p>
          <a:pPr rtl="1"/>
          <a:endParaRPr lang="ar-JO"/>
        </a:p>
      </dgm:t>
    </dgm:pt>
    <dgm:pt modelId="{815D4F7D-56B1-4E0D-98A1-CA0F3D121977}" type="pres">
      <dgm:prSet presAssocID="{FFA9F6CC-D095-4262-8351-4B606A9F6667}" presName="composite" presStyleCnt="0"/>
      <dgm:spPr/>
    </dgm:pt>
    <dgm:pt modelId="{9A579D87-5C4D-4282-A475-D0D450C8B66E}" type="pres">
      <dgm:prSet presAssocID="{FFA9F6CC-D095-4262-8351-4B606A9F6667}" presName="parentText" presStyleLbl="alignNode1" presStyleIdx="0" presStyleCnt="4">
        <dgm:presLayoutVars>
          <dgm:chMax val="1"/>
          <dgm:bulletEnabled val="1"/>
        </dgm:presLayoutVars>
      </dgm:prSet>
      <dgm:spPr/>
      <dgm:t>
        <a:bodyPr/>
        <a:lstStyle/>
        <a:p>
          <a:pPr rtl="1"/>
          <a:endParaRPr lang="ar-JO"/>
        </a:p>
      </dgm:t>
    </dgm:pt>
    <dgm:pt modelId="{1532AB52-0DF3-443B-A88B-D6E0B9665679}" type="pres">
      <dgm:prSet presAssocID="{FFA9F6CC-D095-4262-8351-4B606A9F6667}" presName="descendantText" presStyleLbl="alignAcc1" presStyleIdx="0" presStyleCnt="4">
        <dgm:presLayoutVars>
          <dgm:bulletEnabled val="1"/>
        </dgm:presLayoutVars>
      </dgm:prSet>
      <dgm:spPr/>
      <dgm:t>
        <a:bodyPr/>
        <a:lstStyle/>
        <a:p>
          <a:pPr rtl="1"/>
          <a:endParaRPr lang="ar-JO"/>
        </a:p>
      </dgm:t>
    </dgm:pt>
    <dgm:pt modelId="{BB8D4038-EC11-4C35-B0BF-37609D78A1A8}" type="pres">
      <dgm:prSet presAssocID="{F9ED94F1-1858-4628-8804-F1FBAFDCB14F}" presName="sp" presStyleCnt="0"/>
      <dgm:spPr/>
    </dgm:pt>
    <dgm:pt modelId="{5F174008-8F7C-4B15-BF5A-89A695AC95D0}" type="pres">
      <dgm:prSet presAssocID="{FC3A973E-685F-4ED9-A257-D24C164E9E60}" presName="composite" presStyleCnt="0"/>
      <dgm:spPr/>
    </dgm:pt>
    <dgm:pt modelId="{5DA68F7B-62F9-4D73-AE77-80CD025A8A62}" type="pres">
      <dgm:prSet presAssocID="{FC3A973E-685F-4ED9-A257-D24C164E9E60}" presName="parentText" presStyleLbl="alignNode1" presStyleIdx="1" presStyleCnt="4">
        <dgm:presLayoutVars>
          <dgm:chMax val="1"/>
          <dgm:bulletEnabled val="1"/>
        </dgm:presLayoutVars>
      </dgm:prSet>
      <dgm:spPr/>
      <dgm:t>
        <a:bodyPr/>
        <a:lstStyle/>
        <a:p>
          <a:pPr rtl="1"/>
          <a:endParaRPr lang="ar-JO"/>
        </a:p>
      </dgm:t>
    </dgm:pt>
    <dgm:pt modelId="{50FCD067-BDB9-4063-822C-22D19831A189}" type="pres">
      <dgm:prSet presAssocID="{FC3A973E-685F-4ED9-A257-D24C164E9E60}" presName="descendantText" presStyleLbl="alignAcc1" presStyleIdx="1" presStyleCnt="4">
        <dgm:presLayoutVars>
          <dgm:bulletEnabled val="1"/>
        </dgm:presLayoutVars>
      </dgm:prSet>
      <dgm:spPr/>
      <dgm:t>
        <a:bodyPr/>
        <a:lstStyle/>
        <a:p>
          <a:pPr rtl="1"/>
          <a:endParaRPr lang="ar-JO"/>
        </a:p>
      </dgm:t>
    </dgm:pt>
    <dgm:pt modelId="{EFB02EA3-CCF2-4536-9070-B997D586E6F3}" type="pres">
      <dgm:prSet presAssocID="{661B91A5-AE1B-4121-B5AD-2B2A4B4CF282}" presName="sp" presStyleCnt="0"/>
      <dgm:spPr/>
    </dgm:pt>
    <dgm:pt modelId="{8A3D8A00-6519-430A-A2A4-B679CED3E985}" type="pres">
      <dgm:prSet presAssocID="{3DB44F36-5387-466E-9025-6808CA34CB15}" presName="composite" presStyleCnt="0"/>
      <dgm:spPr/>
    </dgm:pt>
    <dgm:pt modelId="{073E21FC-595A-499B-A24B-BAE0AD11ACFA}" type="pres">
      <dgm:prSet presAssocID="{3DB44F36-5387-466E-9025-6808CA34CB15}" presName="parentText" presStyleLbl="alignNode1" presStyleIdx="2" presStyleCnt="4">
        <dgm:presLayoutVars>
          <dgm:chMax val="1"/>
          <dgm:bulletEnabled val="1"/>
        </dgm:presLayoutVars>
      </dgm:prSet>
      <dgm:spPr/>
      <dgm:t>
        <a:bodyPr/>
        <a:lstStyle/>
        <a:p>
          <a:pPr rtl="1"/>
          <a:endParaRPr lang="ar-JO"/>
        </a:p>
      </dgm:t>
    </dgm:pt>
    <dgm:pt modelId="{BFE76123-B312-473A-8EA6-558C345789F5}" type="pres">
      <dgm:prSet presAssocID="{3DB44F36-5387-466E-9025-6808CA34CB15}" presName="descendantText" presStyleLbl="alignAcc1" presStyleIdx="2" presStyleCnt="4">
        <dgm:presLayoutVars>
          <dgm:bulletEnabled val="1"/>
        </dgm:presLayoutVars>
      </dgm:prSet>
      <dgm:spPr/>
      <dgm:t>
        <a:bodyPr/>
        <a:lstStyle/>
        <a:p>
          <a:pPr rtl="1"/>
          <a:endParaRPr lang="ar-JO"/>
        </a:p>
      </dgm:t>
    </dgm:pt>
    <dgm:pt modelId="{E6322FF1-4E56-4933-96F7-0EB51CD5FF84}" type="pres">
      <dgm:prSet presAssocID="{2D6FA0DA-F14B-4095-A085-36A49C766EEC}" presName="sp" presStyleCnt="0"/>
      <dgm:spPr/>
    </dgm:pt>
    <dgm:pt modelId="{1DD69783-B31C-4906-A547-AF47FEF85728}" type="pres">
      <dgm:prSet presAssocID="{CF7A0A49-1231-41D2-9A04-4A0B2D267221}" presName="composite" presStyleCnt="0"/>
      <dgm:spPr/>
    </dgm:pt>
    <dgm:pt modelId="{5566653F-9F49-49E4-86DA-72AF25293ABA}" type="pres">
      <dgm:prSet presAssocID="{CF7A0A49-1231-41D2-9A04-4A0B2D267221}" presName="parentText" presStyleLbl="alignNode1" presStyleIdx="3" presStyleCnt="4">
        <dgm:presLayoutVars>
          <dgm:chMax val="1"/>
          <dgm:bulletEnabled val="1"/>
        </dgm:presLayoutVars>
      </dgm:prSet>
      <dgm:spPr/>
      <dgm:t>
        <a:bodyPr/>
        <a:lstStyle/>
        <a:p>
          <a:pPr rtl="1"/>
          <a:endParaRPr lang="ar-JO"/>
        </a:p>
      </dgm:t>
    </dgm:pt>
    <dgm:pt modelId="{AE272BE6-B32B-48AE-BC07-417D181E93C4}" type="pres">
      <dgm:prSet presAssocID="{CF7A0A49-1231-41D2-9A04-4A0B2D267221}" presName="descendantText" presStyleLbl="alignAcc1" presStyleIdx="3" presStyleCnt="4">
        <dgm:presLayoutVars>
          <dgm:bulletEnabled val="1"/>
        </dgm:presLayoutVars>
      </dgm:prSet>
      <dgm:spPr/>
      <dgm:t>
        <a:bodyPr/>
        <a:lstStyle/>
        <a:p>
          <a:pPr rtl="1"/>
          <a:endParaRPr lang="ar-JO"/>
        </a:p>
      </dgm:t>
    </dgm:pt>
  </dgm:ptLst>
  <dgm:cxnLst>
    <dgm:cxn modelId="{895C022D-26DF-4FB7-A7B6-5BD0239C9AEA}" type="presOf" srcId="{CF7A0A49-1231-41D2-9A04-4A0B2D267221}" destId="{5566653F-9F49-49E4-86DA-72AF25293ABA}" srcOrd="0" destOrd="0" presId="urn:microsoft.com/office/officeart/2005/8/layout/chevron2"/>
    <dgm:cxn modelId="{60EC880B-96A2-4D71-A7D7-3D84ADFDDE7D}" type="presOf" srcId="{FC3A973E-685F-4ED9-A257-D24C164E9E60}" destId="{5DA68F7B-62F9-4D73-AE77-80CD025A8A62}" srcOrd="0" destOrd="0" presId="urn:microsoft.com/office/officeart/2005/8/layout/chevron2"/>
    <dgm:cxn modelId="{B8AEA578-3B3C-4677-BE37-81F5277B4E59}" srcId="{CF7A0A49-1231-41D2-9A04-4A0B2D267221}" destId="{CEFA8527-F50A-4B9C-8CFD-8F8EA282F00D}" srcOrd="0" destOrd="0" parTransId="{E4DAFD17-F0AF-4F1B-8EF6-546F2A18C702}" sibTransId="{4EEDADE7-7B14-4802-8B34-356A7F7B73A4}"/>
    <dgm:cxn modelId="{BDC35839-EE94-40EF-BE27-5C5A66271771}" type="presOf" srcId="{3DB44F36-5387-466E-9025-6808CA34CB15}" destId="{073E21FC-595A-499B-A24B-BAE0AD11ACFA}" srcOrd="0" destOrd="0" presId="urn:microsoft.com/office/officeart/2005/8/layout/chevron2"/>
    <dgm:cxn modelId="{86936A3F-2CD4-4A6E-83D7-2D9DBC1790CB}" type="presOf" srcId="{CEFA8527-F50A-4B9C-8CFD-8F8EA282F00D}" destId="{AE272BE6-B32B-48AE-BC07-417D181E93C4}" srcOrd="0" destOrd="0" presId="urn:microsoft.com/office/officeart/2005/8/layout/chevron2"/>
    <dgm:cxn modelId="{8DB1FEAD-ED84-4C03-810E-D722034A8FA3}" srcId="{501D0DD4-12B4-4F36-B536-1E1BE9A52783}" destId="{FFA9F6CC-D095-4262-8351-4B606A9F6667}" srcOrd="0" destOrd="0" parTransId="{BAC6F312-9A7A-480C-AC80-E747DA06B09C}" sibTransId="{F9ED94F1-1858-4628-8804-F1FBAFDCB14F}"/>
    <dgm:cxn modelId="{6729C1CD-C2D4-4BE1-8178-7E0263201A4D}" type="presOf" srcId="{49C2F3BF-8E61-4433-88FB-E6F62333BF2E}" destId="{50FCD067-BDB9-4063-822C-22D19831A189}" srcOrd="0" destOrd="0" presId="urn:microsoft.com/office/officeart/2005/8/layout/chevron2"/>
    <dgm:cxn modelId="{E816477C-FB3A-47DB-BDD0-50529CD49194}" srcId="{501D0DD4-12B4-4F36-B536-1E1BE9A52783}" destId="{CF7A0A49-1231-41D2-9A04-4A0B2D267221}" srcOrd="3" destOrd="0" parTransId="{7B8B2108-8729-4A65-843A-C5729D29A6AC}" sibTransId="{E04CB265-43FA-4306-9D48-F23AB74E1BE4}"/>
    <dgm:cxn modelId="{7FD3F121-572D-4717-A238-7D0586C8DBB1}" srcId="{501D0DD4-12B4-4F36-B536-1E1BE9A52783}" destId="{3DB44F36-5387-466E-9025-6808CA34CB15}" srcOrd="2" destOrd="0" parTransId="{0D480B3C-83DA-4646-828D-EBC2DCED6B88}" sibTransId="{2D6FA0DA-F14B-4095-A085-36A49C766EEC}"/>
    <dgm:cxn modelId="{1D63CDBE-D7AF-400A-B900-D7680AD7D962}" type="presOf" srcId="{501D0DD4-12B4-4F36-B536-1E1BE9A52783}" destId="{F83E0859-A1BE-4C45-93AA-67F2C2B6E318}" srcOrd="0" destOrd="0" presId="urn:microsoft.com/office/officeart/2005/8/layout/chevron2"/>
    <dgm:cxn modelId="{8C1ABB2E-7D0F-4AE2-A147-588C73274CE7}" srcId="{FC3A973E-685F-4ED9-A257-D24C164E9E60}" destId="{49C2F3BF-8E61-4433-88FB-E6F62333BF2E}" srcOrd="0" destOrd="0" parTransId="{046D31A7-DE73-4925-9B26-7870EC6689AE}" sibTransId="{FD0C40BB-3ED0-4990-9B2A-E920B5CC49C8}"/>
    <dgm:cxn modelId="{0045CDFC-C2C4-4F1C-8CD1-73E752C0D560}" srcId="{FFA9F6CC-D095-4262-8351-4B606A9F6667}" destId="{C69928B5-966C-4ACD-A411-AD3556E04999}" srcOrd="0" destOrd="0" parTransId="{4FAEF0FA-9C2A-4D4E-8023-EB662237868A}" sibTransId="{C5D37AED-5BEC-4110-89ED-D9661B1F5399}"/>
    <dgm:cxn modelId="{611F70B5-3E9B-43F8-965C-BF2CD4B7A997}" srcId="{3DB44F36-5387-466E-9025-6808CA34CB15}" destId="{DF4A2E6C-670B-46F0-AE80-DF1AF645DBBC}" srcOrd="0" destOrd="0" parTransId="{ABF5CB4D-0691-4F23-9931-538C8156505D}" sibTransId="{8C3B7585-7992-4863-96A7-5D7C78733CE6}"/>
    <dgm:cxn modelId="{42204565-1DEE-43B1-976B-AC16597C0E92}" type="presOf" srcId="{C69928B5-966C-4ACD-A411-AD3556E04999}" destId="{1532AB52-0DF3-443B-A88B-D6E0B9665679}" srcOrd="0" destOrd="0" presId="urn:microsoft.com/office/officeart/2005/8/layout/chevron2"/>
    <dgm:cxn modelId="{35C33DEA-62F2-4E5B-A5BC-DB6C792264CF}" type="presOf" srcId="{FFA9F6CC-D095-4262-8351-4B606A9F6667}" destId="{9A579D87-5C4D-4282-A475-D0D450C8B66E}" srcOrd="0" destOrd="0" presId="urn:microsoft.com/office/officeart/2005/8/layout/chevron2"/>
    <dgm:cxn modelId="{2A3971F3-3D10-45C2-811D-350E8D8CEA8D}" srcId="{501D0DD4-12B4-4F36-B536-1E1BE9A52783}" destId="{FC3A973E-685F-4ED9-A257-D24C164E9E60}" srcOrd="1" destOrd="0" parTransId="{C5CDFD91-93C2-4CA4-B401-E71E292B5E62}" sibTransId="{661B91A5-AE1B-4121-B5AD-2B2A4B4CF282}"/>
    <dgm:cxn modelId="{067A97F6-EE41-43A9-9673-1874842BF2C5}" type="presOf" srcId="{DF4A2E6C-670B-46F0-AE80-DF1AF645DBBC}" destId="{BFE76123-B312-473A-8EA6-558C345789F5}" srcOrd="0" destOrd="0" presId="urn:microsoft.com/office/officeart/2005/8/layout/chevron2"/>
    <dgm:cxn modelId="{F7499FB9-0289-4744-9092-62C70A47C505}" type="presParOf" srcId="{F83E0859-A1BE-4C45-93AA-67F2C2B6E318}" destId="{815D4F7D-56B1-4E0D-98A1-CA0F3D121977}" srcOrd="0" destOrd="0" presId="urn:microsoft.com/office/officeart/2005/8/layout/chevron2"/>
    <dgm:cxn modelId="{4408202B-9BD5-4EB6-B41C-E21E7F1514D5}" type="presParOf" srcId="{815D4F7D-56B1-4E0D-98A1-CA0F3D121977}" destId="{9A579D87-5C4D-4282-A475-D0D450C8B66E}" srcOrd="0" destOrd="0" presId="urn:microsoft.com/office/officeart/2005/8/layout/chevron2"/>
    <dgm:cxn modelId="{9E2D553C-696A-4EF9-8201-D6322B441168}" type="presParOf" srcId="{815D4F7D-56B1-4E0D-98A1-CA0F3D121977}" destId="{1532AB52-0DF3-443B-A88B-D6E0B9665679}" srcOrd="1" destOrd="0" presId="urn:microsoft.com/office/officeart/2005/8/layout/chevron2"/>
    <dgm:cxn modelId="{3D1B1885-13C3-481E-BE83-42230048C4C0}" type="presParOf" srcId="{F83E0859-A1BE-4C45-93AA-67F2C2B6E318}" destId="{BB8D4038-EC11-4C35-B0BF-37609D78A1A8}" srcOrd="1" destOrd="0" presId="urn:microsoft.com/office/officeart/2005/8/layout/chevron2"/>
    <dgm:cxn modelId="{F925B5AD-8997-4367-9B03-FEE12C1B1D0F}" type="presParOf" srcId="{F83E0859-A1BE-4C45-93AA-67F2C2B6E318}" destId="{5F174008-8F7C-4B15-BF5A-89A695AC95D0}" srcOrd="2" destOrd="0" presId="urn:microsoft.com/office/officeart/2005/8/layout/chevron2"/>
    <dgm:cxn modelId="{D25D1160-5934-4348-8F4D-778801C49F17}" type="presParOf" srcId="{5F174008-8F7C-4B15-BF5A-89A695AC95D0}" destId="{5DA68F7B-62F9-4D73-AE77-80CD025A8A62}" srcOrd="0" destOrd="0" presId="urn:microsoft.com/office/officeart/2005/8/layout/chevron2"/>
    <dgm:cxn modelId="{D8AF0864-A37D-4BEF-B2A5-839AEE2AD6F1}" type="presParOf" srcId="{5F174008-8F7C-4B15-BF5A-89A695AC95D0}" destId="{50FCD067-BDB9-4063-822C-22D19831A189}" srcOrd="1" destOrd="0" presId="urn:microsoft.com/office/officeart/2005/8/layout/chevron2"/>
    <dgm:cxn modelId="{777F7781-0D95-485C-BD3F-778718235EB1}" type="presParOf" srcId="{F83E0859-A1BE-4C45-93AA-67F2C2B6E318}" destId="{EFB02EA3-CCF2-4536-9070-B997D586E6F3}" srcOrd="3" destOrd="0" presId="urn:microsoft.com/office/officeart/2005/8/layout/chevron2"/>
    <dgm:cxn modelId="{DA42E940-D12C-411D-BEA6-68DFF5F20FBD}" type="presParOf" srcId="{F83E0859-A1BE-4C45-93AA-67F2C2B6E318}" destId="{8A3D8A00-6519-430A-A2A4-B679CED3E985}" srcOrd="4" destOrd="0" presId="urn:microsoft.com/office/officeart/2005/8/layout/chevron2"/>
    <dgm:cxn modelId="{C9B04523-BDD5-496D-92B9-0ADC2F252DBA}" type="presParOf" srcId="{8A3D8A00-6519-430A-A2A4-B679CED3E985}" destId="{073E21FC-595A-499B-A24B-BAE0AD11ACFA}" srcOrd="0" destOrd="0" presId="urn:microsoft.com/office/officeart/2005/8/layout/chevron2"/>
    <dgm:cxn modelId="{57C2B176-3894-4AC5-A5BB-5D6A80ADBFD1}" type="presParOf" srcId="{8A3D8A00-6519-430A-A2A4-B679CED3E985}" destId="{BFE76123-B312-473A-8EA6-558C345789F5}" srcOrd="1" destOrd="0" presId="urn:microsoft.com/office/officeart/2005/8/layout/chevron2"/>
    <dgm:cxn modelId="{8E0692A4-EAD0-44A5-89D7-5AB8998A689A}" type="presParOf" srcId="{F83E0859-A1BE-4C45-93AA-67F2C2B6E318}" destId="{E6322FF1-4E56-4933-96F7-0EB51CD5FF84}" srcOrd="5" destOrd="0" presId="urn:microsoft.com/office/officeart/2005/8/layout/chevron2"/>
    <dgm:cxn modelId="{0E08B35D-8446-4910-A3AF-BF579A1EFB63}" type="presParOf" srcId="{F83E0859-A1BE-4C45-93AA-67F2C2B6E318}" destId="{1DD69783-B31C-4906-A547-AF47FEF85728}" srcOrd="6" destOrd="0" presId="urn:microsoft.com/office/officeart/2005/8/layout/chevron2"/>
    <dgm:cxn modelId="{BA3D9514-1D9A-49AA-94DA-97ECC08D6196}" type="presParOf" srcId="{1DD69783-B31C-4906-A547-AF47FEF85728}" destId="{5566653F-9F49-49E4-86DA-72AF25293ABA}" srcOrd="0" destOrd="0" presId="urn:microsoft.com/office/officeart/2005/8/layout/chevron2"/>
    <dgm:cxn modelId="{461E0D38-24E7-4CFD-91ED-C9CB1A22E095}" type="presParOf" srcId="{1DD69783-B31C-4906-A547-AF47FEF85728}" destId="{AE272BE6-B32B-48AE-BC07-417D181E93C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9036B13-6924-47B6-8DA1-72BE5753C5CA}">
      <dsp:nvSpPr>
        <dsp:cNvPr id="0" name=""/>
        <dsp:cNvSpPr/>
      </dsp:nvSpPr>
      <dsp:spPr>
        <a:xfrm rot="16200000">
          <a:off x="1736687" y="-1726981"/>
          <a:ext cx="780568" cy="4234533"/>
        </a:xfrm>
        <a:prstGeom prst="round2SameRect">
          <a:avLst/>
        </a:prstGeom>
        <a:solidFill>
          <a:schemeClr val="accent2">
            <a:tint val="40000"/>
            <a:alpha val="90000"/>
            <a:hueOff val="0"/>
            <a:satOff val="0"/>
            <a:lumOff val="0"/>
            <a:alphaOff val="0"/>
          </a:schemeClr>
        </a:solidFill>
        <a:ln w="9525" cap="flat" cmpd="sng" algn="ctr">
          <a:solidFill>
            <a:schemeClr val="accent2">
              <a:tint val="40000"/>
              <a:alpha val="90000"/>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r" defTabSz="800100" rtl="1">
            <a:lnSpc>
              <a:spcPct val="90000"/>
            </a:lnSpc>
            <a:spcBef>
              <a:spcPct val="0"/>
            </a:spcBef>
            <a:spcAft>
              <a:spcPct val="15000"/>
            </a:spcAft>
            <a:buChar char="••"/>
          </a:pPr>
          <a:r>
            <a:rPr lang="ar-JO" sz="1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يسري على الوقائع التي تحصل من يوم </a:t>
          </a:r>
          <a:r>
            <a:rPr lang="ar-JO" sz="1800" b="1" kern="1200" dirty="0" err="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نفاذه</a:t>
          </a:r>
          <a:r>
            <a:rPr lang="ar-JO" sz="18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الى يوم الغائه.</a:t>
          </a:r>
          <a:endParaRPr lang="en-US" sz="1800" kern="1200" dirty="0"/>
        </a:p>
      </dsp:txBody>
      <dsp:txXfrm rot="5400000">
        <a:off x="47809" y="38105"/>
        <a:ext cx="4196429" cy="704360"/>
      </dsp:txXfrm>
    </dsp:sp>
    <dsp:sp modelId="{B3629C4C-D03B-4DF1-9242-DBA6E26592A6}">
      <dsp:nvSpPr>
        <dsp:cNvPr id="0" name=""/>
        <dsp:cNvSpPr/>
      </dsp:nvSpPr>
      <dsp:spPr>
        <a:xfrm>
          <a:off x="4244238" y="36446"/>
          <a:ext cx="2381924" cy="707677"/>
        </a:xfrm>
        <a:prstGeom prst="roundRect">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ar-JO" sz="2900" kern="1200" dirty="0" smtClean="0"/>
            <a:t>المبدأ الاول</a:t>
          </a:r>
          <a:endParaRPr lang="en-US" sz="2900" kern="1200" dirty="0"/>
        </a:p>
      </dsp:txBody>
      <dsp:txXfrm>
        <a:off x="4278784" y="70992"/>
        <a:ext cx="2312832" cy="638585"/>
      </dsp:txXfrm>
    </dsp:sp>
    <dsp:sp modelId="{1D78B60D-8349-4464-9482-7C8C5801FD51}">
      <dsp:nvSpPr>
        <dsp:cNvPr id="0" name=""/>
        <dsp:cNvSpPr/>
      </dsp:nvSpPr>
      <dsp:spPr>
        <a:xfrm rot="16200000">
          <a:off x="1768550" y="-949360"/>
          <a:ext cx="708045" cy="4238672"/>
        </a:xfrm>
        <a:prstGeom prst="round2SameRect">
          <a:avLst/>
        </a:prstGeom>
        <a:solidFill>
          <a:schemeClr val="accent2">
            <a:tint val="40000"/>
            <a:alpha val="90000"/>
            <a:hueOff val="-20984251"/>
            <a:satOff val="16603"/>
            <a:lumOff val="1175"/>
            <a:alphaOff val="0"/>
          </a:schemeClr>
        </a:solidFill>
        <a:ln w="9525" cap="flat" cmpd="sng" algn="ctr">
          <a:solidFill>
            <a:schemeClr val="accent2">
              <a:tint val="40000"/>
              <a:alpha val="90000"/>
              <a:hueOff val="-20984251"/>
              <a:satOff val="16603"/>
              <a:lumOff val="1175"/>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228600" lvl="1" indent="-228600" algn="r" defTabSz="889000" rtl="1">
            <a:lnSpc>
              <a:spcPct val="90000"/>
            </a:lnSpc>
            <a:spcBef>
              <a:spcPct val="0"/>
            </a:spcBef>
            <a:spcAft>
              <a:spcPct val="15000"/>
            </a:spcAft>
            <a:buChar char="••"/>
          </a:pPr>
          <a:r>
            <a:rPr lang="ar-JO" sz="20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لا يسري على الوقائع التي حدثت قبل </a:t>
          </a:r>
          <a:r>
            <a:rPr lang="ar-JO" sz="2000" b="1" kern="1200" dirty="0" err="1"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نفاذه</a:t>
          </a:r>
          <a:r>
            <a:rPr lang="ar-JO" sz="2000" b="1" kern="1200" dirty="0" smtClean="0">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t>
          </a:r>
          <a:endParaRPr lang="en-US" sz="2000" kern="1200" dirty="0"/>
        </a:p>
      </dsp:txBody>
      <dsp:txXfrm rot="5400000">
        <a:off x="37801" y="850517"/>
        <a:ext cx="4204108" cy="638917"/>
      </dsp:txXfrm>
    </dsp:sp>
    <dsp:sp modelId="{3CB27433-D73F-47E2-951D-4033E73931A6}">
      <dsp:nvSpPr>
        <dsp:cNvPr id="0" name=""/>
        <dsp:cNvSpPr/>
      </dsp:nvSpPr>
      <dsp:spPr>
        <a:xfrm>
          <a:off x="4241909" y="816137"/>
          <a:ext cx="2384253" cy="707677"/>
        </a:xfrm>
        <a:prstGeom prst="roundRect">
          <a:avLst/>
        </a:prstGeom>
        <a:gradFill rotWithShape="0">
          <a:gsLst>
            <a:gs pos="0">
              <a:schemeClr val="accent2">
                <a:hueOff val="-20163186"/>
                <a:satOff val="8769"/>
                <a:lumOff val="2550"/>
                <a:alphaOff val="0"/>
                <a:shade val="15000"/>
                <a:satMod val="180000"/>
              </a:schemeClr>
            </a:gs>
            <a:gs pos="50000">
              <a:schemeClr val="accent2">
                <a:hueOff val="-20163186"/>
                <a:satOff val="8769"/>
                <a:lumOff val="2550"/>
                <a:alphaOff val="0"/>
                <a:shade val="45000"/>
                <a:satMod val="170000"/>
              </a:schemeClr>
            </a:gs>
            <a:gs pos="70000">
              <a:schemeClr val="accent2">
                <a:hueOff val="-20163186"/>
                <a:satOff val="8769"/>
                <a:lumOff val="2550"/>
                <a:alphaOff val="0"/>
                <a:tint val="99000"/>
                <a:shade val="65000"/>
                <a:satMod val="155000"/>
              </a:schemeClr>
            </a:gs>
            <a:gs pos="100000">
              <a:schemeClr val="accent2">
                <a:hueOff val="-20163186"/>
                <a:satOff val="8769"/>
                <a:lumOff val="255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0490" tIns="55245" rIns="110490" bIns="55245" numCol="1" spcCol="1270" anchor="ctr" anchorCtr="0">
          <a:noAutofit/>
        </a:bodyPr>
        <a:lstStyle/>
        <a:p>
          <a:pPr lvl="0" algn="ctr" defTabSz="1289050">
            <a:lnSpc>
              <a:spcPct val="90000"/>
            </a:lnSpc>
            <a:spcBef>
              <a:spcPct val="0"/>
            </a:spcBef>
            <a:spcAft>
              <a:spcPct val="35000"/>
            </a:spcAft>
          </a:pPr>
          <a:r>
            <a:rPr lang="ar-JO" sz="2900" kern="1200" dirty="0" smtClean="0"/>
            <a:t>المبدأ الثاني </a:t>
          </a:r>
          <a:endParaRPr lang="en-US" sz="2900" kern="1200" dirty="0"/>
        </a:p>
      </dsp:txBody>
      <dsp:txXfrm>
        <a:off x="4276455" y="850683"/>
        <a:ext cx="2315161" cy="63858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48072D-9663-4174-BF14-052306481130}">
      <dsp:nvSpPr>
        <dsp:cNvPr id="0" name=""/>
        <dsp:cNvSpPr/>
      </dsp:nvSpPr>
      <dsp:spPr>
        <a:xfrm>
          <a:off x="3047999" y="0"/>
          <a:ext cx="3124200" cy="3124200"/>
        </a:xfrm>
        <a:prstGeom prst="pie">
          <a:avLst>
            <a:gd name="adj1" fmla="val 16200000"/>
            <a:gd name="adj2" fmla="val 5400000"/>
          </a:avLst>
        </a:prstGeom>
        <a:solidFill>
          <a:schemeClr val="accent2">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A7C9AD-EC65-4ACD-9DB3-79DC49A59E8D}">
      <dsp:nvSpPr>
        <dsp:cNvPr id="0" name=""/>
        <dsp:cNvSpPr/>
      </dsp:nvSpPr>
      <dsp:spPr>
        <a:xfrm>
          <a:off x="0" y="0"/>
          <a:ext cx="4610100" cy="3124200"/>
        </a:xfrm>
        <a:prstGeom prst="rect">
          <a:avLst/>
        </a:prstGeom>
        <a:solidFill>
          <a:schemeClr val="lt1">
            <a:alpha val="90000"/>
            <a:hueOff val="0"/>
            <a:satOff val="0"/>
            <a:lumOff val="0"/>
            <a:alphaOff val="0"/>
          </a:schemeClr>
        </a:solidFill>
        <a:ln w="55000" cap="flat" cmpd="thickThin"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JO" sz="3100" kern="1200" dirty="0" smtClean="0"/>
            <a:t>القانون المفسر</a:t>
          </a:r>
          <a:endParaRPr lang="ar-JO" sz="3100" kern="1200" dirty="0"/>
        </a:p>
      </dsp:txBody>
      <dsp:txXfrm>
        <a:off x="0" y="0"/>
        <a:ext cx="4610100" cy="663892"/>
      </dsp:txXfrm>
    </dsp:sp>
    <dsp:sp modelId="{7471DF6C-9D25-470C-AD0E-5324033C7BA6}">
      <dsp:nvSpPr>
        <dsp:cNvPr id="0" name=""/>
        <dsp:cNvSpPr/>
      </dsp:nvSpPr>
      <dsp:spPr>
        <a:xfrm>
          <a:off x="3458051" y="663892"/>
          <a:ext cx="2304097" cy="2304097"/>
        </a:xfrm>
        <a:prstGeom prst="pie">
          <a:avLst>
            <a:gd name="adj1" fmla="val 16200000"/>
            <a:gd name="adj2" fmla="val 5400000"/>
          </a:avLst>
        </a:prstGeom>
        <a:solidFill>
          <a:schemeClr val="accent3">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B1BBD45-B4A9-439B-BFE9-C2DC3A6E8D0F}">
      <dsp:nvSpPr>
        <dsp:cNvPr id="0" name=""/>
        <dsp:cNvSpPr/>
      </dsp:nvSpPr>
      <dsp:spPr>
        <a:xfrm>
          <a:off x="0" y="663892"/>
          <a:ext cx="4610100" cy="2304097"/>
        </a:xfrm>
        <a:prstGeom prst="rect">
          <a:avLst/>
        </a:prstGeom>
        <a:solidFill>
          <a:schemeClr val="lt1">
            <a:alpha val="90000"/>
            <a:hueOff val="0"/>
            <a:satOff val="0"/>
            <a:lumOff val="0"/>
            <a:alphaOff val="0"/>
          </a:schemeClr>
        </a:solidFill>
        <a:ln w="55000" cap="flat" cmpd="thickThin"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JO" sz="3100" kern="1200" dirty="0" smtClean="0"/>
            <a:t>النظام العام</a:t>
          </a:r>
          <a:endParaRPr lang="ar-JO" sz="3100" kern="1200" dirty="0"/>
        </a:p>
      </dsp:txBody>
      <dsp:txXfrm>
        <a:off x="0" y="663892"/>
        <a:ext cx="4610100" cy="663892"/>
      </dsp:txXfrm>
    </dsp:sp>
    <dsp:sp modelId="{A82ECA76-AE65-4A0D-B2AA-B75ABF3C8880}">
      <dsp:nvSpPr>
        <dsp:cNvPr id="0" name=""/>
        <dsp:cNvSpPr/>
      </dsp:nvSpPr>
      <dsp:spPr>
        <a:xfrm>
          <a:off x="3868102" y="1327784"/>
          <a:ext cx="1483994" cy="1483994"/>
        </a:xfrm>
        <a:prstGeom prst="pie">
          <a:avLst>
            <a:gd name="adj1" fmla="val 16200000"/>
            <a:gd name="adj2" fmla="val 5400000"/>
          </a:avLst>
        </a:prstGeom>
        <a:solidFill>
          <a:schemeClr val="accent4">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2BF4FEA-177B-4918-AB13-A26C4A4968D7}">
      <dsp:nvSpPr>
        <dsp:cNvPr id="0" name=""/>
        <dsp:cNvSpPr/>
      </dsp:nvSpPr>
      <dsp:spPr>
        <a:xfrm>
          <a:off x="0" y="1327784"/>
          <a:ext cx="4610100" cy="1483994"/>
        </a:xfrm>
        <a:prstGeom prst="rect">
          <a:avLst/>
        </a:prstGeom>
        <a:solidFill>
          <a:schemeClr val="lt1">
            <a:alpha val="90000"/>
            <a:hueOff val="0"/>
            <a:satOff val="0"/>
            <a:lumOff val="0"/>
            <a:alphaOff val="0"/>
          </a:schemeClr>
        </a:solidFill>
        <a:ln w="55000" cap="flat" cmpd="thickThin"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JO" sz="3100" kern="1200" dirty="0" smtClean="0"/>
            <a:t>النص على الرجعية	</a:t>
          </a:r>
          <a:endParaRPr lang="ar-JO" sz="3100" kern="1200" dirty="0"/>
        </a:p>
      </dsp:txBody>
      <dsp:txXfrm>
        <a:off x="0" y="1327784"/>
        <a:ext cx="4610100" cy="663892"/>
      </dsp:txXfrm>
    </dsp:sp>
    <dsp:sp modelId="{FE916C40-120D-43CF-8B0A-44CDE8C599F7}">
      <dsp:nvSpPr>
        <dsp:cNvPr id="0" name=""/>
        <dsp:cNvSpPr/>
      </dsp:nvSpPr>
      <dsp:spPr>
        <a:xfrm>
          <a:off x="4278153" y="1991677"/>
          <a:ext cx="663892" cy="663892"/>
        </a:xfrm>
        <a:prstGeom prst="pie">
          <a:avLst>
            <a:gd name="adj1" fmla="val 16200000"/>
            <a:gd name="adj2" fmla="val 5400000"/>
          </a:avLst>
        </a:prstGeom>
        <a:solidFill>
          <a:schemeClr val="accent5">
            <a:hueOff val="0"/>
            <a:satOff val="0"/>
            <a:lumOff val="0"/>
            <a:alphaOff val="0"/>
          </a:schemeClr>
        </a:solidFill>
        <a:ln w="55000" cap="flat" cmpd="thickThin"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0128E98-6494-45B0-829B-F8692584C03C}">
      <dsp:nvSpPr>
        <dsp:cNvPr id="0" name=""/>
        <dsp:cNvSpPr/>
      </dsp:nvSpPr>
      <dsp:spPr>
        <a:xfrm>
          <a:off x="0" y="1991677"/>
          <a:ext cx="4610100" cy="663892"/>
        </a:xfrm>
        <a:prstGeom prst="rect">
          <a:avLst/>
        </a:prstGeom>
        <a:solidFill>
          <a:schemeClr val="lt1">
            <a:alpha val="90000"/>
            <a:hueOff val="0"/>
            <a:satOff val="0"/>
            <a:lumOff val="0"/>
            <a:alphaOff val="0"/>
          </a:schemeClr>
        </a:solidFill>
        <a:ln w="55000" cap="flat" cmpd="thickThin"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8110" tIns="118110" rIns="118110" bIns="118110" numCol="1" spcCol="1270" anchor="ctr" anchorCtr="0">
          <a:noAutofit/>
        </a:bodyPr>
        <a:lstStyle/>
        <a:p>
          <a:pPr lvl="0" algn="ctr" defTabSz="1377950" rtl="1">
            <a:lnSpc>
              <a:spcPct val="90000"/>
            </a:lnSpc>
            <a:spcBef>
              <a:spcPct val="0"/>
            </a:spcBef>
            <a:spcAft>
              <a:spcPct val="35000"/>
            </a:spcAft>
          </a:pPr>
          <a:r>
            <a:rPr lang="ar-JO" sz="3100" kern="1200" dirty="0" smtClean="0"/>
            <a:t>القانون الاصلح للمتهم</a:t>
          </a:r>
          <a:endParaRPr lang="ar-JO" sz="3100" kern="1200" dirty="0"/>
        </a:p>
      </dsp:txBody>
      <dsp:txXfrm>
        <a:off x="0" y="1991677"/>
        <a:ext cx="4610100" cy="66389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579D87-5C4D-4282-A475-D0D450C8B66E}">
      <dsp:nvSpPr>
        <dsp:cNvPr id="0" name=""/>
        <dsp:cNvSpPr/>
      </dsp:nvSpPr>
      <dsp:spPr>
        <a:xfrm rot="5400000">
          <a:off x="5760368" y="141461"/>
          <a:ext cx="932743" cy="652920"/>
        </a:xfrm>
        <a:prstGeom prst="chevron">
          <a:avLst/>
        </a:prstGeom>
        <a:solidFill>
          <a:schemeClr val="accent2">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1">
            <a:lnSpc>
              <a:spcPct val="90000"/>
            </a:lnSpc>
            <a:spcBef>
              <a:spcPct val="0"/>
            </a:spcBef>
            <a:spcAft>
              <a:spcPct val="35000"/>
            </a:spcAft>
          </a:pPr>
          <a:r>
            <a:rPr lang="ar-JO" sz="1900" b="1" kern="1200" dirty="0" smtClean="0">
              <a:effectLst>
                <a:outerShdw blurRad="38100" dist="38100" dir="2700000" algn="tl">
                  <a:srgbClr val="000000">
                    <a:alpha val="43137"/>
                  </a:srgbClr>
                </a:outerShdw>
              </a:effectLst>
            </a:rPr>
            <a:t>1</a:t>
          </a:r>
          <a:endParaRPr lang="ar-JO" sz="1900" b="1" kern="1200" dirty="0">
            <a:effectLst>
              <a:outerShdw blurRad="38100" dist="38100" dir="2700000" algn="tl">
                <a:srgbClr val="000000">
                  <a:alpha val="43137"/>
                </a:srgbClr>
              </a:outerShdw>
            </a:effectLst>
          </a:endParaRPr>
        </a:p>
      </dsp:txBody>
      <dsp:txXfrm rot="-5400000">
        <a:off x="5900280" y="328009"/>
        <a:ext cx="652920" cy="279823"/>
      </dsp:txXfrm>
    </dsp:sp>
    <dsp:sp modelId="{1532AB52-0DF3-443B-A88B-D6E0B9665679}">
      <dsp:nvSpPr>
        <dsp:cNvPr id="0" name=""/>
        <dsp:cNvSpPr/>
      </dsp:nvSpPr>
      <dsp:spPr>
        <a:xfrm rot="16200000">
          <a:off x="2646998" y="-2645448"/>
          <a:ext cx="606282" cy="5900279"/>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065" tIns="12065" rIns="135128" bIns="12065" numCol="1" spcCol="1270" anchor="ctr" anchorCtr="0">
          <a:noAutofit/>
        </a:bodyPr>
        <a:lstStyle/>
        <a:p>
          <a:pPr marL="171450" lvl="1" indent="-171450" algn="r" defTabSz="844550" rtl="1">
            <a:lnSpc>
              <a:spcPct val="90000"/>
            </a:lnSpc>
            <a:spcBef>
              <a:spcPct val="0"/>
            </a:spcBef>
            <a:spcAft>
              <a:spcPct val="15000"/>
            </a:spcAft>
            <a:buChar char="••"/>
          </a:pPr>
          <a:r>
            <a:rPr lang="ar-JO" sz="1900" b="1" kern="1200" dirty="0" smtClean="0">
              <a:effectLst>
                <a:outerShdw blurRad="38100" dist="38100" dir="2700000" algn="tl">
                  <a:srgbClr val="000000">
                    <a:alpha val="43137"/>
                  </a:srgbClr>
                </a:outerShdw>
              </a:effectLst>
            </a:rPr>
            <a:t>سهوالمشرع عن ايراد حكم ما لوقائع جارية التعامل</a:t>
          </a:r>
          <a:endParaRPr lang="ar-JO" sz="1900" b="1" kern="1200" dirty="0">
            <a:effectLst>
              <a:outerShdw blurRad="38100" dist="38100" dir="2700000" algn="tl">
                <a:srgbClr val="000000">
                  <a:alpha val="43137"/>
                </a:srgbClr>
              </a:outerShdw>
            </a:effectLst>
          </a:endParaRPr>
        </a:p>
      </dsp:txBody>
      <dsp:txXfrm rot="5400000">
        <a:off x="29596" y="31146"/>
        <a:ext cx="5870683" cy="547090"/>
      </dsp:txXfrm>
    </dsp:sp>
    <dsp:sp modelId="{5DA68F7B-62F9-4D73-AE77-80CD025A8A62}">
      <dsp:nvSpPr>
        <dsp:cNvPr id="0" name=""/>
        <dsp:cNvSpPr/>
      </dsp:nvSpPr>
      <dsp:spPr>
        <a:xfrm rot="5400000">
          <a:off x="5760368" y="921713"/>
          <a:ext cx="932743" cy="652920"/>
        </a:xfrm>
        <a:prstGeom prst="chevron">
          <a:avLst/>
        </a:prstGeom>
        <a:solidFill>
          <a:schemeClr val="accent3">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1">
            <a:lnSpc>
              <a:spcPct val="90000"/>
            </a:lnSpc>
            <a:spcBef>
              <a:spcPct val="0"/>
            </a:spcBef>
            <a:spcAft>
              <a:spcPct val="35000"/>
            </a:spcAft>
          </a:pPr>
          <a:r>
            <a:rPr lang="ar-JO" sz="1900" b="1" kern="1200" dirty="0" smtClean="0">
              <a:effectLst>
                <a:outerShdw blurRad="38100" dist="38100" dir="2700000" algn="tl">
                  <a:srgbClr val="000000">
                    <a:alpha val="43137"/>
                  </a:srgbClr>
                </a:outerShdw>
              </a:effectLst>
            </a:rPr>
            <a:t>2</a:t>
          </a:r>
          <a:endParaRPr lang="ar-JO" sz="1900" b="1" kern="1200" dirty="0">
            <a:effectLst>
              <a:outerShdw blurRad="38100" dist="38100" dir="2700000" algn="tl">
                <a:srgbClr val="000000">
                  <a:alpha val="43137"/>
                </a:srgbClr>
              </a:outerShdw>
            </a:effectLst>
          </a:endParaRPr>
        </a:p>
      </dsp:txBody>
      <dsp:txXfrm rot="-5400000">
        <a:off x="5900280" y="1108261"/>
        <a:ext cx="652920" cy="279823"/>
      </dsp:txXfrm>
    </dsp:sp>
    <dsp:sp modelId="{50FCD067-BDB9-4063-822C-22D19831A189}">
      <dsp:nvSpPr>
        <dsp:cNvPr id="0" name=""/>
        <dsp:cNvSpPr/>
      </dsp:nvSpPr>
      <dsp:spPr>
        <a:xfrm rot="16200000">
          <a:off x="2646998" y="-1865196"/>
          <a:ext cx="606282" cy="5900279"/>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065" tIns="12065" rIns="135128" bIns="12065" numCol="1" spcCol="1270" anchor="ctr" anchorCtr="0">
          <a:noAutofit/>
        </a:bodyPr>
        <a:lstStyle/>
        <a:p>
          <a:pPr marL="171450" lvl="1" indent="-171450" algn="r" defTabSz="844550" rtl="1">
            <a:lnSpc>
              <a:spcPct val="90000"/>
            </a:lnSpc>
            <a:spcBef>
              <a:spcPct val="0"/>
            </a:spcBef>
            <a:spcAft>
              <a:spcPct val="15000"/>
            </a:spcAft>
            <a:buChar char="••"/>
          </a:pPr>
          <a:r>
            <a:rPr lang="ar-JO" sz="1900" b="1" kern="1200" dirty="0" smtClean="0">
              <a:effectLst>
                <a:outerShdw blurRad="38100" dist="38100" dir="2700000" algn="tl">
                  <a:srgbClr val="000000">
                    <a:alpha val="43137"/>
                  </a:srgbClr>
                </a:outerShdw>
              </a:effectLst>
            </a:rPr>
            <a:t>عدم توقع ما ينشأ من متغيرات بعد نفاذ التشريع فيصبح الحكم الوارد في التشريع مخالفاً لمقتضيات التعامل الجديد</a:t>
          </a:r>
          <a:endParaRPr lang="ar-JO" sz="1900" b="1" kern="1200" dirty="0">
            <a:effectLst>
              <a:outerShdw blurRad="38100" dist="38100" dir="2700000" algn="tl">
                <a:srgbClr val="000000">
                  <a:alpha val="43137"/>
                </a:srgbClr>
              </a:outerShdw>
            </a:effectLst>
          </a:endParaRPr>
        </a:p>
      </dsp:txBody>
      <dsp:txXfrm rot="5400000">
        <a:off x="29596" y="811398"/>
        <a:ext cx="5870683" cy="547090"/>
      </dsp:txXfrm>
    </dsp:sp>
    <dsp:sp modelId="{073E21FC-595A-499B-A24B-BAE0AD11ACFA}">
      <dsp:nvSpPr>
        <dsp:cNvPr id="0" name=""/>
        <dsp:cNvSpPr/>
      </dsp:nvSpPr>
      <dsp:spPr>
        <a:xfrm rot="5400000">
          <a:off x="5760368" y="1701965"/>
          <a:ext cx="932743" cy="652920"/>
        </a:xfrm>
        <a:prstGeom prst="chevron">
          <a:avLst/>
        </a:prstGeom>
        <a:solidFill>
          <a:schemeClr val="accent4">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1">
            <a:lnSpc>
              <a:spcPct val="90000"/>
            </a:lnSpc>
            <a:spcBef>
              <a:spcPct val="0"/>
            </a:spcBef>
            <a:spcAft>
              <a:spcPct val="35000"/>
            </a:spcAft>
          </a:pPr>
          <a:r>
            <a:rPr lang="ar-JO" sz="1900" b="1" kern="1200" dirty="0" smtClean="0">
              <a:effectLst>
                <a:outerShdw blurRad="38100" dist="38100" dir="2700000" algn="tl">
                  <a:srgbClr val="000000">
                    <a:alpha val="43137"/>
                  </a:srgbClr>
                </a:outerShdw>
              </a:effectLst>
            </a:rPr>
            <a:t>3</a:t>
          </a:r>
          <a:endParaRPr lang="ar-JO" sz="1900" b="1" kern="1200" dirty="0">
            <a:effectLst>
              <a:outerShdw blurRad="38100" dist="38100" dir="2700000" algn="tl">
                <a:srgbClr val="000000">
                  <a:alpha val="43137"/>
                </a:srgbClr>
              </a:outerShdw>
            </a:effectLst>
          </a:endParaRPr>
        </a:p>
      </dsp:txBody>
      <dsp:txXfrm rot="-5400000">
        <a:off x="5900280" y="1888513"/>
        <a:ext cx="652920" cy="279823"/>
      </dsp:txXfrm>
    </dsp:sp>
    <dsp:sp modelId="{BFE76123-B312-473A-8EA6-558C345789F5}">
      <dsp:nvSpPr>
        <dsp:cNvPr id="0" name=""/>
        <dsp:cNvSpPr/>
      </dsp:nvSpPr>
      <dsp:spPr>
        <a:xfrm rot="16200000">
          <a:off x="2646998" y="-1084943"/>
          <a:ext cx="606282" cy="5900279"/>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065" tIns="12065" rIns="135128" bIns="12065" numCol="1" spcCol="1270" anchor="ctr" anchorCtr="0">
          <a:noAutofit/>
        </a:bodyPr>
        <a:lstStyle/>
        <a:p>
          <a:pPr marL="171450" lvl="1" indent="-171450" algn="r" defTabSz="844550" rtl="1">
            <a:lnSpc>
              <a:spcPct val="90000"/>
            </a:lnSpc>
            <a:spcBef>
              <a:spcPct val="0"/>
            </a:spcBef>
            <a:spcAft>
              <a:spcPct val="15000"/>
            </a:spcAft>
            <a:buChar char="••"/>
          </a:pPr>
          <a:r>
            <a:rPr lang="ar-JO" sz="1900" b="1" kern="1200" dirty="0" smtClean="0">
              <a:effectLst>
                <a:outerShdw blurRad="38100" dist="38100" dir="2700000" algn="tl">
                  <a:srgbClr val="000000">
                    <a:alpha val="43137"/>
                  </a:srgbClr>
                </a:outerShdw>
              </a:effectLst>
            </a:rPr>
            <a:t>غموض النصوص و تناقضها بعضها البعض</a:t>
          </a:r>
          <a:endParaRPr lang="ar-JO" sz="1900" b="1" kern="1200" dirty="0">
            <a:effectLst>
              <a:outerShdw blurRad="38100" dist="38100" dir="2700000" algn="tl">
                <a:srgbClr val="000000">
                  <a:alpha val="43137"/>
                </a:srgbClr>
              </a:outerShdw>
            </a:effectLst>
          </a:endParaRPr>
        </a:p>
      </dsp:txBody>
      <dsp:txXfrm rot="5400000">
        <a:off x="29596" y="1591651"/>
        <a:ext cx="5870683" cy="547090"/>
      </dsp:txXfrm>
    </dsp:sp>
    <dsp:sp modelId="{5566653F-9F49-49E4-86DA-72AF25293ABA}">
      <dsp:nvSpPr>
        <dsp:cNvPr id="0" name=""/>
        <dsp:cNvSpPr/>
      </dsp:nvSpPr>
      <dsp:spPr>
        <a:xfrm rot="5400000">
          <a:off x="5760368" y="2482218"/>
          <a:ext cx="932743" cy="652920"/>
        </a:xfrm>
        <a:prstGeom prst="chevron">
          <a:avLst/>
        </a:prstGeom>
        <a:solidFill>
          <a:schemeClr val="accent5">
            <a:hueOff val="0"/>
            <a:satOff val="0"/>
            <a:lumOff val="0"/>
            <a:alphaOff val="0"/>
          </a:schemeClr>
        </a:solidFill>
        <a:ln>
          <a:noFill/>
        </a:ln>
        <a:effectLst>
          <a:outerShdw blurRad="50800" dist="381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rtl="1">
            <a:lnSpc>
              <a:spcPct val="90000"/>
            </a:lnSpc>
            <a:spcBef>
              <a:spcPct val="0"/>
            </a:spcBef>
            <a:spcAft>
              <a:spcPct val="35000"/>
            </a:spcAft>
          </a:pPr>
          <a:r>
            <a:rPr lang="ar-JO" sz="1900" b="1" kern="1200" dirty="0" smtClean="0">
              <a:effectLst>
                <a:outerShdw blurRad="38100" dist="38100" dir="2700000" algn="tl">
                  <a:srgbClr val="000000">
                    <a:alpha val="43137"/>
                  </a:srgbClr>
                </a:outerShdw>
              </a:effectLst>
            </a:rPr>
            <a:t>4</a:t>
          </a:r>
          <a:endParaRPr lang="ar-JO" sz="1900" b="1" kern="1200" dirty="0">
            <a:effectLst>
              <a:outerShdw blurRad="38100" dist="38100" dir="2700000" algn="tl">
                <a:srgbClr val="000000">
                  <a:alpha val="43137"/>
                </a:srgbClr>
              </a:outerShdw>
            </a:effectLst>
          </a:endParaRPr>
        </a:p>
      </dsp:txBody>
      <dsp:txXfrm rot="-5400000">
        <a:off x="5900280" y="2668766"/>
        <a:ext cx="652920" cy="279823"/>
      </dsp:txXfrm>
    </dsp:sp>
    <dsp:sp modelId="{AE272BE6-B32B-48AE-BC07-417D181E93C4}">
      <dsp:nvSpPr>
        <dsp:cNvPr id="0" name=""/>
        <dsp:cNvSpPr/>
      </dsp:nvSpPr>
      <dsp:spPr>
        <a:xfrm rot="16200000">
          <a:off x="2646998" y="-304691"/>
          <a:ext cx="606282" cy="5900279"/>
        </a:xfrm>
        <a:prstGeom prst="round2Same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12065" tIns="12065" rIns="135128" bIns="12065" numCol="1" spcCol="1270" anchor="ctr" anchorCtr="0">
          <a:noAutofit/>
        </a:bodyPr>
        <a:lstStyle/>
        <a:p>
          <a:pPr marL="171450" lvl="1" indent="-171450" algn="r" defTabSz="844550" rtl="1">
            <a:lnSpc>
              <a:spcPct val="90000"/>
            </a:lnSpc>
            <a:spcBef>
              <a:spcPct val="0"/>
            </a:spcBef>
            <a:spcAft>
              <a:spcPct val="15000"/>
            </a:spcAft>
            <a:buChar char="••"/>
          </a:pPr>
          <a:r>
            <a:rPr lang="ar-JO" sz="1900" b="1" kern="1200" dirty="0" smtClean="0">
              <a:effectLst>
                <a:outerShdw blurRad="38100" dist="38100" dir="2700000" algn="tl">
                  <a:srgbClr val="000000">
                    <a:alpha val="43137"/>
                  </a:srgbClr>
                </a:outerShdw>
              </a:effectLst>
            </a:rPr>
            <a:t>وجود غلط مادي غير مقصود في بعض النصوص </a:t>
          </a:r>
          <a:endParaRPr lang="ar-JO" sz="1900" b="1" kern="1200" dirty="0">
            <a:effectLst>
              <a:outerShdw blurRad="38100" dist="38100" dir="2700000" algn="tl">
                <a:srgbClr val="000000">
                  <a:alpha val="43137"/>
                </a:srgbClr>
              </a:outerShdw>
            </a:effectLst>
          </a:endParaRPr>
        </a:p>
      </dsp:txBody>
      <dsp:txXfrm rot="5400000">
        <a:off x="29596" y="2371903"/>
        <a:ext cx="5870683" cy="547090"/>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smtClean="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763438F2-FFAF-47A5-9663-DC5DB7901D17}" type="datetimeFigureOut">
              <a:rPr lang="en-US"/>
              <a:pPr>
                <a:defRPr/>
              </a:pPr>
              <a:t>1/28/2019</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smtClean="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cs typeface="Simplified Arabic" panose="02020603050405020304" pitchFamily="18" charset="-78"/>
              </a:defRPr>
            </a:lvl1pPr>
          </a:lstStyle>
          <a:p>
            <a:fld id="{53A078BA-11B0-4AA5-882C-B3ABA81EA047}" type="slidenum">
              <a:rPr lang="en-US" altLang="en-US" smtClean="0"/>
              <a:pPr/>
              <a:t>‹#›</a:t>
            </a:fld>
            <a:endParaRPr lang="en-US" altLang="en-US" dirty="0"/>
          </a:p>
        </p:txBody>
      </p:sp>
    </p:spTree>
    <p:extLst>
      <p:ext uri="{BB962C8B-B14F-4D97-AF65-F5344CB8AC3E}">
        <p14:creationId xmlns:p14="http://schemas.microsoft.com/office/powerpoint/2010/main" val="29306718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15</a:t>
            </a:fld>
            <a:endParaRPr lang="en-US" altLang="en-US" dirty="0"/>
          </a:p>
        </p:txBody>
      </p:sp>
    </p:spTree>
    <p:extLst>
      <p:ext uri="{BB962C8B-B14F-4D97-AF65-F5344CB8AC3E}">
        <p14:creationId xmlns:p14="http://schemas.microsoft.com/office/powerpoint/2010/main" val="6428620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3A078BA-11B0-4AA5-882C-B3ABA81EA047}" type="slidenum">
              <a:rPr lang="en-US" altLang="en-US" smtClean="0"/>
              <a:pPr/>
              <a:t>16</a:t>
            </a:fld>
            <a:endParaRPr lang="en-US" altLang="en-US" dirty="0"/>
          </a:p>
        </p:txBody>
      </p:sp>
    </p:spTree>
    <p:extLst>
      <p:ext uri="{BB962C8B-B14F-4D97-AF65-F5344CB8AC3E}">
        <p14:creationId xmlns:p14="http://schemas.microsoft.com/office/powerpoint/2010/main" val="42948818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Freeform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a:t>Click to edit Master subtitle style</a:t>
            </a:r>
          </a:p>
        </p:txBody>
      </p:sp>
      <p:sp>
        <p:nvSpPr>
          <p:cNvPr id="11" name="Date Placeholder 29"/>
          <p:cNvSpPr>
            <a:spLocks noGrp="1"/>
          </p:cNvSpPr>
          <p:nvPr>
            <p:ph type="dt" sz="half" idx="10"/>
          </p:nvPr>
        </p:nvSpPr>
        <p:spPr/>
        <p:txBody>
          <a:bodyPr/>
          <a:lstStyle>
            <a:lvl1pPr>
              <a:defRPr smtClean="0">
                <a:solidFill>
                  <a:srgbClr val="FFFFFF"/>
                </a:solidFill>
              </a:defRPr>
            </a:lvl1pPr>
            <a:extLst/>
          </a:lstStyle>
          <a:p>
            <a:pPr>
              <a:defRPr/>
            </a:pPr>
            <a:fld id="{612BAF0B-F92A-4006-AB96-E11F14AEAA83}" type="datetime1">
              <a:rPr lang="en-US" smtClean="0"/>
              <a:t>1/28/2019</a:t>
            </a:fld>
            <a:endParaRPr lang="en-US" dirty="0"/>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lstStyle>
          <a:p>
            <a:fld id="{D6DA028E-B514-4AB6-B2EA-B51A3B5E11CF}" type="slidenum">
              <a:rPr lang="en-US" altLang="en-US"/>
              <a:pPr/>
              <a:t>‹#›</a:t>
            </a:fld>
            <a:endParaRPr lang="en-US" altLang="en-US" dirty="0"/>
          </a:p>
        </p:txBody>
      </p:sp>
    </p:spTree>
    <p:extLst>
      <p:ext uri="{BB962C8B-B14F-4D97-AF65-F5344CB8AC3E}">
        <p14:creationId xmlns:p14="http://schemas.microsoft.com/office/powerpoint/2010/main" val="965838522"/>
      </p:ext>
    </p:extLst>
  </p:cSld>
  <p:clrMapOvr>
    <a:masterClrMapping/>
  </p:clrMapOvr>
  <p:transition spd="slow">
    <p:push dir="u"/>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05FF9D90-8CB1-4C66-BAE8-23956D486EA3}"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C9F4A4D9-ED05-4ACE-8A1A-B56A75B5D0D1}" type="slidenum">
              <a:rPr lang="en-US" altLang="en-US"/>
              <a:pPr/>
              <a:t>‹#›</a:t>
            </a:fld>
            <a:endParaRPr lang="en-US" altLang="en-US" dirty="0"/>
          </a:p>
        </p:txBody>
      </p:sp>
    </p:spTree>
    <p:extLst>
      <p:ext uri="{BB962C8B-B14F-4D97-AF65-F5344CB8AC3E}">
        <p14:creationId xmlns:p14="http://schemas.microsoft.com/office/powerpoint/2010/main" val="2798441020"/>
      </p:ext>
    </p:extLst>
  </p:cSld>
  <p:clrMapOvr>
    <a:masterClrMapping/>
  </p:clrMapOvr>
  <p:transition spd="slow">
    <p:push dir="u"/>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9"/>
          <p:cNvSpPr>
            <a:spLocks noGrp="1"/>
          </p:cNvSpPr>
          <p:nvPr>
            <p:ph type="dt" sz="half" idx="10"/>
          </p:nvPr>
        </p:nvSpPr>
        <p:spPr/>
        <p:txBody>
          <a:bodyPr/>
          <a:lstStyle>
            <a:lvl1pPr>
              <a:defRPr/>
            </a:lvl1pPr>
          </a:lstStyle>
          <a:p>
            <a:pPr>
              <a:defRPr/>
            </a:pPr>
            <a:fld id="{434B9C89-DC29-454B-9B16-F7F18CC75C9E}"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64F7AE81-4ABA-4122-AA68-6A9C22319880}" type="slidenum">
              <a:rPr lang="en-US" altLang="en-US"/>
              <a:pPr/>
              <a:t>‹#›</a:t>
            </a:fld>
            <a:endParaRPr lang="en-US" altLang="en-US" dirty="0"/>
          </a:p>
        </p:txBody>
      </p:sp>
    </p:spTree>
    <p:extLst>
      <p:ext uri="{BB962C8B-B14F-4D97-AF65-F5344CB8AC3E}">
        <p14:creationId xmlns:p14="http://schemas.microsoft.com/office/powerpoint/2010/main" val="3628316200"/>
      </p:ext>
    </p:extLst>
  </p:cSld>
  <p:clrMapOvr>
    <a:masterClrMapping/>
  </p:clrMapOvr>
  <p:transition spd="slow">
    <p:push dir="u"/>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6"/>
          <p:cNvSpPr>
            <a:spLocks noGrp="1"/>
          </p:cNvSpPr>
          <p:nvPr>
            <p:ph type="title"/>
          </p:nvPr>
        </p:nvSpPr>
        <p:spPr/>
        <p:txBody>
          <a:bodyPr rtlCol="0"/>
          <a:lstStyle/>
          <a:p>
            <a:r>
              <a:rPr lang="en-US"/>
              <a:t>Click to edit Master title style</a:t>
            </a:r>
          </a:p>
        </p:txBody>
      </p:sp>
      <p:sp>
        <p:nvSpPr>
          <p:cNvPr id="4" name="Date Placeholder 9"/>
          <p:cNvSpPr>
            <a:spLocks noGrp="1"/>
          </p:cNvSpPr>
          <p:nvPr>
            <p:ph type="dt" sz="half" idx="10"/>
          </p:nvPr>
        </p:nvSpPr>
        <p:spPr/>
        <p:txBody>
          <a:bodyPr/>
          <a:lstStyle>
            <a:lvl1pPr>
              <a:defRPr/>
            </a:lvl1pPr>
          </a:lstStyle>
          <a:p>
            <a:pPr>
              <a:defRPr/>
            </a:pPr>
            <a:fld id="{92DA98BE-E151-415D-A0B5-260D30A2DB9A}" type="datetime1">
              <a:rPr lang="en-US" smtClean="0"/>
              <a:t>1/28/2019</a:t>
            </a:fld>
            <a:endParaRPr lang="en-US" dirty="0"/>
          </a:p>
        </p:txBody>
      </p:sp>
      <p:sp>
        <p:nvSpPr>
          <p:cNvPr id="5" name="Footer Placeholder 21"/>
          <p:cNvSpPr>
            <a:spLocks noGrp="1"/>
          </p:cNvSpPr>
          <p:nvPr>
            <p:ph type="ftr" sz="quarter" idx="11"/>
          </p:nvPr>
        </p:nvSpPr>
        <p:spPr/>
        <p:txBody>
          <a:bodyPr/>
          <a:lstStyle>
            <a:lvl1pPr>
              <a:defRPr/>
            </a:lvl1pPr>
          </a:lstStyle>
          <a:p>
            <a:pPr>
              <a:defRPr/>
            </a:pPr>
            <a:endParaRPr lang="en-US" dirty="0"/>
          </a:p>
        </p:txBody>
      </p:sp>
      <p:sp>
        <p:nvSpPr>
          <p:cNvPr id="6" name="Slide Number Placeholder 17"/>
          <p:cNvSpPr>
            <a:spLocks noGrp="1"/>
          </p:cNvSpPr>
          <p:nvPr>
            <p:ph type="sldNum" sz="quarter" idx="12"/>
          </p:nvPr>
        </p:nvSpPr>
        <p:spPr/>
        <p:txBody>
          <a:bodyPr/>
          <a:lstStyle>
            <a:lvl1pPr>
              <a:defRPr/>
            </a:lvl1pPr>
          </a:lstStyle>
          <a:p>
            <a:fld id="{5CC9CE27-4982-444C-9312-3DD47D12EDF3}" type="slidenum">
              <a:rPr lang="en-US" altLang="en-US"/>
              <a:pPr/>
              <a:t>‹#›</a:t>
            </a:fld>
            <a:endParaRPr lang="en-US" altLang="en-US" dirty="0"/>
          </a:p>
        </p:txBody>
      </p:sp>
    </p:spTree>
    <p:extLst>
      <p:ext uri="{BB962C8B-B14F-4D97-AF65-F5344CB8AC3E}">
        <p14:creationId xmlns:p14="http://schemas.microsoft.com/office/powerpoint/2010/main" val="547888255"/>
      </p:ext>
    </p:extLst>
  </p:cSld>
  <p:clrMapOvr>
    <a:masterClrMapping/>
  </p:clrMapOvr>
  <p:transition spd="slow">
    <p:push dir="u"/>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a:t>Click to edit Master title style</a:t>
            </a:r>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a:t>Click to edit Master text styles</a:t>
            </a:r>
          </a:p>
        </p:txBody>
      </p:sp>
      <p:sp>
        <p:nvSpPr>
          <p:cNvPr id="6" name="Date Placeholder 3"/>
          <p:cNvSpPr>
            <a:spLocks noGrp="1"/>
          </p:cNvSpPr>
          <p:nvPr>
            <p:ph type="dt" sz="half" idx="10"/>
          </p:nvPr>
        </p:nvSpPr>
        <p:spPr/>
        <p:txBody>
          <a:bodyPr/>
          <a:lstStyle>
            <a:lvl1pPr>
              <a:defRPr/>
            </a:lvl1pPr>
            <a:extLst/>
          </a:lstStyle>
          <a:p>
            <a:pPr>
              <a:defRPr/>
            </a:pPr>
            <a:fld id="{EE5D87D1-9F17-46A2-AD43-71DC4BAC5031}" type="datetime1">
              <a:rPr lang="en-US" smtClean="0"/>
              <a:t>1/28/2019</a:t>
            </a:fld>
            <a:endParaRPr lang="en-US" dirty="0"/>
          </a:p>
        </p:txBody>
      </p:sp>
      <p:sp>
        <p:nvSpPr>
          <p:cNvPr id="7" name="Footer Placeholder 4"/>
          <p:cNvSpPr>
            <a:spLocks noGrp="1"/>
          </p:cNvSpPr>
          <p:nvPr>
            <p:ph type="ftr" sz="quarter" idx="11"/>
          </p:nvPr>
        </p:nvSpPr>
        <p:spPr/>
        <p:txBody>
          <a:bodyPr/>
          <a:lstStyle>
            <a:lvl1pPr>
              <a:defRPr/>
            </a:lvl1pPr>
            <a:extLst/>
          </a:lstStyle>
          <a:p>
            <a:pPr>
              <a:defRPr/>
            </a:pPr>
            <a:endParaRPr lang="en-US" dirty="0"/>
          </a:p>
        </p:txBody>
      </p:sp>
      <p:sp>
        <p:nvSpPr>
          <p:cNvPr id="8" name="Slide Number Placeholder 5"/>
          <p:cNvSpPr>
            <a:spLocks noGrp="1"/>
          </p:cNvSpPr>
          <p:nvPr>
            <p:ph type="sldNum" sz="quarter" idx="12"/>
          </p:nvPr>
        </p:nvSpPr>
        <p:spPr/>
        <p:txBody>
          <a:bodyPr/>
          <a:lstStyle>
            <a:lvl1pPr>
              <a:defRPr/>
            </a:lvl1pPr>
          </a:lstStyle>
          <a:p>
            <a:fld id="{63F130A3-53D0-4DA5-AFC3-BDBB5488FCCC}" type="slidenum">
              <a:rPr lang="en-US" altLang="en-US"/>
              <a:pPr/>
              <a:t>‹#›</a:t>
            </a:fld>
            <a:endParaRPr lang="en-US" altLang="en-US" dirty="0"/>
          </a:p>
        </p:txBody>
      </p:sp>
    </p:spTree>
    <p:extLst>
      <p:ext uri="{BB962C8B-B14F-4D97-AF65-F5344CB8AC3E}">
        <p14:creationId xmlns:p14="http://schemas.microsoft.com/office/powerpoint/2010/main" val="3177205225"/>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rtlCol="0"/>
          <a:lstStyle/>
          <a:p>
            <a:r>
              <a:rPr lang="en-US"/>
              <a:t>Click to edit Master title style</a:t>
            </a:r>
          </a:p>
        </p:txBody>
      </p:sp>
      <p:sp>
        <p:nvSpPr>
          <p:cNvPr id="5" name="Date Placeholder 4"/>
          <p:cNvSpPr>
            <a:spLocks noGrp="1"/>
          </p:cNvSpPr>
          <p:nvPr>
            <p:ph type="dt" sz="half" idx="10"/>
          </p:nvPr>
        </p:nvSpPr>
        <p:spPr/>
        <p:txBody>
          <a:bodyPr/>
          <a:lstStyle>
            <a:lvl1pPr>
              <a:defRPr/>
            </a:lvl1pPr>
            <a:extLst/>
          </a:lstStyle>
          <a:p>
            <a:pPr>
              <a:defRPr/>
            </a:pPr>
            <a:fld id="{CD83239F-169F-4278-A1E2-049C5E60C45B}"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2712445D-6287-4F25-973C-D1263A2BE7DF}" type="slidenum">
              <a:rPr lang="en-US" altLang="en-US"/>
              <a:pPr/>
              <a:t>‹#›</a:t>
            </a:fld>
            <a:endParaRPr lang="en-US" altLang="en-US" dirty="0"/>
          </a:p>
        </p:txBody>
      </p:sp>
    </p:spTree>
    <p:extLst>
      <p:ext uri="{BB962C8B-B14F-4D97-AF65-F5344CB8AC3E}">
        <p14:creationId xmlns:p14="http://schemas.microsoft.com/office/powerpoint/2010/main" val="3162837076"/>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extLst/>
          </a:lstStyle>
          <a:p>
            <a:pPr>
              <a:defRPr/>
            </a:pPr>
            <a:fld id="{C5846539-7118-4EE4-B071-1ECB58887C75}" type="datetime1">
              <a:rPr lang="en-US" smtClean="0"/>
              <a:t>1/28/2019</a:t>
            </a:fld>
            <a:endParaRPr lang="en-US" dirty="0"/>
          </a:p>
        </p:txBody>
      </p:sp>
      <p:sp>
        <p:nvSpPr>
          <p:cNvPr id="8" name="Footer Placeholder 7"/>
          <p:cNvSpPr>
            <a:spLocks noGrp="1"/>
          </p:cNvSpPr>
          <p:nvPr>
            <p:ph type="ftr" sz="quarter" idx="11"/>
          </p:nvPr>
        </p:nvSpPr>
        <p:spPr/>
        <p:txBody>
          <a:bodyPr/>
          <a:lstStyle>
            <a:lvl1pPr>
              <a:defRPr/>
            </a:lvl1pPr>
            <a:extLst/>
          </a:lstStyle>
          <a:p>
            <a:pPr>
              <a:defRPr/>
            </a:pPr>
            <a:endParaRPr lang="en-US" dirty="0"/>
          </a:p>
        </p:txBody>
      </p:sp>
      <p:sp>
        <p:nvSpPr>
          <p:cNvPr id="9" name="Slide Number Placeholder 8"/>
          <p:cNvSpPr>
            <a:spLocks noGrp="1"/>
          </p:cNvSpPr>
          <p:nvPr>
            <p:ph type="sldNum" sz="quarter" idx="12"/>
          </p:nvPr>
        </p:nvSpPr>
        <p:spPr/>
        <p:txBody>
          <a:bodyPr/>
          <a:lstStyle>
            <a:lvl1pPr>
              <a:defRPr/>
            </a:lvl1pPr>
          </a:lstStyle>
          <a:p>
            <a:fld id="{613609EC-8B2B-4DD3-B05B-EE53E6BEA5B3}" type="slidenum">
              <a:rPr lang="en-US" altLang="en-US"/>
              <a:pPr/>
              <a:t>‹#›</a:t>
            </a:fld>
            <a:endParaRPr lang="en-US" altLang="en-US" dirty="0"/>
          </a:p>
        </p:txBody>
      </p:sp>
    </p:spTree>
    <p:extLst>
      <p:ext uri="{BB962C8B-B14F-4D97-AF65-F5344CB8AC3E}">
        <p14:creationId xmlns:p14="http://schemas.microsoft.com/office/powerpoint/2010/main" val="2500437263"/>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p>
            <a:r>
              <a:rPr lang="en-US"/>
              <a:t>Click to edit Master title style</a:t>
            </a:r>
          </a:p>
        </p:txBody>
      </p:sp>
      <p:sp>
        <p:nvSpPr>
          <p:cNvPr id="3" name="Date Placeholder 2"/>
          <p:cNvSpPr>
            <a:spLocks noGrp="1"/>
          </p:cNvSpPr>
          <p:nvPr>
            <p:ph type="dt" sz="half" idx="10"/>
          </p:nvPr>
        </p:nvSpPr>
        <p:spPr/>
        <p:txBody>
          <a:bodyPr/>
          <a:lstStyle>
            <a:lvl1pPr>
              <a:defRPr/>
            </a:lvl1pPr>
            <a:extLst/>
          </a:lstStyle>
          <a:p>
            <a:pPr>
              <a:defRPr/>
            </a:pPr>
            <a:fld id="{BD944748-6C42-4356-9E81-D2D20AA434CD}" type="datetime1">
              <a:rPr lang="en-US" smtClean="0"/>
              <a:t>1/28/2019</a:t>
            </a:fld>
            <a:endParaRPr lang="en-US" dirty="0"/>
          </a:p>
        </p:txBody>
      </p:sp>
      <p:sp>
        <p:nvSpPr>
          <p:cNvPr id="4" name="Footer Placeholder 3"/>
          <p:cNvSpPr>
            <a:spLocks noGrp="1"/>
          </p:cNvSpPr>
          <p:nvPr>
            <p:ph type="ftr" sz="quarter" idx="11"/>
          </p:nvPr>
        </p:nvSpPr>
        <p:spPr/>
        <p:txBody>
          <a:bodyPr/>
          <a:lstStyle>
            <a:lvl1pPr>
              <a:defRPr/>
            </a:lvl1pPr>
            <a:extLst/>
          </a:lstStyle>
          <a:p>
            <a:pPr>
              <a:defRPr/>
            </a:pPr>
            <a:endParaRPr lang="en-US" dirty="0"/>
          </a:p>
        </p:txBody>
      </p:sp>
      <p:sp>
        <p:nvSpPr>
          <p:cNvPr id="5" name="Slide Number Placeholder 4"/>
          <p:cNvSpPr>
            <a:spLocks noGrp="1"/>
          </p:cNvSpPr>
          <p:nvPr>
            <p:ph type="sldNum" sz="quarter" idx="12"/>
          </p:nvPr>
        </p:nvSpPr>
        <p:spPr/>
        <p:txBody>
          <a:bodyPr/>
          <a:lstStyle>
            <a:lvl1pPr>
              <a:defRPr/>
            </a:lvl1pPr>
          </a:lstStyle>
          <a:p>
            <a:fld id="{6179A3DA-7CEC-45FF-91E5-2A27438CC260}" type="slidenum">
              <a:rPr lang="en-US" altLang="en-US"/>
              <a:pPr/>
              <a:t>‹#›</a:t>
            </a:fld>
            <a:endParaRPr lang="en-US" altLang="en-US" dirty="0"/>
          </a:p>
        </p:txBody>
      </p:sp>
    </p:spTree>
    <p:extLst>
      <p:ext uri="{BB962C8B-B14F-4D97-AF65-F5344CB8AC3E}">
        <p14:creationId xmlns:p14="http://schemas.microsoft.com/office/powerpoint/2010/main" val="192119839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fld id="{7167AA6D-D6D1-4558-BC21-E936E82AC710}" type="datetime1">
              <a:rPr lang="en-US" smtClean="0"/>
              <a:t>1/28/2019</a:t>
            </a:fld>
            <a:endParaRPr lang="en-US" dirty="0"/>
          </a:p>
        </p:txBody>
      </p:sp>
      <p:sp>
        <p:nvSpPr>
          <p:cNvPr id="3" name="Footer Placeholder 21"/>
          <p:cNvSpPr>
            <a:spLocks noGrp="1"/>
          </p:cNvSpPr>
          <p:nvPr>
            <p:ph type="ftr" sz="quarter" idx="11"/>
          </p:nvPr>
        </p:nvSpPr>
        <p:spPr/>
        <p:txBody>
          <a:bodyPr/>
          <a:lstStyle>
            <a:lvl1pPr>
              <a:defRPr/>
            </a:lvl1pPr>
          </a:lstStyle>
          <a:p>
            <a:pPr>
              <a:defRPr/>
            </a:pPr>
            <a:endParaRPr lang="en-US" dirty="0"/>
          </a:p>
        </p:txBody>
      </p:sp>
      <p:sp>
        <p:nvSpPr>
          <p:cNvPr id="4" name="Slide Number Placeholder 17"/>
          <p:cNvSpPr>
            <a:spLocks noGrp="1"/>
          </p:cNvSpPr>
          <p:nvPr>
            <p:ph type="sldNum" sz="quarter" idx="12"/>
          </p:nvPr>
        </p:nvSpPr>
        <p:spPr/>
        <p:txBody>
          <a:bodyPr/>
          <a:lstStyle>
            <a:lvl1pPr>
              <a:defRPr/>
            </a:lvl1pPr>
          </a:lstStyle>
          <a:p>
            <a:fld id="{0DC03BF1-4270-4B6D-84EA-FD2A929024F0}" type="slidenum">
              <a:rPr lang="en-US" altLang="en-US"/>
              <a:pPr/>
              <a:t>‹#›</a:t>
            </a:fld>
            <a:endParaRPr lang="en-US" altLang="en-US" dirty="0"/>
          </a:p>
        </p:txBody>
      </p:sp>
    </p:spTree>
    <p:extLst>
      <p:ext uri="{BB962C8B-B14F-4D97-AF65-F5344CB8AC3E}">
        <p14:creationId xmlns:p14="http://schemas.microsoft.com/office/powerpoint/2010/main" val="1605166619"/>
      </p:ext>
    </p:extLst>
  </p:cSld>
  <p:clrMapOvr>
    <a:masterClrMapping/>
  </p:clrMapOvr>
  <p:transition spd="slow">
    <p:push dir="u"/>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extLst/>
          </a:lstStyle>
          <a:p>
            <a:pPr>
              <a:defRPr/>
            </a:pPr>
            <a:fld id="{ED3924F5-0FDE-4CE8-8B1A-A2AB95DAB405}" type="datetime1">
              <a:rPr lang="en-US" smtClean="0"/>
              <a:t>1/28/2019</a:t>
            </a:fld>
            <a:endParaRPr lang="en-US" dirty="0"/>
          </a:p>
        </p:txBody>
      </p:sp>
      <p:sp>
        <p:nvSpPr>
          <p:cNvPr id="6" name="Footer Placeholder 5"/>
          <p:cNvSpPr>
            <a:spLocks noGrp="1"/>
          </p:cNvSpPr>
          <p:nvPr>
            <p:ph type="ftr" sz="quarter" idx="11"/>
          </p:nvPr>
        </p:nvSpPr>
        <p:spPr/>
        <p:txBody>
          <a:bodyPr/>
          <a:lstStyle>
            <a:lvl1pPr>
              <a:defRPr/>
            </a:lvl1pPr>
            <a:extLst/>
          </a:lstStyle>
          <a:p>
            <a:pPr>
              <a:defRPr/>
            </a:pPr>
            <a:endParaRPr lang="en-US" dirty="0"/>
          </a:p>
        </p:txBody>
      </p:sp>
      <p:sp>
        <p:nvSpPr>
          <p:cNvPr id="7" name="Slide Number Placeholder 6"/>
          <p:cNvSpPr>
            <a:spLocks noGrp="1"/>
          </p:cNvSpPr>
          <p:nvPr>
            <p:ph type="sldNum" sz="quarter" idx="12"/>
          </p:nvPr>
        </p:nvSpPr>
        <p:spPr/>
        <p:txBody>
          <a:bodyPr/>
          <a:lstStyle>
            <a:lvl1pPr>
              <a:defRPr/>
            </a:lvl1pPr>
          </a:lstStyle>
          <a:p>
            <a:fld id="{F6CF19CC-F72A-450D-942A-CED7DC44845B}" type="slidenum">
              <a:rPr lang="en-US" altLang="en-US"/>
              <a:pPr/>
              <a:t>‹#›</a:t>
            </a:fld>
            <a:endParaRPr lang="en-US" altLang="en-US" dirty="0"/>
          </a:p>
        </p:txBody>
      </p:sp>
    </p:spTree>
    <p:extLst>
      <p:ext uri="{BB962C8B-B14F-4D97-AF65-F5344CB8AC3E}">
        <p14:creationId xmlns:p14="http://schemas.microsoft.com/office/powerpoint/2010/main" val="1685781505"/>
      </p:ext>
    </p:extLst>
  </p:cSld>
  <p:clrMapOvr>
    <a:overrideClrMapping bg1="lt1" tx1="dk1" bg2="lt2" tx2="dk2" accent1="accent1" accent2="accent2" accent3="accent3" accent4="accent4" accent5="accent5" accent6="accent6" hlink="hlink" folHlink="folHlink"/>
  </p:clrMapOvr>
  <p:transition spd="slow">
    <p:push dir="u"/>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6" name="Freeform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7" name="Right Tri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fontAlgn="auto">
              <a:spcBef>
                <a:spcPts val="0"/>
              </a:spcBef>
              <a:spcAft>
                <a:spcPts val="0"/>
              </a:spcAft>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a:t>Click icon to add picture</a:t>
            </a: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a:t>Click to edit Master title style</a:t>
            </a:r>
          </a:p>
        </p:txBody>
      </p:sp>
      <p:sp>
        <p:nvSpPr>
          <p:cNvPr id="11" name="Date Placeholder 4"/>
          <p:cNvSpPr>
            <a:spLocks noGrp="1"/>
          </p:cNvSpPr>
          <p:nvPr>
            <p:ph type="dt" sz="half" idx="10"/>
          </p:nvPr>
        </p:nvSpPr>
        <p:spPr/>
        <p:txBody>
          <a:bodyPr/>
          <a:lstStyle>
            <a:lvl1pPr>
              <a:defRPr smtClean="0">
                <a:solidFill>
                  <a:schemeClr val="tx1"/>
                </a:solidFill>
              </a:defRPr>
            </a:lvl1pPr>
            <a:extLst/>
          </a:lstStyle>
          <a:p>
            <a:pPr>
              <a:defRPr/>
            </a:pPr>
            <a:fld id="{E252F978-E4D2-408D-AE4F-9F822BA3C853}" type="datetime1">
              <a:rPr lang="en-US" smtClean="0"/>
              <a:t>1/28/2019</a:t>
            </a:fld>
            <a:endParaRPr lang="en-US" dirty="0"/>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endParaRPr lang="en-US" dirty="0"/>
          </a:p>
        </p:txBody>
      </p:sp>
      <p:sp>
        <p:nvSpPr>
          <p:cNvPr id="13" name="Slide Number Placeholder 6"/>
          <p:cNvSpPr>
            <a:spLocks noGrp="1"/>
          </p:cNvSpPr>
          <p:nvPr>
            <p:ph type="sldNum" sz="quarter" idx="12"/>
          </p:nvPr>
        </p:nvSpPr>
        <p:spPr/>
        <p:txBody>
          <a:bodyPr/>
          <a:lstStyle>
            <a:lvl1pPr>
              <a:defRPr/>
            </a:lvl1pPr>
          </a:lstStyle>
          <a:p>
            <a:fld id="{EE1FC46B-7DE7-4DE1-B5DD-59B25234D861}" type="slidenum">
              <a:rPr lang="en-US" altLang="en-US"/>
              <a:pPr/>
              <a:t>‹#›</a:t>
            </a:fld>
            <a:endParaRPr lang="en-US" altLang="en-US" dirty="0"/>
          </a:p>
        </p:txBody>
      </p:sp>
    </p:spTree>
    <p:extLst>
      <p:ext uri="{BB962C8B-B14F-4D97-AF65-F5344CB8AC3E}">
        <p14:creationId xmlns:p14="http://schemas.microsoft.com/office/powerpoint/2010/main" val="1982552013"/>
      </p:ext>
    </p:extLst>
  </p:cSld>
  <p:clrMapOvr>
    <a:overrideClrMapping bg1="dk1" tx1="lt1" bg2="dk2" tx2="lt2" accent1="accent1" accent2="accent2" accent3="accent3" accent4="accent4" accent5="accent5" accent6="accent6" hlink="hlink" folHlink="folHlink"/>
  </p:clrMapOvr>
  <p:transition spd="slow">
    <p:push dir="u"/>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sp>
        <p:nvSpPr>
          <p:cNvPr id="13" name="Freeform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2" name="Freeform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p>
            <a:pPr fontAlgn="auto">
              <a:spcBef>
                <a:spcPts val="0"/>
              </a:spcBef>
              <a:spcAft>
                <a:spcPts val="0"/>
              </a:spcAft>
              <a:defRPr/>
            </a:pPr>
            <a:endParaRPr lang="en-US" dirty="0">
              <a:latin typeface="+mn-lt"/>
              <a:cs typeface="Simplified Arabic" panose="02020603050405020304" pitchFamily="18" charset="-78"/>
            </a:endParaRPr>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lang="en-US"/>
              <a:t>Click to edit Master title style</a:t>
            </a:r>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7382863C-CF5C-42C7-95EE-FC5C18F69159}" type="datetime1">
              <a:rPr lang="en-US" smtClean="0"/>
              <a:t>1/28/2019</a:t>
            </a:fld>
            <a:endParaRPr lang="en-US" dirty="0"/>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wrap="square" lIns="91440" tIns="45720" rIns="91440" bIns="45720" numCol="1" anchor="b" anchorCtr="0" compatLnSpc="1">
            <a:prstTxWarp prst="textNoShape">
              <a:avLst/>
            </a:prstTxWarp>
          </a:bodyPr>
          <a:lstStyle>
            <a:lvl1pPr algn="r">
              <a:defRPr sz="1000">
                <a:latin typeface="Lucida Sans Unicode" panose="020B0602030504020204" pitchFamily="34" charset="0"/>
                <a:cs typeface="Simplified Arabic" panose="02020603050405020304" pitchFamily="18" charset="-78"/>
              </a:defRPr>
            </a:lvl1pPr>
          </a:lstStyle>
          <a:p>
            <a:fld id="{F4F7265A-0115-4F7F-9917-C4E5D848EC5A}" type="slidenum">
              <a:rPr lang="en-US" altLang="en-US" smtClean="0"/>
              <a:pPr/>
              <a:t>‹#›</a:t>
            </a:fld>
            <a:endParaRPr lang="en-US" altLang="en-US" dirty="0"/>
          </a:p>
        </p:txBody>
      </p:sp>
    </p:spTree>
  </p:cSld>
  <p:clrMap bg1="lt1" tx1="dk1" bg2="lt2" tx2="dk2" accent1="accent1" accent2="accent2" accent3="accent3" accent4="accent4" accent5="accent5" accent6="accent6" hlink="hlink" folHlink="folHlink"/>
  <p:sldLayoutIdLst>
    <p:sldLayoutId id="2147483683" r:id="rId1"/>
    <p:sldLayoutId id="2147483679" r:id="rId2"/>
    <p:sldLayoutId id="2147483684" r:id="rId3"/>
    <p:sldLayoutId id="2147483685" r:id="rId4"/>
    <p:sldLayoutId id="2147483686" r:id="rId5"/>
    <p:sldLayoutId id="2147483687" r:id="rId6"/>
    <p:sldLayoutId id="2147483680" r:id="rId7"/>
    <p:sldLayoutId id="2147483688" r:id="rId8"/>
    <p:sldLayoutId id="2147483689" r:id="rId9"/>
    <p:sldLayoutId id="2147483681" r:id="rId10"/>
    <p:sldLayoutId id="2147483682" r:id="rId11"/>
  </p:sldLayoutIdLst>
  <p:transition spd="slow">
    <p:push dir="u"/>
  </p:transition>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anose="020B0602030504020204" pitchFamily="34" charset="0"/>
        </a:defRPr>
      </a:lvl2pPr>
      <a:lvl3pPr algn="l" rtl="0" fontAlgn="base">
        <a:spcBef>
          <a:spcPct val="0"/>
        </a:spcBef>
        <a:spcAft>
          <a:spcPct val="0"/>
        </a:spcAft>
        <a:defRPr sz="4100" b="1">
          <a:solidFill>
            <a:schemeClr val="tx2"/>
          </a:solidFill>
          <a:latin typeface="Lucida Sans Unicode" panose="020B0602030504020204" pitchFamily="34" charset="0"/>
        </a:defRPr>
      </a:lvl3pPr>
      <a:lvl4pPr algn="l" rtl="0" fontAlgn="base">
        <a:spcBef>
          <a:spcPct val="0"/>
        </a:spcBef>
        <a:spcAft>
          <a:spcPct val="0"/>
        </a:spcAft>
        <a:defRPr sz="4100" b="1">
          <a:solidFill>
            <a:schemeClr val="tx2"/>
          </a:solidFill>
          <a:latin typeface="Lucida Sans Unicode" panose="020B0602030504020204" pitchFamily="34" charset="0"/>
        </a:defRPr>
      </a:lvl4pPr>
      <a:lvl5pPr algn="l" rtl="0" fontAlgn="base">
        <a:spcBef>
          <a:spcPct val="0"/>
        </a:spcBef>
        <a:spcAft>
          <a:spcPct val="0"/>
        </a:spcAft>
        <a:defRPr sz="4100" b="1">
          <a:solidFill>
            <a:schemeClr val="tx2"/>
          </a:solidFill>
          <a:latin typeface="Lucida Sans Unicode" panose="020B0602030504020204" pitchFamily="34" charset="0"/>
        </a:defRPr>
      </a:lvl5pPr>
      <a:lvl6pPr marL="457200" algn="l" rtl="0" fontAlgn="base">
        <a:spcBef>
          <a:spcPct val="0"/>
        </a:spcBef>
        <a:spcAft>
          <a:spcPct val="0"/>
        </a:spcAft>
        <a:defRPr sz="4100" b="1">
          <a:solidFill>
            <a:schemeClr val="tx2"/>
          </a:solidFill>
          <a:latin typeface="Lucida Sans Unicode" panose="020B0602030504020204" pitchFamily="34" charset="0"/>
        </a:defRPr>
      </a:lvl6pPr>
      <a:lvl7pPr marL="914400" algn="l" rtl="0" fontAlgn="base">
        <a:spcBef>
          <a:spcPct val="0"/>
        </a:spcBef>
        <a:spcAft>
          <a:spcPct val="0"/>
        </a:spcAft>
        <a:defRPr sz="4100" b="1">
          <a:solidFill>
            <a:schemeClr val="tx2"/>
          </a:solidFill>
          <a:latin typeface="Lucida Sans Unicode" panose="020B0602030504020204" pitchFamily="34" charset="0"/>
        </a:defRPr>
      </a:lvl7pPr>
      <a:lvl8pPr marL="1371600" algn="l" rtl="0" fontAlgn="base">
        <a:spcBef>
          <a:spcPct val="0"/>
        </a:spcBef>
        <a:spcAft>
          <a:spcPct val="0"/>
        </a:spcAft>
        <a:defRPr sz="4100" b="1">
          <a:solidFill>
            <a:schemeClr val="tx2"/>
          </a:solidFill>
          <a:latin typeface="Lucida Sans Unicode" panose="020B0602030504020204" pitchFamily="34" charset="0"/>
        </a:defRPr>
      </a:lvl8pPr>
      <a:lvl9pPr marL="1828800" algn="l" rtl="0" fontAlgn="base">
        <a:spcBef>
          <a:spcPct val="0"/>
        </a:spcBef>
        <a:spcAft>
          <a:spcPct val="0"/>
        </a:spcAft>
        <a:defRPr sz="4100" b="1">
          <a:solidFill>
            <a:schemeClr val="tx2"/>
          </a:solidFill>
          <a:latin typeface="Lucida Sans Unicode" panose="020B0602030504020204" pitchFamily="34" charset="0"/>
        </a:defRPr>
      </a:lvl9pPr>
      <a:extLst/>
    </p:titleStyle>
    <p:bodyStyle>
      <a:lvl1pPr marL="365125" indent="-255588" algn="l" rtl="0" fontAlgn="base">
        <a:spcBef>
          <a:spcPts val="400"/>
        </a:spcBef>
        <a:spcAft>
          <a:spcPct val="0"/>
        </a:spcAft>
        <a:buClr>
          <a:schemeClr val="accent1"/>
        </a:buClr>
        <a:buSzPct val="68000"/>
        <a:buFont typeface="Wingdings 3" panose="05040102010807070707"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anose="020B0604030504040204"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anose="05020102010507070707"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anose="05020102010507070707"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anose="05020102010507070707"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6666"/>
        </a:solidFill>
        <a:effectLst/>
      </p:bgPr>
    </p:bg>
    <p:spTree>
      <p:nvGrpSpPr>
        <p:cNvPr id="1" name=""/>
        <p:cNvGrpSpPr/>
        <p:nvPr/>
      </p:nvGrpSpPr>
      <p:grpSpPr>
        <a:xfrm>
          <a:off x="0" y="0"/>
          <a:ext cx="0" cy="0"/>
          <a:chOff x="0" y="0"/>
          <a:chExt cx="0" cy="0"/>
        </a:xfrm>
      </p:grpSpPr>
      <p:pic>
        <p:nvPicPr>
          <p:cNvPr id="5" name="Content Placeholder 3"/>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24200" y="3657600"/>
            <a:ext cx="2286000" cy="22860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3" name="Title 2"/>
          <p:cNvSpPr>
            <a:spLocks noGrp="1"/>
          </p:cNvSpPr>
          <p:nvPr>
            <p:ph type="ctrTitle"/>
          </p:nvPr>
        </p:nvSpPr>
        <p:spPr>
          <a:xfrm>
            <a:off x="762000" y="2628900"/>
            <a:ext cx="7772400" cy="2057400"/>
          </a:xfrm>
        </p:spPr>
        <p:txBody>
          <a:bodyPr>
            <a:noAutofit/>
          </a:bodyPr>
          <a:lstStyle/>
          <a:p>
            <a:pPr algn="ctr" rtl="1">
              <a:lnSpc>
                <a:spcPct val="150000"/>
              </a:lnSpc>
            </a:pPr>
            <a:r>
              <a:rPr lang="ar-JO" alt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مبدأ عدم رجعية القوانين</a:t>
            </a:r>
            <a:r>
              <a:rPr lang="en-US" alt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alt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r>
              <a:rPr lang="en-US" alt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a:r>
            <a:br>
              <a:rPr lang="en-US" alt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en-US" sz="40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D6DA028E-B514-4AB6-B2EA-B51A3B5E11CF}" type="slidenum">
              <a:rPr lang="en-US" altLang="en-US" smtClean="0"/>
              <a:pPr/>
              <a:t>1</a:t>
            </a:fld>
            <a:endParaRPr lang="en-US" altLang="en-US" dirty="0"/>
          </a:p>
        </p:txBody>
      </p:sp>
    </p:spTree>
    <p:extLst>
      <p:ext uri="{BB962C8B-B14F-4D97-AF65-F5344CB8AC3E}">
        <p14:creationId xmlns:p14="http://schemas.microsoft.com/office/powerpoint/2010/main" val="1348398545"/>
      </p:ext>
    </p:extLst>
  </p:cSld>
  <p:clrMapOvr>
    <a:masterClrMapping/>
  </p:clrMapOvr>
  <p:transition spd="slow">
    <p:push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457200" y="2133600"/>
            <a:ext cx="8229600" cy="3873500"/>
          </a:xfrm>
        </p:spPr>
        <p:txBody>
          <a:bodyPr/>
          <a:lstStyle/>
          <a:p>
            <a:pPr algn="just" rtl="1" eaLnBrk="1" hangingPunct="1">
              <a:lnSpc>
                <a:spcPct val="150000"/>
              </a:lnSpc>
            </a:pP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يرد على مبدأ عدم الرجعية استثناءات هامة </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وهي </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كالاتي:</a:t>
            </a:r>
          </a:p>
          <a:p>
            <a:pPr algn="just" rtl="1" eaLnBrk="1" hangingPunct="1">
              <a:lnSpc>
                <a:spcPct val="150000"/>
              </a:lnSpc>
            </a:pPr>
            <a:endParaRPr lang="en-US"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7543800" cy="1143000"/>
          </a:xfrm>
        </p:spPr>
        <p:txBody>
          <a:bodyPr>
            <a:normAutofit/>
          </a:bodyPr>
          <a:lstStyle/>
          <a:p>
            <a:pPr algn="just" rtl="1" eaLnBrk="1" fontAlgn="auto" hangingPunct="1">
              <a:lnSpc>
                <a:spcPct val="150000"/>
              </a:lnSpc>
              <a:spcAft>
                <a:spcPts val="0"/>
              </a:spcAft>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الاستثناءات التي ترد على مبدأ عدم الرجعية</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5" name="Diagram 4"/>
          <p:cNvGraphicFramePr/>
          <p:nvPr/>
        </p:nvGraphicFramePr>
        <p:xfrm>
          <a:off x="1600200" y="3276600"/>
          <a:ext cx="6172200" cy="3124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a:xfrm>
            <a:off x="8382000" y="6408738"/>
            <a:ext cx="631825" cy="365125"/>
          </a:xfrm>
        </p:spPr>
        <p:txBody>
          <a:bodyPr/>
          <a:lstStyle/>
          <a:p>
            <a:pPr algn="l" rtl="1"/>
            <a:fld id="{5CC9CE27-4982-444C-9312-3DD47D12EDF3}" type="slidenum">
              <a:rPr lang="en-US" altLang="en-US" smtClean="0"/>
              <a:pPr algn="l" rtl="1"/>
              <a:t>10</a:t>
            </a:fld>
            <a:r>
              <a:rPr lang="ar-JO" altLang="en-US" dirty="0" smtClean="0"/>
              <a:t>/16</a:t>
            </a:r>
            <a:endParaRPr lang="en-US" altLang="en-US" dirty="0"/>
          </a:p>
        </p:txBody>
      </p:sp>
    </p:spTree>
    <p:extLst>
      <p:ext uri="{BB962C8B-B14F-4D97-AF65-F5344CB8AC3E}">
        <p14:creationId xmlns:p14="http://schemas.microsoft.com/office/powerpoint/2010/main" val="206897131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0" presetClass="entr" presetSubtype="0" fill="hold" grpId="0" nodeType="clickEffect">
                                  <p:stCondLst>
                                    <p:cond delay="0"/>
                                  </p:stCondLst>
                                  <p:childTnLst>
                                    <p:set>
                                      <p:cBhvr>
                                        <p:cTn id="12" dur="1" fill="hold">
                                          <p:stCondLst>
                                            <p:cond delay="0"/>
                                          </p:stCondLst>
                                        </p:cTn>
                                        <p:tgtEl>
                                          <p:spTgt spid="5">
                                            <p:graphicEl>
                                              <a:dgm id="{2E48072D-9663-4174-BF14-052306481130}"/>
                                            </p:graphicEl>
                                          </p:spTgt>
                                        </p:tgtEl>
                                        <p:attrNameLst>
                                          <p:attrName>style.visibility</p:attrName>
                                        </p:attrNameLst>
                                      </p:cBhvr>
                                      <p:to>
                                        <p:strVal val="visible"/>
                                      </p:to>
                                    </p:set>
                                    <p:animEffect transition="in" filter="fade">
                                      <p:cBhvr>
                                        <p:cTn id="13" dur="2000"/>
                                        <p:tgtEl>
                                          <p:spTgt spid="5">
                                            <p:graphicEl>
                                              <a:dgm id="{2E48072D-9663-4174-BF14-052306481130}"/>
                                            </p:graphicEl>
                                          </p:spTgt>
                                        </p:tgtEl>
                                      </p:cBhvr>
                                    </p:animEffect>
                                  </p:childTnLst>
                                </p:cTn>
                              </p:par>
                              <p:par>
                                <p:cTn id="14" presetID="10" presetClass="entr" presetSubtype="0" fill="hold" grpId="0" nodeType="withEffect">
                                  <p:stCondLst>
                                    <p:cond delay="0"/>
                                  </p:stCondLst>
                                  <p:childTnLst>
                                    <p:set>
                                      <p:cBhvr>
                                        <p:cTn id="15" dur="1" fill="hold">
                                          <p:stCondLst>
                                            <p:cond delay="0"/>
                                          </p:stCondLst>
                                        </p:cTn>
                                        <p:tgtEl>
                                          <p:spTgt spid="5">
                                            <p:graphicEl>
                                              <a:dgm id="{A5A7C9AD-EC65-4ACD-9DB3-79DC49A59E8D}"/>
                                            </p:graphicEl>
                                          </p:spTgt>
                                        </p:tgtEl>
                                        <p:attrNameLst>
                                          <p:attrName>style.visibility</p:attrName>
                                        </p:attrNameLst>
                                      </p:cBhvr>
                                      <p:to>
                                        <p:strVal val="visible"/>
                                      </p:to>
                                    </p:set>
                                    <p:animEffect transition="in" filter="fade">
                                      <p:cBhvr>
                                        <p:cTn id="16" dur="2000"/>
                                        <p:tgtEl>
                                          <p:spTgt spid="5">
                                            <p:graphicEl>
                                              <a:dgm id="{A5A7C9AD-EC65-4ACD-9DB3-79DC49A59E8D}"/>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10" presetClass="entr" presetSubtype="0" fill="hold" grpId="0" nodeType="clickEffect">
                                  <p:stCondLst>
                                    <p:cond delay="0"/>
                                  </p:stCondLst>
                                  <p:childTnLst>
                                    <p:set>
                                      <p:cBhvr>
                                        <p:cTn id="20" dur="1" fill="hold">
                                          <p:stCondLst>
                                            <p:cond delay="0"/>
                                          </p:stCondLst>
                                        </p:cTn>
                                        <p:tgtEl>
                                          <p:spTgt spid="5">
                                            <p:graphicEl>
                                              <a:dgm id="{7471DF6C-9D25-470C-AD0E-5324033C7BA6}"/>
                                            </p:graphicEl>
                                          </p:spTgt>
                                        </p:tgtEl>
                                        <p:attrNameLst>
                                          <p:attrName>style.visibility</p:attrName>
                                        </p:attrNameLst>
                                      </p:cBhvr>
                                      <p:to>
                                        <p:strVal val="visible"/>
                                      </p:to>
                                    </p:set>
                                    <p:animEffect transition="in" filter="fade">
                                      <p:cBhvr>
                                        <p:cTn id="21" dur="2000"/>
                                        <p:tgtEl>
                                          <p:spTgt spid="5">
                                            <p:graphicEl>
                                              <a:dgm id="{7471DF6C-9D25-470C-AD0E-5324033C7BA6}"/>
                                            </p:graphicEl>
                                          </p:spTgt>
                                        </p:tgtEl>
                                      </p:cBhvr>
                                    </p:animEffect>
                                  </p:childTnLst>
                                </p:cTn>
                              </p:par>
                              <p:par>
                                <p:cTn id="22" presetID="10" presetClass="entr" presetSubtype="0" fill="hold" grpId="0" nodeType="withEffect">
                                  <p:stCondLst>
                                    <p:cond delay="0"/>
                                  </p:stCondLst>
                                  <p:childTnLst>
                                    <p:set>
                                      <p:cBhvr>
                                        <p:cTn id="23" dur="1" fill="hold">
                                          <p:stCondLst>
                                            <p:cond delay="0"/>
                                          </p:stCondLst>
                                        </p:cTn>
                                        <p:tgtEl>
                                          <p:spTgt spid="5">
                                            <p:graphicEl>
                                              <a:dgm id="{3B1BBD45-B4A9-439B-BFE9-C2DC3A6E8D0F}"/>
                                            </p:graphicEl>
                                          </p:spTgt>
                                        </p:tgtEl>
                                        <p:attrNameLst>
                                          <p:attrName>style.visibility</p:attrName>
                                        </p:attrNameLst>
                                      </p:cBhvr>
                                      <p:to>
                                        <p:strVal val="visible"/>
                                      </p:to>
                                    </p:set>
                                    <p:animEffect transition="in" filter="fade">
                                      <p:cBhvr>
                                        <p:cTn id="24" dur="2000"/>
                                        <p:tgtEl>
                                          <p:spTgt spid="5">
                                            <p:graphicEl>
                                              <a:dgm id="{3B1BBD45-B4A9-439B-BFE9-C2DC3A6E8D0F}"/>
                                            </p:graphicEl>
                                          </p:spTgt>
                                        </p:tgtEl>
                                      </p:cBhvr>
                                    </p:animEffect>
                                  </p:childTnLst>
                                </p:cTn>
                              </p:par>
                            </p:childTnLst>
                          </p:cTn>
                        </p:par>
                      </p:childTnLst>
                    </p:cTn>
                  </p:par>
                  <p:par>
                    <p:cTn id="25" fill="hold">
                      <p:stCondLst>
                        <p:cond delay="indefinite"/>
                      </p:stCondLst>
                      <p:childTnLst>
                        <p:par>
                          <p:cTn id="26" fill="hold">
                            <p:stCondLst>
                              <p:cond delay="0"/>
                            </p:stCondLst>
                            <p:childTnLst>
                              <p:par>
                                <p:cTn id="27" presetID="10" presetClass="entr" presetSubtype="0" fill="hold" grpId="0" nodeType="clickEffect">
                                  <p:stCondLst>
                                    <p:cond delay="0"/>
                                  </p:stCondLst>
                                  <p:childTnLst>
                                    <p:set>
                                      <p:cBhvr>
                                        <p:cTn id="28" dur="1" fill="hold">
                                          <p:stCondLst>
                                            <p:cond delay="0"/>
                                          </p:stCondLst>
                                        </p:cTn>
                                        <p:tgtEl>
                                          <p:spTgt spid="5">
                                            <p:graphicEl>
                                              <a:dgm id="{A82ECA76-AE65-4A0D-B2AA-B75ABF3C8880}"/>
                                            </p:graphicEl>
                                          </p:spTgt>
                                        </p:tgtEl>
                                        <p:attrNameLst>
                                          <p:attrName>style.visibility</p:attrName>
                                        </p:attrNameLst>
                                      </p:cBhvr>
                                      <p:to>
                                        <p:strVal val="visible"/>
                                      </p:to>
                                    </p:set>
                                    <p:animEffect transition="in" filter="fade">
                                      <p:cBhvr>
                                        <p:cTn id="29" dur="2000"/>
                                        <p:tgtEl>
                                          <p:spTgt spid="5">
                                            <p:graphicEl>
                                              <a:dgm id="{A82ECA76-AE65-4A0D-B2AA-B75ABF3C8880}"/>
                                            </p:graphicEl>
                                          </p:spTgt>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5">
                                            <p:graphicEl>
                                              <a:dgm id="{12BF4FEA-177B-4918-AB13-A26C4A4968D7}"/>
                                            </p:graphicEl>
                                          </p:spTgt>
                                        </p:tgtEl>
                                        <p:attrNameLst>
                                          <p:attrName>style.visibility</p:attrName>
                                        </p:attrNameLst>
                                      </p:cBhvr>
                                      <p:to>
                                        <p:strVal val="visible"/>
                                      </p:to>
                                    </p:set>
                                    <p:animEffect transition="in" filter="fade">
                                      <p:cBhvr>
                                        <p:cTn id="32" dur="2000"/>
                                        <p:tgtEl>
                                          <p:spTgt spid="5">
                                            <p:graphicEl>
                                              <a:dgm id="{12BF4FEA-177B-4918-AB13-A26C4A4968D7}"/>
                                            </p:graphic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
                                            <p:graphicEl>
                                              <a:dgm id="{FE916C40-120D-43CF-8B0A-44CDE8C599F7}"/>
                                            </p:graphicEl>
                                          </p:spTgt>
                                        </p:tgtEl>
                                        <p:attrNameLst>
                                          <p:attrName>style.visibility</p:attrName>
                                        </p:attrNameLst>
                                      </p:cBhvr>
                                      <p:to>
                                        <p:strVal val="visible"/>
                                      </p:to>
                                    </p:set>
                                    <p:animEffect transition="in" filter="fade">
                                      <p:cBhvr>
                                        <p:cTn id="37" dur="2000"/>
                                        <p:tgtEl>
                                          <p:spTgt spid="5">
                                            <p:graphicEl>
                                              <a:dgm id="{FE916C40-120D-43CF-8B0A-44CDE8C599F7}"/>
                                            </p:graphicEl>
                                          </p:spTgt>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5">
                                            <p:graphicEl>
                                              <a:dgm id="{20128E98-6494-45B0-829B-F8692584C03C}"/>
                                            </p:graphicEl>
                                          </p:spTgt>
                                        </p:tgtEl>
                                        <p:attrNameLst>
                                          <p:attrName>style.visibility</p:attrName>
                                        </p:attrNameLst>
                                      </p:cBhvr>
                                      <p:to>
                                        <p:strVal val="visible"/>
                                      </p:to>
                                    </p:set>
                                    <p:animEffect transition="in" filter="fade">
                                      <p:cBhvr>
                                        <p:cTn id="40" dur="2000"/>
                                        <p:tgtEl>
                                          <p:spTgt spid="5">
                                            <p:graphicEl>
                                              <a:dgm id="{20128E98-6494-45B0-829B-F8692584C03C}"/>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1"/>
          <p:cNvSpPr>
            <a:spLocks noGrp="1"/>
          </p:cNvSpPr>
          <p:nvPr>
            <p:ph idx="1"/>
          </p:nvPr>
        </p:nvSpPr>
        <p:spPr>
          <a:xfrm>
            <a:off x="685800" y="990600"/>
            <a:ext cx="8229600" cy="3873500"/>
          </a:xfrm>
        </p:spPr>
        <p:txBody>
          <a:bodyPr/>
          <a:lstStyle/>
          <a:p>
            <a:pPr algn="just" rtl="1" eaLnBrk="1" hangingPunct="1">
              <a:lnSpc>
                <a:spcPct val="150000"/>
              </a:lnSpc>
            </a:pPr>
            <a:r>
              <a:rPr lang="ar-JO" alt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في بعض الحالات قد يصادف عملية تطبيق و تنفيذ بعض النصوص القانونية اسباب تستدعي التدخل </a:t>
            </a:r>
            <a:r>
              <a:rPr lang="ar-JO" alt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وتفسير </a:t>
            </a:r>
            <a:r>
              <a:rPr lang="ar-JO" altLang="en-US" sz="32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هذه نصوص و ذلك اما :</a:t>
            </a:r>
          </a:p>
          <a:p>
            <a:pPr algn="just" rtl="1" eaLnBrk="1" hangingPunct="1">
              <a:lnSpc>
                <a:spcPct val="150000"/>
              </a:lnSpc>
            </a:pPr>
            <a:endPar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pPr>
            <a:endParaRPr lang="en-US"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838200" y="228600"/>
            <a:ext cx="7467600" cy="1143000"/>
          </a:xfrm>
        </p:spPr>
        <p:txBody>
          <a:bodyPr>
            <a:normAutofit fontScale="90000"/>
          </a:bodyPr>
          <a:lstStyle/>
          <a:p>
            <a:pPr algn="ctr" rtl="1" eaLnBrk="1" fontAlgn="auto" hangingPunct="1">
              <a:lnSpc>
                <a:spcPct val="150000"/>
              </a:lnSpc>
              <a:spcAft>
                <a:spcPts val="0"/>
              </a:spcAft>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اولا القانون المفسر</a:t>
            </a:r>
            <a:b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5" name="Diagram 4"/>
          <p:cNvGraphicFramePr/>
          <p:nvPr>
            <p:extLst>
              <p:ext uri="{D42A27DB-BD31-4B8C-83A1-F6EECF244321}">
                <p14:modId xmlns:p14="http://schemas.microsoft.com/office/powerpoint/2010/main" val="2666648574"/>
              </p:ext>
            </p:extLst>
          </p:nvPr>
        </p:nvGraphicFramePr>
        <p:xfrm>
          <a:off x="1524000" y="3352800"/>
          <a:ext cx="6553200" cy="3276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Slide Number Placeholder 1"/>
          <p:cNvSpPr>
            <a:spLocks noGrp="1"/>
          </p:cNvSpPr>
          <p:nvPr>
            <p:ph type="sldNum" sz="quarter" idx="12"/>
          </p:nvPr>
        </p:nvSpPr>
        <p:spPr/>
        <p:txBody>
          <a:bodyPr/>
          <a:lstStyle/>
          <a:p>
            <a:fld id="{5CC9CE27-4982-444C-9312-3DD47D12EDF3}" type="slidenum">
              <a:rPr lang="en-US" altLang="en-US" smtClean="0"/>
              <a:pPr/>
              <a:t>11</a:t>
            </a:fld>
            <a:endParaRPr lang="en-US" altLang="en-US" dirty="0"/>
          </a:p>
        </p:txBody>
      </p:sp>
    </p:spTree>
    <p:extLst>
      <p:ext uri="{BB962C8B-B14F-4D97-AF65-F5344CB8AC3E}">
        <p14:creationId xmlns:p14="http://schemas.microsoft.com/office/powerpoint/2010/main" val="3784212219"/>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6386">
                                            <p:txEl>
                                              <p:pRg st="0" end="0"/>
                                            </p:txEl>
                                          </p:spTgt>
                                        </p:tgtEl>
                                        <p:attrNameLst>
                                          <p:attrName>style.visibility</p:attrName>
                                        </p:attrNameLst>
                                      </p:cBhvr>
                                      <p:to>
                                        <p:strVal val="visible"/>
                                      </p:to>
                                    </p:set>
                                    <p:anim calcmode="lin" valueType="num">
                                      <p:cBhvr additive="base">
                                        <p:cTn id="7" dur="500" fill="hold"/>
                                        <p:tgtEl>
                                          <p:spTgt spid="1638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638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6" grpId="0" build="p"/>
      <p:bldGraphic spid="5" grpId="0">
        <p:bldAsOne/>
      </p:bldGraphic>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1"/>
          <p:cNvSpPr>
            <a:spLocks noGrp="1"/>
          </p:cNvSpPr>
          <p:nvPr>
            <p:ph idx="1"/>
          </p:nvPr>
        </p:nvSpPr>
        <p:spPr>
          <a:xfrm>
            <a:off x="457200" y="2209800"/>
            <a:ext cx="8229600" cy="3797300"/>
          </a:xfrm>
        </p:spPr>
        <p:txBody>
          <a:bodyPr/>
          <a:lstStyle/>
          <a:p>
            <a:pPr algn="just" rtl="1" eaLnBrk="1"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نتيجة لذلك يتدخل المشرع باصدار قانون يفسر به نصوصاً مبهمةً او غامضة وردت في قانون سابق، فيقوم القانون الجديد بتفسير نصوص قانونية غامضة ويزيل الالتباس الذي ورد في النص المبهم.</a:t>
            </a:r>
          </a:p>
          <a:p>
            <a:pPr algn="just" rtl="1" eaLnBrk="1" hangingPunct="1">
              <a:lnSpc>
                <a:spcPct val="150000"/>
              </a:lnSpc>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lgn="just" rtl="1" eaLnBrk="1" fontAlgn="auto" hangingPunct="1">
              <a:lnSpc>
                <a:spcPct val="150000"/>
              </a:lnSpc>
              <a:spcAft>
                <a:spcPts val="0"/>
              </a:spcAft>
              <a:defRPr/>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12</a:t>
            </a:fld>
            <a:r>
              <a:rPr lang="ar-JO" altLang="en-US" dirty="0" smtClean="0"/>
              <a:t>/16</a:t>
            </a:r>
            <a:endParaRPr lang="en-US" altLang="en-US" dirty="0"/>
          </a:p>
        </p:txBody>
      </p:sp>
    </p:spTree>
    <p:extLst>
      <p:ext uri="{BB962C8B-B14F-4D97-AF65-F5344CB8AC3E}">
        <p14:creationId xmlns:p14="http://schemas.microsoft.com/office/powerpoint/2010/main" val="114659676"/>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8434">
                                            <p:txEl>
                                              <p:pRg st="0" end="0"/>
                                            </p:txEl>
                                          </p:spTgt>
                                        </p:tgtEl>
                                        <p:attrNameLst>
                                          <p:attrName>style.visibility</p:attrName>
                                        </p:attrNameLst>
                                      </p:cBhvr>
                                      <p:to>
                                        <p:strVal val="visible"/>
                                      </p:to>
                                    </p:set>
                                    <p:anim calcmode="lin" valueType="num">
                                      <p:cBhvr additive="base">
                                        <p:cTn id="7" dur="500" fill="hold"/>
                                        <p:tgtEl>
                                          <p:spTgt spid="1843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43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a:xfrm>
            <a:off x="457200" y="819862"/>
            <a:ext cx="8229600" cy="3644900"/>
          </a:xfrm>
        </p:spPr>
        <p:txBody>
          <a:bodyPr/>
          <a:lstStyle/>
          <a:p>
            <a:pPr algn="just" rtl="1" eaLnBrk="1" hangingPunct="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ففي هذه الحالة فان القانون المفسر يطبق على المنازعات التي ما زال النظر فيها جارياً امام المحاكم حيث ان تطبيق القانون على المراكز القانونية الجارية التي ما زالت اثارها قائمة لا يعتبر تطبيقاً باثر رجعي بل هو تطبيق فوري و مباشر للقانون</a:t>
            </a:r>
          </a:p>
          <a:p>
            <a:pPr algn="just" rtl="1" eaLnBrk="1" hangingPunct="1">
              <a:lnSpc>
                <a:spcPct val="150000"/>
              </a:lnSpc>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p:txBody>
          <a:bodyPr/>
          <a:lstStyle/>
          <a:p>
            <a:pPr algn="just" rtl="1" eaLnBrk="1" fontAlgn="auto" hangingPunct="1">
              <a:lnSpc>
                <a:spcPct val="150000"/>
              </a:lnSpc>
              <a:spcAft>
                <a:spcPts val="0"/>
              </a:spcAft>
              <a:defRPr/>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p:txBody>
          <a:bodyPr/>
          <a:lstStyle/>
          <a:p>
            <a:fld id="{5CC9CE27-4982-444C-9312-3DD47D12EDF3}" type="slidenum">
              <a:rPr lang="en-US" altLang="en-US" smtClean="0"/>
              <a:pPr/>
              <a:t>13</a:t>
            </a:fld>
            <a:endParaRPr lang="en-US" altLang="en-US" dirty="0"/>
          </a:p>
        </p:txBody>
      </p:sp>
    </p:spTree>
    <p:extLst>
      <p:ext uri="{BB962C8B-B14F-4D97-AF65-F5344CB8AC3E}">
        <p14:creationId xmlns:p14="http://schemas.microsoft.com/office/powerpoint/2010/main" val="4023873858"/>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 calcmode="lin" valueType="num">
                                      <p:cBhvr additive="base">
                                        <p:cTn id="7" dur="500" fill="hold"/>
                                        <p:tgtEl>
                                          <p:spTgt spid="1945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1"/>
          <p:cNvSpPr>
            <a:spLocks noGrp="1"/>
          </p:cNvSpPr>
          <p:nvPr>
            <p:ph idx="1"/>
          </p:nvPr>
        </p:nvSpPr>
        <p:spPr>
          <a:xfrm>
            <a:off x="685800" y="274638"/>
            <a:ext cx="8229600" cy="4025900"/>
          </a:xfrm>
        </p:spPr>
        <p:txBody>
          <a:bodyPr/>
          <a:lstStyle/>
          <a:p>
            <a:pPr algn="just" rtl="1" eaLnBrk="1" hangingPunct="1">
              <a:lnSpc>
                <a:spcPct val="150000"/>
              </a:lnSpc>
            </a:pPr>
            <a:endPar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pP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قد يثور تساؤل حول ما اذا عالج المشرع امراً متعلق بالنظام العام و الآداب  بقانون جديد ، هل يمس هذا القانون الوقائع والمراكز القانونية التي حصلت وتكونت في ظل قانون صدر في وقت لاحق؟</a:t>
            </a:r>
          </a:p>
          <a:p>
            <a:pPr algn="just" rtl="1" eaLnBrk="1" hangingPunct="1">
              <a:lnSpc>
                <a:spcPct val="150000"/>
              </a:lnSpc>
            </a:pP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ينطبق القانون باثر رجعي ولو لم ينص القانون على ذلك صراحة .</a:t>
            </a:r>
          </a:p>
        </p:txBody>
      </p:sp>
      <p:sp>
        <p:nvSpPr>
          <p:cNvPr id="3" name="Title 2"/>
          <p:cNvSpPr>
            <a:spLocks noGrp="1"/>
          </p:cNvSpPr>
          <p:nvPr>
            <p:ph type="title"/>
          </p:nvPr>
        </p:nvSpPr>
        <p:spPr>
          <a:xfrm>
            <a:off x="457200" y="274638"/>
            <a:ext cx="8001000" cy="1143000"/>
          </a:xfrm>
        </p:spPr>
        <p:txBody>
          <a:bodyPr>
            <a:normAutofit/>
          </a:bodyPr>
          <a:lstStyle/>
          <a:p>
            <a:pPr algn="ctr" rtl="1" eaLnBrk="1" fontAlgn="auto" hangingPunct="1">
              <a:lnSpc>
                <a:spcPct val="150000"/>
              </a:lnSpc>
              <a:spcAft>
                <a:spcPts val="0"/>
              </a:spcAft>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ثانياً النظام العام</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82000" y="6408738"/>
            <a:ext cx="631825" cy="365125"/>
          </a:xfrm>
        </p:spPr>
        <p:txBody>
          <a:bodyPr/>
          <a:lstStyle/>
          <a:p>
            <a:r>
              <a:rPr lang="ar-JO" altLang="en-US" dirty="0" smtClean="0"/>
              <a:t>/16</a:t>
            </a:r>
            <a:fld id="{5CC9CE27-4982-444C-9312-3DD47D12EDF3}" type="slidenum">
              <a:rPr lang="en-US" altLang="en-US" smtClean="0"/>
              <a:pPr/>
              <a:t>14</a:t>
            </a:fld>
            <a:endParaRPr lang="en-US" altLang="en-US" dirty="0"/>
          </a:p>
        </p:txBody>
      </p:sp>
    </p:spTree>
    <p:extLst>
      <p:ext uri="{BB962C8B-B14F-4D97-AF65-F5344CB8AC3E}">
        <p14:creationId xmlns:p14="http://schemas.microsoft.com/office/powerpoint/2010/main" val="30269933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9458">
                                            <p:txEl>
                                              <p:pRg st="1" end="1"/>
                                            </p:txEl>
                                          </p:spTgt>
                                        </p:tgtEl>
                                        <p:attrNameLst>
                                          <p:attrName>style.visibility</p:attrName>
                                        </p:attrNameLst>
                                      </p:cBhvr>
                                      <p:to>
                                        <p:strVal val="visible"/>
                                      </p:to>
                                    </p:set>
                                    <p:anim calcmode="lin" valueType="num">
                                      <p:cBhvr additive="base">
                                        <p:cTn id="7" dur="500" fill="hold"/>
                                        <p:tgtEl>
                                          <p:spTgt spid="19458">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9458">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9458">
                                            <p:txEl>
                                              <p:pRg st="2" end="2"/>
                                            </p:txEl>
                                          </p:spTgt>
                                        </p:tgtEl>
                                        <p:attrNameLst>
                                          <p:attrName>style.visibility</p:attrName>
                                        </p:attrNameLst>
                                      </p:cBhvr>
                                      <p:to>
                                        <p:strVal val="visible"/>
                                      </p:to>
                                    </p:set>
                                    <p:anim calcmode="lin" valueType="num">
                                      <p:cBhvr additive="base">
                                        <p:cTn id="13" dur="500" fill="hold"/>
                                        <p:tgtEl>
                                          <p:spTgt spid="19458">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9458">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7924800" cy="1143000"/>
          </a:xfrm>
        </p:spPr>
        <p:txBody>
          <a:bodyPr/>
          <a:lstStyle/>
          <a:p>
            <a:pPr algn="ctr" rtl="1" eaLnBrk="1" fontAlgn="auto" hangingPunct="1">
              <a:lnSpc>
                <a:spcPct val="150000"/>
              </a:lnSpc>
              <a:spcAft>
                <a:spcPts val="0"/>
              </a:spcAft>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ثالثاً : النص على الرجعية </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20484" name="TextBox 6"/>
          <p:cNvSpPr txBox="1">
            <a:spLocks noChangeArrowheads="1"/>
          </p:cNvSpPr>
          <p:nvPr/>
        </p:nvSpPr>
        <p:spPr bwMode="auto">
          <a:xfrm>
            <a:off x="685800" y="1417638"/>
            <a:ext cx="7924800" cy="5078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r" rtl="1" eaLnBrk="1" hangingPunct="1">
              <a:buFont typeface="Arial" panose="020B0604020202020204" pitchFamily="34" charset="0"/>
              <a:buChar char="•"/>
            </a:pPr>
            <a:r>
              <a:rPr lang="ar-JO" altLang="en-US" sz="3600" b="1" dirty="0">
                <a:solidFill>
                  <a:srgbClr val="FFFF00"/>
                </a:solidFill>
                <a:effectLst>
                  <a:outerShdw blurRad="38100" dist="38100" dir="2700000" algn="tl">
                    <a:srgbClr val="000000">
                      <a:alpha val="43137"/>
                    </a:srgbClr>
                  </a:outerShdw>
                </a:effectLst>
                <a:cs typeface="Arabic Transparent" panose="020B0604020202020204" pitchFamily="34" charset="0"/>
              </a:rPr>
              <a:t>ان مبدأ الرجعية يقيد القاضي اذا لم يوجد نص صريح في القانون الجديد يقرر الاثر الرجعي </a:t>
            </a:r>
            <a:r>
              <a:rPr lang="ar-JO" altLang="en-US" sz="3600" b="1" dirty="0" err="1">
                <a:solidFill>
                  <a:srgbClr val="FFFF00"/>
                </a:solidFill>
                <a:effectLst>
                  <a:outerShdw blurRad="38100" dist="38100" dir="2700000" algn="tl">
                    <a:srgbClr val="000000">
                      <a:alpha val="43137"/>
                    </a:srgbClr>
                  </a:outerShdw>
                </a:effectLst>
                <a:cs typeface="Arabic Transparent" panose="020B0604020202020204" pitchFamily="34" charset="0"/>
              </a:rPr>
              <a:t>لنفاذه</a:t>
            </a:r>
            <a:r>
              <a:rPr lang="ar-JO" altLang="en-US" sz="3600" b="1" dirty="0">
                <a:solidFill>
                  <a:srgbClr val="FFFF00"/>
                </a:solidFill>
                <a:effectLst>
                  <a:outerShdw blurRad="38100" dist="38100" dir="2700000" algn="tl">
                    <a:srgbClr val="000000">
                      <a:alpha val="43137"/>
                    </a:srgbClr>
                  </a:outerShdw>
                </a:effectLst>
                <a:cs typeface="Arabic Transparent" panose="020B0604020202020204" pitchFamily="34" charset="0"/>
              </a:rPr>
              <a:t>، اما المشرع فانه لا يتقيد بذلك.</a:t>
            </a:r>
          </a:p>
          <a:p>
            <a:pPr algn="r" rtl="1" eaLnBrk="1" hangingPunct="1">
              <a:buFont typeface="Arial" panose="020B0604020202020204" pitchFamily="34" charset="0"/>
              <a:buChar char="•"/>
            </a:pPr>
            <a:endParaRPr lang="ar-JO" altLang="en-US" sz="3600" b="1" dirty="0">
              <a:solidFill>
                <a:srgbClr val="FFFF00"/>
              </a:solidFill>
              <a:effectLst>
                <a:outerShdw blurRad="38100" dist="38100" dir="2700000" algn="tl">
                  <a:srgbClr val="000000">
                    <a:alpha val="43137"/>
                  </a:srgbClr>
                </a:outerShdw>
              </a:effectLst>
              <a:cs typeface="Arabic Transparent" panose="020B0604020202020204" pitchFamily="34" charset="0"/>
            </a:endParaRPr>
          </a:p>
          <a:p>
            <a:pPr algn="r" rtl="1" eaLnBrk="1" hangingPunct="1">
              <a:buFont typeface="Arial" panose="020B0604020202020204" pitchFamily="34" charset="0"/>
              <a:buChar char="•"/>
            </a:pPr>
            <a:r>
              <a:rPr lang="ar-JO" altLang="en-US" sz="3600" b="1" dirty="0">
                <a:solidFill>
                  <a:srgbClr val="FFFF00"/>
                </a:solidFill>
                <a:effectLst>
                  <a:outerShdw blurRad="38100" dist="38100" dir="2700000" algn="tl">
                    <a:srgbClr val="000000">
                      <a:alpha val="43137"/>
                    </a:srgbClr>
                  </a:outerShdw>
                </a:effectLst>
                <a:cs typeface="Arabic Transparent" panose="020B0604020202020204" pitchFamily="34" charset="0"/>
              </a:rPr>
              <a:t>مما لا شك فيه بان المشرع يملك ان يجعل للقانون اثراً رجعياً</a:t>
            </a:r>
            <a:r>
              <a:rPr lang="ar-JO" altLang="en-US" sz="3600" b="1" dirty="0" smtClean="0">
                <a:solidFill>
                  <a:srgbClr val="FFFF00"/>
                </a:solidFill>
                <a:effectLst>
                  <a:outerShdw blurRad="38100" dist="38100" dir="2700000" algn="tl">
                    <a:srgbClr val="000000">
                      <a:alpha val="43137"/>
                    </a:srgbClr>
                  </a:outerShdw>
                </a:effectLst>
                <a:cs typeface="Arabic Transparent" panose="020B0604020202020204" pitchFamily="34" charset="0"/>
              </a:rPr>
              <a:t>.  يجب </a:t>
            </a:r>
            <a:r>
              <a:rPr lang="ar-JO" altLang="en-US" sz="3600" b="1" dirty="0">
                <a:solidFill>
                  <a:srgbClr val="FFFF00"/>
                </a:solidFill>
                <a:effectLst>
                  <a:outerShdw blurRad="38100" dist="38100" dir="2700000" algn="tl">
                    <a:srgbClr val="000000">
                      <a:alpha val="43137"/>
                    </a:srgbClr>
                  </a:outerShdw>
                </a:effectLst>
                <a:cs typeface="Arabic Transparent" panose="020B0604020202020204" pitchFamily="34" charset="0"/>
              </a:rPr>
              <a:t>ان ينص المشرع صراحة في هذه الحالة على الرجعية اذ انه لا يكتفى فقط بالاستنتاج</a:t>
            </a:r>
            <a:r>
              <a:rPr lang="ar-JO" altLang="en-US" sz="3600" b="1" dirty="0" smtClean="0">
                <a:solidFill>
                  <a:srgbClr val="FFFF00"/>
                </a:solidFill>
                <a:effectLst>
                  <a:outerShdw blurRad="38100" dist="38100" dir="2700000" algn="tl">
                    <a:srgbClr val="000000">
                      <a:alpha val="43137"/>
                    </a:srgbClr>
                  </a:outerShdw>
                </a:effectLst>
                <a:cs typeface="Arabic Transparent" panose="020B0604020202020204" pitchFamily="34" charset="0"/>
              </a:rPr>
              <a:t>.</a:t>
            </a:r>
          </a:p>
          <a:p>
            <a:pPr algn="r" rtl="1" eaLnBrk="1" hangingPunct="1">
              <a:buFont typeface="Arial" panose="020B0604020202020204" pitchFamily="34" charset="0"/>
              <a:buChar char="•"/>
            </a:pPr>
            <a:endParaRPr lang="ar-JO" altLang="en-US" sz="3600" b="1" dirty="0">
              <a:solidFill>
                <a:srgbClr val="FFFF00"/>
              </a:solidFill>
              <a:effectLst>
                <a:outerShdw blurRad="38100" dist="38100" dir="2700000" algn="tl">
                  <a:srgbClr val="000000">
                    <a:alpha val="43137"/>
                  </a:srgbClr>
                </a:outerShdw>
              </a:effectLst>
              <a:cs typeface="Arabic Transparent" panose="020B0604020202020204" pitchFamily="34" charset="0"/>
            </a:endParaRPr>
          </a:p>
          <a:p>
            <a:pPr algn="r" rtl="1" eaLnBrk="1" hangingPunct="1"/>
            <a:r>
              <a:rPr lang="ar-JO" altLang="en-US" sz="3600" b="1" dirty="0" smtClean="0">
                <a:solidFill>
                  <a:srgbClr val="FFFF00"/>
                </a:solidFill>
                <a:effectLst>
                  <a:outerShdw blurRad="38100" dist="38100" dir="2700000" algn="tl">
                    <a:srgbClr val="000000">
                      <a:alpha val="43137"/>
                    </a:srgbClr>
                  </a:outerShdw>
                </a:effectLst>
                <a:cs typeface="Arabic Transparent" panose="020B0604020202020204" pitchFamily="34" charset="0"/>
              </a:rPr>
              <a:t>				***</a:t>
            </a:r>
            <a:endParaRPr lang="ar-JO" altLang="en-US" sz="3600" b="1" dirty="0">
              <a:solidFill>
                <a:srgbClr val="FFFF00"/>
              </a:solidFill>
              <a:effectLst>
                <a:outerShdw blurRad="38100" dist="38100" dir="2700000" algn="tl">
                  <a:srgbClr val="000000">
                    <a:alpha val="43137"/>
                  </a:srgbClr>
                </a:outerShdw>
              </a:effectLst>
              <a:cs typeface="Arabic Transparent" panose="020B0604020202020204" pitchFamily="34" charset="0"/>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15</a:t>
            </a:fld>
            <a:endParaRPr lang="en-US" altLang="en-US" dirty="0"/>
          </a:p>
        </p:txBody>
      </p:sp>
    </p:spTree>
    <p:extLst>
      <p:ext uri="{BB962C8B-B14F-4D97-AF65-F5344CB8AC3E}">
        <p14:creationId xmlns:p14="http://schemas.microsoft.com/office/powerpoint/2010/main" val="153810379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484"/>
                                        </p:tgtEl>
                                        <p:attrNameLst>
                                          <p:attrName>style.visibility</p:attrName>
                                        </p:attrNameLst>
                                      </p:cBhvr>
                                      <p:to>
                                        <p:strVal val="visible"/>
                                      </p:to>
                                    </p:set>
                                    <p:anim calcmode="lin" valueType="num">
                                      <p:cBhvr additive="base">
                                        <p:cTn id="7" dur="500" fill="hold"/>
                                        <p:tgtEl>
                                          <p:spTgt spid="20484"/>
                                        </p:tgtEl>
                                        <p:attrNameLst>
                                          <p:attrName>ppt_x</p:attrName>
                                        </p:attrNameLst>
                                      </p:cBhvr>
                                      <p:tavLst>
                                        <p:tav tm="0">
                                          <p:val>
                                            <p:strVal val="#ppt_x"/>
                                          </p:val>
                                        </p:tav>
                                        <p:tav tm="100000">
                                          <p:val>
                                            <p:strVal val="#ppt_x"/>
                                          </p:val>
                                        </p:tav>
                                      </p:tavLst>
                                    </p:anim>
                                    <p:anim calcmode="lin" valueType="num">
                                      <p:cBhvr additive="base">
                                        <p:cTn id="8" dur="500" fill="hold"/>
                                        <p:tgtEl>
                                          <p:spTgt spid="2048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990600"/>
            <a:ext cx="8991600" cy="1676400"/>
          </a:xfrm>
        </p:spPr>
        <p:txBody>
          <a:bodyPr>
            <a:normAutofit/>
          </a:bodyPr>
          <a:lstStyle/>
          <a:p>
            <a:pPr algn="ctr" rtl="1">
              <a:lnSpc>
                <a:spcPct val="150000"/>
              </a:lnSpc>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شكراً لحسن استماعكم</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Content Placeholder 3"/>
          <p:cNvPicPr preferRelativeResize="0">
            <a:picLocks noGrp="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3548190" y="2720309"/>
            <a:ext cx="2047619" cy="2047619"/>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16</a:t>
            </a:fld>
            <a:endParaRPr lang="en-US" altLang="en-US" dirty="0"/>
          </a:p>
        </p:txBody>
      </p:sp>
    </p:spTree>
    <p:extLst>
      <p:ext uri="{BB962C8B-B14F-4D97-AF65-F5344CB8AC3E}">
        <p14:creationId xmlns:p14="http://schemas.microsoft.com/office/powerpoint/2010/main" val="2693126933"/>
      </p:ext>
    </p:extLst>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8"/>
          <p:cNvSpPr>
            <a:spLocks noGrp="1"/>
          </p:cNvSpPr>
          <p:nvPr>
            <p:ph type="title"/>
          </p:nvPr>
        </p:nvSpPr>
        <p:spPr/>
        <p:txBody>
          <a:bodyPr/>
          <a:lstStyle/>
          <a:p>
            <a:pPr marL="0" indent="0" algn="just" rtl="1">
              <a:buFont typeface="Arial" panose="020B0604020202020204" pitchFamily="34" charset="0"/>
              <a:buNone/>
            </a:pP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3" name="Content Placeholder 2"/>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1828800" y="1752600"/>
            <a:ext cx="6349206" cy="3796825"/>
          </a:xfrm>
        </p:spPr>
      </p:pic>
      <p:sp>
        <p:nvSpPr>
          <p:cNvPr id="7" name="TextBox 6"/>
          <p:cNvSpPr txBox="1"/>
          <p:nvPr/>
        </p:nvSpPr>
        <p:spPr>
          <a:xfrm>
            <a:off x="2260203" y="1994661"/>
            <a:ext cx="5486400" cy="2862322"/>
          </a:xfrm>
          <a:prstGeom prst="rect">
            <a:avLst/>
          </a:prstGeom>
          <a:noFill/>
        </p:spPr>
        <p:txBody>
          <a:bodyPr wrap="square" rtlCol="0">
            <a:spAutoFit/>
          </a:bodyPr>
          <a:lstStyle/>
          <a:p>
            <a:pPr algn="just" rtl="1"/>
            <a:r>
              <a:rPr lang="ar-JO" sz="3600" dirty="0" smtClean="0">
                <a:solidFill>
                  <a:srgbClr val="FFFF00"/>
                </a:solidFill>
                <a:latin typeface="Simplified Arabic" panose="02020603050405020304" pitchFamily="18" charset="-78"/>
                <a:cs typeface="Simplified Arabic" panose="02020603050405020304" pitchFamily="18" charset="-78"/>
              </a:rPr>
              <a:t>هل يطبق القانون على الوقائع والاحداث التي حصلت قبل </a:t>
            </a:r>
            <a:r>
              <a:rPr lang="ar-JO" sz="3600" dirty="0" err="1" smtClean="0">
                <a:solidFill>
                  <a:srgbClr val="FFFF00"/>
                </a:solidFill>
                <a:latin typeface="Simplified Arabic" panose="02020603050405020304" pitchFamily="18" charset="-78"/>
                <a:cs typeface="Simplified Arabic" panose="02020603050405020304" pitchFamily="18" charset="-78"/>
              </a:rPr>
              <a:t>نفاذه</a:t>
            </a:r>
            <a:r>
              <a:rPr lang="ar-JO" sz="3600" dirty="0" smtClean="0">
                <a:solidFill>
                  <a:srgbClr val="FFFF00"/>
                </a:solidFill>
                <a:latin typeface="Simplified Arabic" panose="02020603050405020304" pitchFamily="18" charset="-78"/>
                <a:cs typeface="Simplified Arabic" panose="02020603050405020304" pitchFamily="18" charset="-78"/>
              </a:rPr>
              <a:t>؟</a:t>
            </a:r>
          </a:p>
          <a:p>
            <a:pPr algn="just" rtl="1"/>
            <a:endParaRPr lang="ar-JO" sz="3600" dirty="0">
              <a:solidFill>
                <a:srgbClr val="FFFF00"/>
              </a:solidFill>
              <a:latin typeface="Simplified Arabic" panose="02020603050405020304" pitchFamily="18" charset="-78"/>
              <a:cs typeface="Simplified Arabic" panose="02020603050405020304" pitchFamily="18" charset="-78"/>
            </a:endParaRPr>
          </a:p>
          <a:p>
            <a:pPr algn="just" rtl="1"/>
            <a:r>
              <a:rPr lang="ar-JO" sz="3600" dirty="0" smtClean="0">
                <a:solidFill>
                  <a:srgbClr val="FFFF00"/>
                </a:solidFill>
                <a:latin typeface="Simplified Arabic" panose="02020603050405020304" pitchFamily="18" charset="-78"/>
                <a:cs typeface="Simplified Arabic" panose="02020603050405020304" pitchFamily="18" charset="-78"/>
              </a:rPr>
              <a:t>ما المقصود بمبدأ عدم رجعية النص القانوني؟</a:t>
            </a:r>
            <a:endParaRPr lang="en-US" sz="3600" dirty="0">
              <a:solidFill>
                <a:srgbClr val="FFFF00"/>
              </a:solidFill>
              <a:latin typeface="Simplified Arabic" panose="02020603050405020304" pitchFamily="18" charset="-78"/>
              <a:cs typeface="Simplified Arabic" panose="02020603050405020304" pitchFamily="18" charset="-78"/>
            </a:endParaRPr>
          </a:p>
        </p:txBody>
      </p:sp>
      <p:sp>
        <p:nvSpPr>
          <p:cNvPr id="2" name="Slide Number Placeholder 1"/>
          <p:cNvSpPr>
            <a:spLocks noGrp="1"/>
          </p:cNvSpPr>
          <p:nvPr>
            <p:ph type="sldNum" sz="quarter" idx="12"/>
          </p:nvPr>
        </p:nvSpPr>
        <p:spPr>
          <a:xfrm>
            <a:off x="8178006" y="6408738"/>
            <a:ext cx="835819" cy="365125"/>
          </a:xfrm>
        </p:spPr>
        <p:txBody>
          <a:bodyPr/>
          <a:lstStyle/>
          <a:p>
            <a:pPr algn="l" rtl="1"/>
            <a:fld id="{5CC9CE27-4982-444C-9312-3DD47D12EDF3}" type="slidenum">
              <a:rPr lang="en-US" altLang="en-US" smtClean="0"/>
              <a:pPr algn="l" rtl="1"/>
              <a:t>2</a:t>
            </a:fld>
            <a:r>
              <a:rPr lang="ar-JO" altLang="en-US" dirty="0" smtClean="0"/>
              <a:t>/16</a:t>
            </a:r>
            <a:endParaRPr lang="en-US" altLang="en-US" dirty="0"/>
          </a:p>
        </p:txBody>
      </p:sp>
    </p:spTree>
    <p:extLst>
      <p:ext uri="{BB962C8B-B14F-4D97-AF65-F5344CB8AC3E}">
        <p14:creationId xmlns:p14="http://schemas.microsoft.com/office/powerpoint/2010/main" val="3575653211"/>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42" presetClass="entr" presetSubtype="0" fill="hold" nodeType="clickEffect">
                                  <p:stCondLst>
                                    <p:cond delay="0"/>
                                  </p:stCondLst>
                                  <p:childTnLst>
                                    <p:set>
                                      <p:cBhvr>
                                        <p:cTn id="19" dur="1" fill="hold">
                                          <p:stCondLst>
                                            <p:cond delay="0"/>
                                          </p:stCondLst>
                                        </p:cTn>
                                        <p:tgtEl>
                                          <p:spTgt spid="7">
                                            <p:txEl>
                                              <p:pRg st="0" end="0"/>
                                            </p:txEl>
                                          </p:spTgt>
                                        </p:tgtEl>
                                        <p:attrNameLst>
                                          <p:attrName>style.visibility</p:attrName>
                                        </p:attrNameLst>
                                      </p:cBhvr>
                                      <p:to>
                                        <p:strVal val="visible"/>
                                      </p:to>
                                    </p:set>
                                    <p:animEffect transition="in" filter="fade">
                                      <p:cBhvr>
                                        <p:cTn id="20" dur="1000"/>
                                        <p:tgtEl>
                                          <p:spTgt spid="7">
                                            <p:txEl>
                                              <p:pRg st="0" end="0"/>
                                            </p:txEl>
                                          </p:spTgt>
                                        </p:tgtEl>
                                      </p:cBhvr>
                                    </p:animEffect>
                                    <p:anim calcmode="lin" valueType="num">
                                      <p:cBhvr>
                                        <p:cTn id="21"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22"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42" presetClass="entr" presetSubtype="0" fill="hold" nodeType="click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animEffect transition="in" filter="fade">
                                      <p:cBhvr>
                                        <p:cTn id="27" dur="1000"/>
                                        <p:tgtEl>
                                          <p:spTgt spid="7">
                                            <p:txEl>
                                              <p:pRg st="2" end="2"/>
                                            </p:txEl>
                                          </p:spTgt>
                                        </p:tgtEl>
                                      </p:cBhvr>
                                    </p:animEffect>
                                    <p:anim calcmode="lin" valueType="num">
                                      <p:cBhvr>
                                        <p:cTn id="28" dur="1000" fill="hold"/>
                                        <p:tgtEl>
                                          <p:spTgt spid="7">
                                            <p:txEl>
                                              <p:pRg st="2" end="2"/>
                                            </p:txEl>
                                          </p:spTgt>
                                        </p:tgtEl>
                                        <p:attrNameLst>
                                          <p:attrName>ppt_x</p:attrName>
                                        </p:attrNameLst>
                                      </p:cBhvr>
                                      <p:tavLst>
                                        <p:tav tm="0">
                                          <p:val>
                                            <p:strVal val="#ppt_x"/>
                                          </p:val>
                                        </p:tav>
                                        <p:tav tm="100000">
                                          <p:val>
                                            <p:strVal val="#ppt_x"/>
                                          </p:val>
                                        </p:tav>
                                      </p:tavLst>
                                    </p:anim>
                                    <p:anim calcmode="lin" valueType="num">
                                      <p:cBhvr>
                                        <p:cTn id="29" dur="1000" fill="hold"/>
                                        <p:tgtEl>
                                          <p:spTgt spid="7">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1"/>
          <p:cNvSpPr>
            <a:spLocks noGrp="1"/>
          </p:cNvSpPr>
          <p:nvPr>
            <p:ph idx="1"/>
          </p:nvPr>
        </p:nvSpPr>
        <p:spPr>
          <a:xfrm>
            <a:off x="533400" y="-29368"/>
            <a:ext cx="8229600" cy="4525962"/>
          </a:xfrm>
        </p:spPr>
        <p:txBody>
          <a:bodyPr/>
          <a:lstStyle/>
          <a:p>
            <a:pPr algn="just" rtl="1" eaLnBrk="1" hangingPunct="1">
              <a:lnSpc>
                <a:spcPct val="150000"/>
              </a:lnSpc>
            </a:pPr>
            <a:endPar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pPr>
            <a:endPar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pP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يبدأ تطبيق القانون من حيث الزمان بتحديد وقت بدء العمل به وحتى انتهاء العمل منه.</a:t>
            </a:r>
          </a:p>
          <a:p>
            <a:pPr algn="just" rtl="1" eaLnBrk="1" hangingPunct="1">
              <a:lnSpc>
                <a:spcPct val="150000"/>
              </a:lnSpc>
            </a:pPr>
            <a:endPar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pPr>
            <a:endPar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buFont typeface="Wingdings 3" panose="05040102010807070707" pitchFamily="18" charset="2"/>
              <a:buNone/>
            </a:pPr>
            <a:endParaRPr lang="en-US"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cxnSp>
        <p:nvCxnSpPr>
          <p:cNvPr id="5" name="Straight Connector 4"/>
          <p:cNvCxnSpPr/>
          <p:nvPr/>
        </p:nvCxnSpPr>
        <p:spPr>
          <a:xfrm>
            <a:off x="2340990" y="3810000"/>
            <a:ext cx="4343400" cy="1588"/>
          </a:xfrm>
          <a:prstGeom prst="line">
            <a:avLst/>
          </a:prstGeom>
          <a:ln w="76200"/>
        </p:spPr>
        <p:style>
          <a:lnRef idx="3">
            <a:schemeClr val="accent2"/>
          </a:lnRef>
          <a:fillRef idx="0">
            <a:schemeClr val="accent2"/>
          </a:fillRef>
          <a:effectRef idx="2">
            <a:schemeClr val="accent2"/>
          </a:effectRef>
          <a:fontRef idx="minor">
            <a:schemeClr val="tx1"/>
          </a:fontRef>
        </p:style>
      </p:cxnSp>
      <p:cxnSp>
        <p:nvCxnSpPr>
          <p:cNvPr id="9" name="Straight Connector 8"/>
          <p:cNvCxnSpPr/>
          <p:nvPr/>
        </p:nvCxnSpPr>
        <p:spPr>
          <a:xfrm rot="10800000">
            <a:off x="1045590" y="3808412"/>
            <a:ext cx="1295400" cy="1588"/>
          </a:xfrm>
          <a:prstGeom prst="line">
            <a:avLst/>
          </a:prstGeom>
        </p:spPr>
        <p:style>
          <a:lnRef idx="3">
            <a:schemeClr val="accent1"/>
          </a:lnRef>
          <a:fillRef idx="0">
            <a:schemeClr val="accent1"/>
          </a:fillRef>
          <a:effectRef idx="2">
            <a:schemeClr val="accent1"/>
          </a:effectRef>
          <a:fontRef idx="minor">
            <a:schemeClr val="tx1"/>
          </a:fontRef>
        </p:style>
      </p:cxnSp>
      <p:cxnSp>
        <p:nvCxnSpPr>
          <p:cNvPr id="12" name="Straight Connector 11"/>
          <p:cNvCxnSpPr/>
          <p:nvPr/>
        </p:nvCxnSpPr>
        <p:spPr>
          <a:xfrm rot="10800000">
            <a:off x="6689103" y="3810000"/>
            <a:ext cx="1295400" cy="1588"/>
          </a:xfrm>
          <a:prstGeom prst="line">
            <a:avLst/>
          </a:prstGeom>
        </p:spPr>
        <p:style>
          <a:lnRef idx="3">
            <a:schemeClr val="accent1"/>
          </a:lnRef>
          <a:fillRef idx="0">
            <a:schemeClr val="accent1"/>
          </a:fillRef>
          <a:effectRef idx="2">
            <a:schemeClr val="accent1"/>
          </a:effectRef>
          <a:fontRef idx="minor">
            <a:schemeClr val="tx1"/>
          </a:fontRef>
        </p:style>
      </p:cxnSp>
      <p:sp>
        <p:nvSpPr>
          <p:cNvPr id="13" name="Up Arrow Callout 12"/>
          <p:cNvSpPr/>
          <p:nvPr/>
        </p:nvSpPr>
        <p:spPr>
          <a:xfrm>
            <a:off x="6770409" y="3883574"/>
            <a:ext cx="1219200" cy="1066800"/>
          </a:xfrm>
          <a:prstGeom prst="upArrowCallout">
            <a:avLst/>
          </a:prstGeom>
        </p:spPr>
        <p:style>
          <a:lnRef idx="2">
            <a:schemeClr val="accent1"/>
          </a:lnRef>
          <a:fillRef idx="1">
            <a:schemeClr val="lt1"/>
          </a:fillRef>
          <a:effectRef idx="0">
            <a:schemeClr val="accent1"/>
          </a:effectRef>
          <a:fontRef idx="minor">
            <a:schemeClr val="dk1"/>
          </a:fontRef>
        </p:style>
        <p:txBody>
          <a:bodyPr anchor="ctr"/>
          <a:lstStyle/>
          <a:p>
            <a:pPr algn="ctr" rtl="0" fontAlgn="auto">
              <a:spcBef>
                <a:spcPts val="0"/>
              </a:spcBef>
              <a:spcAft>
                <a:spcPts val="0"/>
              </a:spcAft>
              <a:defRPr/>
            </a:pPr>
            <a:endParaRPr lang="en-US"/>
          </a:p>
        </p:txBody>
      </p:sp>
      <p:sp>
        <p:nvSpPr>
          <p:cNvPr id="14" name="Up Arrow Callout 13"/>
          <p:cNvSpPr/>
          <p:nvPr/>
        </p:nvSpPr>
        <p:spPr>
          <a:xfrm>
            <a:off x="969390" y="3963195"/>
            <a:ext cx="1371600" cy="1066800"/>
          </a:xfrm>
          <a:prstGeom prst="upArrowCallout">
            <a:avLst/>
          </a:prstGeom>
        </p:spPr>
        <p:style>
          <a:lnRef idx="2">
            <a:schemeClr val="accent1"/>
          </a:lnRef>
          <a:fillRef idx="1">
            <a:schemeClr val="lt1"/>
          </a:fillRef>
          <a:effectRef idx="0">
            <a:schemeClr val="accent1"/>
          </a:effectRef>
          <a:fontRef idx="minor">
            <a:schemeClr val="dk1"/>
          </a:fontRef>
        </p:style>
        <p:txBody>
          <a:bodyPr anchor="ctr"/>
          <a:lstStyle/>
          <a:p>
            <a:pPr algn="ctr" rtl="0" fontAlgn="auto">
              <a:spcBef>
                <a:spcPts val="0"/>
              </a:spcBef>
              <a:spcAft>
                <a:spcPts val="0"/>
              </a:spcAft>
              <a:defRPr/>
            </a:pPr>
            <a:r>
              <a:rPr lang="ar-JO" dirty="0"/>
              <a:t>المستقبل</a:t>
            </a:r>
            <a:endParaRPr lang="en-US" dirty="0"/>
          </a:p>
        </p:txBody>
      </p:sp>
      <p:sp>
        <p:nvSpPr>
          <p:cNvPr id="8202" name="TextBox 14"/>
          <p:cNvSpPr txBox="1">
            <a:spLocks noChangeArrowheads="1"/>
          </p:cNvSpPr>
          <p:nvPr/>
        </p:nvSpPr>
        <p:spPr bwMode="auto">
          <a:xfrm>
            <a:off x="6817543" y="4395542"/>
            <a:ext cx="11430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r" rtl="1"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rtl="0" eaLnBrk="1" hangingPunct="1"/>
            <a:r>
              <a:rPr lang="ar-JO" altLang="en-US" dirty="0">
                <a:latin typeface="Lucida Sans Unicode" panose="020B0602030504020204" pitchFamily="34" charset="0"/>
              </a:rPr>
              <a:t>الماضي</a:t>
            </a:r>
            <a:endParaRPr lang="en-US" altLang="en-US" dirty="0">
              <a:latin typeface="Lucida Sans Unicode" panose="020B0602030504020204" pitchFamily="34" charset="0"/>
            </a:endParaRPr>
          </a:p>
        </p:txBody>
      </p:sp>
      <p:pic>
        <p:nvPicPr>
          <p:cNvPr id="11" name="Picture 10">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3</a:t>
            </a:fld>
            <a:endParaRPr lang="en-US" altLang="en-US" dirty="0"/>
          </a:p>
        </p:txBody>
      </p:sp>
    </p:spTree>
    <p:extLst>
      <p:ext uri="{BB962C8B-B14F-4D97-AF65-F5344CB8AC3E}">
        <p14:creationId xmlns:p14="http://schemas.microsoft.com/office/powerpoint/2010/main" val="1440310384"/>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8194">
                                            <p:txEl>
                                              <p:pRg st="2" end="2"/>
                                            </p:txEl>
                                          </p:spTgt>
                                        </p:tgtEl>
                                        <p:attrNameLst>
                                          <p:attrName>style.visibility</p:attrName>
                                        </p:attrNameLst>
                                      </p:cBhvr>
                                      <p:to>
                                        <p:strVal val="visible"/>
                                      </p:to>
                                    </p:set>
                                    <p:animEffect transition="in" filter="fade">
                                      <p:cBhvr>
                                        <p:cTn id="7" dur="1000"/>
                                        <p:tgtEl>
                                          <p:spTgt spid="8194">
                                            <p:txEl>
                                              <p:pRg st="2" end="2"/>
                                            </p:txEl>
                                          </p:spTgt>
                                        </p:tgtEl>
                                      </p:cBhvr>
                                    </p:animEffect>
                                    <p:anim calcmode="lin" valueType="num">
                                      <p:cBhvr>
                                        <p:cTn id="8" dur="1000" fill="hold"/>
                                        <p:tgtEl>
                                          <p:spTgt spid="8194">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819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13"/>
                                        </p:tgtEl>
                                        <p:attrNameLst>
                                          <p:attrName>style.visibility</p:attrName>
                                        </p:attrNameLst>
                                      </p:cBhvr>
                                      <p:to>
                                        <p:strVal val="visible"/>
                                      </p:to>
                                    </p:set>
                                    <p:anim calcmode="lin" valueType="num">
                                      <p:cBhvr additive="base">
                                        <p:cTn id="14" dur="500" fill="hold"/>
                                        <p:tgtEl>
                                          <p:spTgt spid="13"/>
                                        </p:tgtEl>
                                        <p:attrNameLst>
                                          <p:attrName>ppt_x</p:attrName>
                                        </p:attrNameLst>
                                      </p:cBhvr>
                                      <p:tavLst>
                                        <p:tav tm="0">
                                          <p:val>
                                            <p:strVal val="#ppt_x"/>
                                          </p:val>
                                        </p:tav>
                                        <p:tav tm="100000">
                                          <p:val>
                                            <p:strVal val="#ppt_x"/>
                                          </p:val>
                                        </p:tav>
                                      </p:tavLst>
                                    </p:anim>
                                    <p:anim calcmode="lin" valueType="num">
                                      <p:cBhvr additive="base">
                                        <p:cTn id="15"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6" fill="hold">
                      <p:stCondLst>
                        <p:cond delay="indefinite"/>
                      </p:stCondLst>
                      <p:childTnLst>
                        <p:par>
                          <p:cTn id="17" fill="hold">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14"/>
                                        </p:tgtEl>
                                        <p:attrNameLst>
                                          <p:attrName>style.visibility</p:attrName>
                                        </p:attrNameLst>
                                      </p:cBhvr>
                                      <p:to>
                                        <p:strVal val="visible"/>
                                      </p:to>
                                    </p:set>
                                    <p:anim calcmode="lin" valueType="num">
                                      <p:cBhvr additive="base">
                                        <p:cTn id="20" dur="500" fill="hold"/>
                                        <p:tgtEl>
                                          <p:spTgt spid="14"/>
                                        </p:tgtEl>
                                        <p:attrNameLst>
                                          <p:attrName>ppt_x</p:attrName>
                                        </p:attrNameLst>
                                      </p:cBhvr>
                                      <p:tavLst>
                                        <p:tav tm="0">
                                          <p:val>
                                            <p:strVal val="#ppt_x"/>
                                          </p:val>
                                        </p:tav>
                                        <p:tav tm="100000">
                                          <p:val>
                                            <p:strVal val="#ppt_x"/>
                                          </p:val>
                                        </p:tav>
                                      </p:tavLst>
                                    </p:anim>
                                    <p:anim calcmode="lin" valueType="num">
                                      <p:cBhvr additive="base">
                                        <p:cTn id="21"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8202">
                                            <p:txEl>
                                              <p:pRg st="0" end="0"/>
                                            </p:txEl>
                                          </p:spTgt>
                                        </p:tgtEl>
                                        <p:attrNameLst>
                                          <p:attrName>style.visibility</p:attrName>
                                        </p:attrNameLst>
                                      </p:cBhvr>
                                      <p:to>
                                        <p:strVal val="visible"/>
                                      </p:to>
                                    </p:set>
                                    <p:anim calcmode="lin" valueType="num">
                                      <p:cBhvr additive="base">
                                        <p:cTn id="26" dur="500" fill="hold"/>
                                        <p:tgtEl>
                                          <p:spTgt spid="8202">
                                            <p:txEl>
                                              <p:pRg st="0" end="0"/>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820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nodeType="clickEffect">
                                  <p:stCondLst>
                                    <p:cond delay="0"/>
                                  </p:stCondLst>
                                  <p:childTnLst>
                                    <p:set>
                                      <p:cBhvr>
                                        <p:cTn id="31" dur="1" fill="hold">
                                          <p:stCondLst>
                                            <p:cond delay="0"/>
                                          </p:stCondLst>
                                        </p:cTn>
                                        <p:tgtEl>
                                          <p:spTgt spid="14">
                                            <p:txEl>
                                              <p:pRg st="0" end="0"/>
                                            </p:txEl>
                                          </p:spTgt>
                                        </p:tgtEl>
                                        <p:attrNameLst>
                                          <p:attrName>style.visibility</p:attrName>
                                        </p:attrNameLst>
                                      </p:cBhvr>
                                      <p:to>
                                        <p:strVal val="visible"/>
                                      </p:to>
                                    </p:set>
                                    <p:anim calcmode="lin" valueType="num">
                                      <p:cBhvr additive="base">
                                        <p:cTn id="32" dur="500" fill="hold"/>
                                        <p:tgtEl>
                                          <p:spTgt spid="14">
                                            <p:txEl>
                                              <p:pRg st="0" end="0"/>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1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4" grpId="0" build="p"/>
      <p:bldP spid="13" grpId="0"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457200"/>
            <a:ext cx="8229600" cy="4525962"/>
          </a:xfrm>
        </p:spPr>
        <p:txBody>
          <a:bodyPr>
            <a:normAutofit fontScale="85000" lnSpcReduction="20000"/>
          </a:bodyPr>
          <a:lstStyle/>
          <a:p>
            <a:pPr marL="365760" indent="-256032" algn="just" rtl="1" eaLnBrk="1" fontAlgn="auto" hangingPunct="1">
              <a:lnSpc>
                <a:spcPct val="150000"/>
              </a:lnSpc>
              <a:spcAft>
                <a:spcPts val="0"/>
              </a:spcAft>
              <a:buFont typeface="Wingdings 3"/>
              <a:buChar char=""/>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وينبثق عن هذا ما يعرف بمبدأ سيادة القانون: عدم سريان القانون على الماضي كون القانون يحكم بصفة عامة الوقائع والمراكز القانونية التي تنشأ اثناء نفاذه.</a:t>
            </a:r>
          </a:p>
          <a:p>
            <a:pPr marL="365760" indent="-256032" algn="just" rtl="1" eaLnBrk="1" fontAlgn="auto" hangingPunct="1">
              <a:lnSpc>
                <a:spcPct val="150000"/>
              </a:lnSpc>
              <a:spcAft>
                <a:spcPts val="0"/>
              </a:spcAft>
              <a:buFont typeface="Wingdings 3"/>
              <a:buChar char=""/>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365760" indent="-256032" algn="just" rtl="1" eaLnBrk="1" fontAlgn="auto" hangingPunct="1">
              <a:lnSpc>
                <a:spcPct val="150000"/>
              </a:lnSpc>
              <a:spcAft>
                <a:spcPts val="0"/>
              </a:spcAft>
              <a:buFont typeface="Wingdings 3"/>
              <a:buChar char=""/>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وعليه اذا ما الغيت قاعدة قانونية وحلت محلها قاعدة قانونية أخرى فان القاعدة الملغاة يتوقف العمل بها فوراً وتسري القاعدة القانونية الجديدة ابتداءً من يوم نفاذها.</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382000" y="6408738"/>
            <a:ext cx="631825" cy="365125"/>
          </a:xfrm>
        </p:spPr>
        <p:txBody>
          <a:bodyPr/>
          <a:lstStyle/>
          <a:p>
            <a:r>
              <a:rPr lang="ar-JO" altLang="en-US" dirty="0" smtClean="0"/>
              <a:t>/16</a:t>
            </a:r>
            <a:fld id="{5CC9CE27-4982-444C-9312-3DD47D12EDF3}" type="slidenum">
              <a:rPr lang="en-US" altLang="en-US" smtClean="0"/>
              <a:pPr/>
              <a:t>4</a:t>
            </a:fld>
            <a:endParaRPr lang="en-US" altLang="en-US" dirty="0"/>
          </a:p>
        </p:txBody>
      </p:sp>
    </p:spTree>
    <p:extLst>
      <p:ext uri="{BB962C8B-B14F-4D97-AF65-F5344CB8AC3E}">
        <p14:creationId xmlns:p14="http://schemas.microsoft.com/office/powerpoint/2010/main" val="366278946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833000"/>
            <a:ext cx="8229600" cy="5034400"/>
          </a:xfrm>
        </p:spPr>
        <p:txBody>
          <a:bodyPr>
            <a:normAutofit fontScale="85000" lnSpcReduction="20000"/>
          </a:bodyPr>
          <a:lstStyle/>
          <a:p>
            <a:pPr marL="365760" indent="-256032" algn="just" rtl="1" eaLnBrk="1" fontAlgn="auto" hangingPunct="1">
              <a:lnSpc>
                <a:spcPct val="160000"/>
              </a:lnSpc>
              <a:spcAft>
                <a:spcPts val="0"/>
              </a:spcAft>
              <a:buFont typeface="Wingdings 3"/>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السلطة التي تملك الغاء القاعدة القانونية هي ذات السلطة التي تملك حق اصدارها او تكون سلطة اعلى من السلطة التي اصدرتها.</a:t>
            </a:r>
          </a:p>
          <a:p>
            <a:pPr marL="365760" indent="-256032" algn="just" rtl="1" eaLnBrk="1" fontAlgn="auto" hangingPunct="1">
              <a:lnSpc>
                <a:spcPct val="160000"/>
              </a:lnSpc>
              <a:spcAft>
                <a:spcPts val="0"/>
              </a:spcAft>
              <a:buFont typeface="Wingdings 3"/>
              <a:buNone/>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marL="365760" indent="-256032" algn="just" rtl="1" eaLnBrk="1" fontAlgn="auto" hangingPunct="1">
              <a:lnSpc>
                <a:spcPct val="160000"/>
              </a:lnSpc>
              <a:spcAft>
                <a:spcPts val="0"/>
              </a:spcAft>
              <a:buFont typeface="Wingdings 3"/>
              <a:buNone/>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الجهة التي تملك اصدار القانون لها بالطبع الحق ان تلغي النظام او التعليمات ذلك باصدار قانوناً يختلف من حيث قواعده عن قواعد النظام والتعليمات.</a:t>
            </a:r>
            <a:endParaRPr lang="en-US" sz="3600" b="1" dirty="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7620000" cy="1143000"/>
          </a:xfrm>
        </p:spPr>
        <p:txBody>
          <a:bodyPr>
            <a:normAutofit fontScale="90000"/>
          </a:bodyPr>
          <a:lstStyle/>
          <a:p>
            <a:pPr algn="just" rtl="1" eaLnBrk="1" fontAlgn="auto" hangingPunct="1">
              <a:lnSpc>
                <a:spcPct val="150000"/>
              </a:lnSpc>
              <a:spcAft>
                <a:spcPts val="0"/>
              </a:spcAft>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من يملك حق الغاء القاعدة القانونية؟</a:t>
            </a:r>
            <a:b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b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p:txBody>
          <a:bodyPr/>
          <a:lstStyle/>
          <a:p>
            <a:fld id="{5CC9CE27-4982-444C-9312-3DD47D12EDF3}" type="slidenum">
              <a:rPr lang="en-US" altLang="en-US" smtClean="0"/>
              <a:pPr/>
              <a:t>5</a:t>
            </a:fld>
            <a:endParaRPr lang="en-US" altLang="en-US" dirty="0"/>
          </a:p>
        </p:txBody>
      </p:sp>
    </p:spTree>
    <p:extLst>
      <p:ext uri="{BB962C8B-B14F-4D97-AF65-F5344CB8AC3E}">
        <p14:creationId xmlns:p14="http://schemas.microsoft.com/office/powerpoint/2010/main" val="1400214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1"/>
          <p:cNvSpPr>
            <a:spLocks noGrp="1"/>
          </p:cNvSpPr>
          <p:nvPr>
            <p:ph idx="1"/>
          </p:nvPr>
        </p:nvSpPr>
        <p:spPr>
          <a:xfrm>
            <a:off x="381000" y="381000"/>
            <a:ext cx="8229600" cy="4495800"/>
          </a:xfrm>
        </p:spPr>
        <p:txBody>
          <a:bodyPr>
            <a:normAutofit/>
          </a:bodyPr>
          <a:lstStyle/>
          <a:p>
            <a:pPr marL="365760" indent="-256032" algn="just" rtl="1" eaLnBrk="1" fontAlgn="auto" hangingPunct="1">
              <a:lnSpc>
                <a:spcPct val="150000"/>
              </a:lnSpc>
              <a:spcAft>
                <a:spcPts val="0"/>
              </a:spcAft>
              <a:buFont typeface="Wingdings 3"/>
              <a:buChar char=""/>
              <a:defRPr/>
            </a:pPr>
            <a:r>
              <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الوقائع والمراكز القانونية التي حدثت ونشأت في الماضي وكانت محكمومة بقانون معين ثم صدر قانون جديد يحكم ذات الوقائع فان التساؤل يجري حول امكانية انطباق القانون الجديد على هذه الوقائع والمراكز القانونية.</a:t>
            </a:r>
          </a:p>
          <a:p>
            <a:pPr marL="365760" indent="-256032" algn="just" rtl="1" eaLnBrk="1" fontAlgn="auto" hangingPunct="1">
              <a:lnSpc>
                <a:spcPct val="150000"/>
              </a:lnSpc>
              <a:spcAft>
                <a:spcPts val="0"/>
              </a:spcAft>
              <a:buFont typeface="Wingdings 3"/>
              <a:buChar char=""/>
              <a:defRPr/>
            </a:pPr>
            <a:endParaRPr lang="ar-JO"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graphicFrame>
        <p:nvGraphicFramePr>
          <p:cNvPr id="2" name="Diagram 1"/>
          <p:cNvGraphicFramePr/>
          <p:nvPr>
            <p:extLst>
              <p:ext uri="{D42A27DB-BD31-4B8C-83A1-F6EECF244321}">
                <p14:modId xmlns:p14="http://schemas.microsoft.com/office/powerpoint/2010/main" val="3779194777"/>
              </p:ext>
            </p:extLst>
          </p:nvPr>
        </p:nvGraphicFramePr>
        <p:xfrm>
          <a:off x="1905000" y="4876800"/>
          <a:ext cx="6629400" cy="152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a:extLst>
              <a:ext uri="{FF2B5EF4-FFF2-40B4-BE49-F238E27FC236}">
                <a16:creationId xmlns="" xmlns:a16="http://schemas.microsoft.com/office/drawing/2014/main" id="{3C629F20-261C-40C8-B823-D1796472EE9E}"/>
              </a:ext>
            </a:extLst>
          </p:cNvPr>
          <p:cNvPicPr preferRelativeResize="0">
            <a:picLocks/>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4" name="Slide Number Placeholder 3"/>
          <p:cNvSpPr>
            <a:spLocks noGrp="1"/>
          </p:cNvSpPr>
          <p:nvPr>
            <p:ph type="sldNum" sz="quarter" idx="12"/>
          </p:nvPr>
        </p:nvSpPr>
        <p:spPr>
          <a:xfrm>
            <a:off x="8458200" y="6408738"/>
            <a:ext cx="555625" cy="365125"/>
          </a:xfrm>
        </p:spPr>
        <p:txBody>
          <a:bodyPr/>
          <a:lstStyle/>
          <a:p>
            <a:pPr algn="l" rtl="1"/>
            <a:fld id="{5CC9CE27-4982-444C-9312-3DD47D12EDF3}" type="slidenum">
              <a:rPr lang="en-US" altLang="en-US" smtClean="0"/>
              <a:pPr algn="l" rtl="1"/>
              <a:t>6</a:t>
            </a:fld>
            <a:r>
              <a:rPr lang="ar-JO" altLang="en-US" dirty="0" smtClean="0"/>
              <a:t>/16</a:t>
            </a:r>
            <a:endParaRPr lang="en-US" altLang="en-US" dirty="0"/>
          </a:p>
        </p:txBody>
      </p:sp>
    </p:spTree>
    <p:extLst>
      <p:ext uri="{BB962C8B-B14F-4D97-AF65-F5344CB8AC3E}">
        <p14:creationId xmlns:p14="http://schemas.microsoft.com/office/powerpoint/2010/main" val="3746491292"/>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5362">
                                            <p:txEl>
                                              <p:pRg st="0" end="0"/>
                                            </p:txEl>
                                          </p:spTgt>
                                        </p:tgtEl>
                                        <p:attrNameLst>
                                          <p:attrName>style.visibility</p:attrName>
                                        </p:attrNameLst>
                                      </p:cBhvr>
                                      <p:to>
                                        <p:strVal val="visible"/>
                                      </p:to>
                                    </p:set>
                                    <p:anim calcmode="lin" valueType="num">
                                      <p:cBhvr additive="base">
                                        <p:cTn id="7" dur="500" fill="hold"/>
                                        <p:tgtEl>
                                          <p:spTgt spid="1536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536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additive="base">
                                        <p:cTn id="13" dur="500" fill="hold"/>
                                        <p:tgtEl>
                                          <p:spTgt spid="2"/>
                                        </p:tgtEl>
                                        <p:attrNameLst>
                                          <p:attrName>ppt_x</p:attrName>
                                        </p:attrNameLst>
                                      </p:cBhvr>
                                      <p:tavLst>
                                        <p:tav tm="0">
                                          <p:val>
                                            <p:strVal val="#ppt_x"/>
                                          </p:val>
                                        </p:tav>
                                        <p:tav tm="100000">
                                          <p:val>
                                            <p:strVal val="#ppt_x"/>
                                          </p:val>
                                        </p:tav>
                                      </p:tavLst>
                                    </p:anim>
                                    <p:anim calcmode="lin" valueType="num">
                                      <p:cBhvr additive="base">
                                        <p:cTn id="14"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2" grpId="0" build="p"/>
      <p:bldGraphic spid="2" grpId="0">
        <p:bldAsOne/>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1"/>
          <p:cNvSpPr>
            <a:spLocks noGrp="1"/>
          </p:cNvSpPr>
          <p:nvPr>
            <p:ph idx="1"/>
          </p:nvPr>
        </p:nvSpPr>
        <p:spPr>
          <a:xfrm>
            <a:off x="457200" y="228600"/>
            <a:ext cx="8229600" cy="4525962"/>
          </a:xfrm>
        </p:spPr>
        <p:txBody>
          <a:bodyPr/>
          <a:lstStyle/>
          <a:p>
            <a:pPr algn="just" rtl="1" eaLnBrk="1" hangingPunct="1">
              <a:lnSpc>
                <a:spcPct val="150000"/>
              </a:lnSpc>
            </a:pP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 بد من التفرقة بين الحق المكتسب و مجرد الاماني و </a:t>
            </a:r>
            <a:r>
              <a:rPr lang="ar-JO" altLang="en-US"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الامال</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a:t>
            </a:r>
          </a:p>
          <a:p>
            <a:pPr algn="just" rtl="1" eaLnBrk="1" hangingPunct="1">
              <a:lnSpc>
                <a:spcPct val="150000"/>
              </a:lnSpc>
            </a:pP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الحق المكتسب: و هو الحق الذي لا يجوز ان يمسه القانون الجديد والا كان ذلك تطبيقاً رجعياً للقانون الجديد وبالتالي يمتنع تطبيقه </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ويبقى </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القانون القديم مطبقاً على المراكز القانونية القديمة </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والوقائع </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التي وقعت في ظله.</a:t>
            </a:r>
          </a:p>
          <a:p>
            <a:pPr algn="just" rtl="1" eaLnBrk="1" hangingPunct="1">
              <a:lnSpc>
                <a:spcPct val="150000"/>
              </a:lnSpc>
            </a:pPr>
            <a:endParaRPr lang="en-US"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7</a:t>
            </a:fld>
            <a:endParaRPr lang="en-US" altLang="en-US" dirty="0"/>
          </a:p>
        </p:txBody>
      </p:sp>
    </p:spTree>
    <p:extLst>
      <p:ext uri="{BB962C8B-B14F-4D97-AF65-F5344CB8AC3E}">
        <p14:creationId xmlns:p14="http://schemas.microsoft.com/office/powerpoint/2010/main" val="171177418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290">
                                            <p:txEl>
                                              <p:pRg st="0" end="0"/>
                                            </p:txEl>
                                          </p:spTgt>
                                        </p:tgtEl>
                                        <p:attrNameLst>
                                          <p:attrName>style.visibility</p:attrName>
                                        </p:attrNameLst>
                                      </p:cBhvr>
                                      <p:to>
                                        <p:strVal val="visible"/>
                                      </p:to>
                                    </p:set>
                                    <p:anim calcmode="lin" valueType="num">
                                      <p:cBhvr additive="base">
                                        <p:cTn id="7" dur="500" fill="hold"/>
                                        <p:tgtEl>
                                          <p:spTgt spid="1229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290">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290">
                                            <p:txEl>
                                              <p:pRg st="1" end="1"/>
                                            </p:txEl>
                                          </p:spTgt>
                                        </p:tgtEl>
                                        <p:attrNameLst>
                                          <p:attrName>style.visibility</p:attrName>
                                        </p:attrNameLst>
                                      </p:cBhvr>
                                      <p:to>
                                        <p:strVal val="visible"/>
                                      </p:to>
                                    </p:set>
                                    <p:anim calcmode="lin" valueType="num">
                                      <p:cBhvr additive="base">
                                        <p:cTn id="13" dur="500" fill="hold"/>
                                        <p:tgtEl>
                                          <p:spTgt spid="12290">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1"/>
          <p:cNvSpPr>
            <a:spLocks noGrp="1"/>
          </p:cNvSpPr>
          <p:nvPr>
            <p:ph idx="1"/>
          </p:nvPr>
        </p:nvSpPr>
        <p:spPr>
          <a:xfrm>
            <a:off x="457200" y="533400"/>
            <a:ext cx="8229600" cy="3797300"/>
          </a:xfrm>
        </p:spPr>
        <p:txBody>
          <a:bodyPr/>
          <a:lstStyle/>
          <a:p>
            <a:pPr algn="just" rtl="1" eaLnBrk="1" hangingPunct="1">
              <a:lnSpc>
                <a:spcPct val="150000"/>
              </a:lnSpc>
            </a:pPr>
            <a:r>
              <a:rPr lang="ar-JO" altLang="en-US" sz="3600" b="1" dirty="0" err="1"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الامال</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و الاماني و التمني ، فان القانون الجديد وان طبق فانه لن يؤدي الى المساس بها، حيث ان المراكز القانونية لن تتأثر بها.</a:t>
            </a:r>
          </a:p>
          <a:p>
            <a:pPr algn="just" rtl="1" eaLnBrk="1" hangingPunct="1">
              <a:lnSpc>
                <a:spcPct val="150000"/>
              </a:lnSpc>
              <a:buFont typeface="Wingdings 3" panose="05040102010807070707" pitchFamily="18" charset="2"/>
              <a:buNone/>
            </a:pPr>
            <a:endPar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pPr>
            <a:endPar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a:p>
            <a:pPr algn="just" rtl="1" eaLnBrk="1" hangingPunct="1">
              <a:lnSpc>
                <a:spcPct val="150000"/>
              </a:lnSpc>
              <a:buFont typeface="Wingdings 3" panose="05040102010807070707" pitchFamily="18" charset="2"/>
              <a:buNone/>
            </a:pPr>
            <a:endParaRPr lang="en-US"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a:xfrm>
            <a:off x="8305800" y="6408738"/>
            <a:ext cx="708025" cy="365125"/>
          </a:xfrm>
        </p:spPr>
        <p:txBody>
          <a:bodyPr/>
          <a:lstStyle/>
          <a:p>
            <a:pPr algn="l" rtl="1"/>
            <a:fld id="{5CC9CE27-4982-444C-9312-3DD47D12EDF3}" type="slidenum">
              <a:rPr lang="en-US" altLang="en-US" smtClean="0"/>
              <a:pPr algn="l" rtl="1"/>
              <a:t>8</a:t>
            </a:fld>
            <a:r>
              <a:rPr lang="ar-JO" altLang="en-US" dirty="0" smtClean="0"/>
              <a:t>/16</a:t>
            </a:r>
            <a:endParaRPr lang="en-US" altLang="en-US" dirty="0"/>
          </a:p>
        </p:txBody>
      </p:sp>
    </p:spTree>
    <p:extLst>
      <p:ext uri="{BB962C8B-B14F-4D97-AF65-F5344CB8AC3E}">
        <p14:creationId xmlns:p14="http://schemas.microsoft.com/office/powerpoint/2010/main" val="495803877"/>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314">
                                            <p:txEl>
                                              <p:pRg st="0" end="0"/>
                                            </p:txEl>
                                          </p:spTgt>
                                        </p:tgtEl>
                                        <p:attrNameLst>
                                          <p:attrName>style.visibility</p:attrName>
                                        </p:attrNameLst>
                                      </p:cBhvr>
                                      <p:to>
                                        <p:strVal val="visible"/>
                                      </p:to>
                                    </p:set>
                                    <p:anim calcmode="lin" valueType="num">
                                      <p:cBhvr additive="base">
                                        <p:cTn id="7" dur="500" fill="hold"/>
                                        <p:tgtEl>
                                          <p:spTgt spid="1331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31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4"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1"/>
          <p:cNvSpPr>
            <a:spLocks noGrp="1"/>
          </p:cNvSpPr>
          <p:nvPr>
            <p:ph idx="1"/>
          </p:nvPr>
        </p:nvSpPr>
        <p:spPr/>
        <p:txBody>
          <a:bodyPr/>
          <a:lstStyle/>
          <a:p>
            <a:pPr algn="just" rtl="1" eaLnBrk="1" hangingPunct="1">
              <a:lnSpc>
                <a:spcPct val="150000"/>
              </a:lnSpc>
            </a:pP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ان القانون الجديد </a:t>
            </a:r>
            <a:r>
              <a:rPr lang="ar-JO" alt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يمس ما نشأ او انقضى من المراكز القانونية والتي رتبها القانون القديم على الوقائع القانونية التي تمت في ظله كما </a:t>
            </a:r>
            <a:r>
              <a:rPr lang="ar-JO" altLang="en-US"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لا</a:t>
            </a:r>
            <a:r>
              <a:rPr lang="ar-JO"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 يمس بما توافر من عناصرها خاصة بتكوين هذه المراكز او انقضائها ولا بما يترتب على هذه المراكز.</a:t>
            </a:r>
          </a:p>
          <a:p>
            <a:pPr algn="just" rtl="1" eaLnBrk="1" hangingPunct="1">
              <a:lnSpc>
                <a:spcPct val="150000"/>
              </a:lnSpc>
            </a:pPr>
            <a:endParaRPr lang="en-US" altLang="en-US" sz="3600" b="1" dirty="0" smtClean="0">
              <a:solidFill>
                <a:srgbClr val="FFFF00"/>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sp>
        <p:nvSpPr>
          <p:cNvPr id="3" name="Title 2"/>
          <p:cNvSpPr>
            <a:spLocks noGrp="1"/>
          </p:cNvSpPr>
          <p:nvPr>
            <p:ph type="title"/>
          </p:nvPr>
        </p:nvSpPr>
        <p:spPr>
          <a:xfrm>
            <a:off x="457200" y="274638"/>
            <a:ext cx="5791200" cy="1143000"/>
          </a:xfrm>
        </p:spPr>
        <p:txBody>
          <a:bodyPr/>
          <a:lstStyle/>
          <a:p>
            <a:pPr algn="just" rtl="1" eaLnBrk="1" fontAlgn="auto" hangingPunct="1">
              <a:lnSpc>
                <a:spcPct val="150000"/>
              </a:lnSpc>
              <a:spcAft>
                <a:spcPts val="0"/>
              </a:spcAft>
              <a:defRPr/>
            </a:pPr>
            <a:r>
              <a:rPr lang="ar-JO" sz="3600" b="1" dirty="0" smtClean="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rPr>
              <a:t>مبدأ عدم رجعية القوانين</a:t>
            </a:r>
            <a:endParaRPr lang="en-US" sz="3600" b="1" dirty="0">
              <a:solidFill>
                <a:schemeClr val="bg1"/>
              </a:solidFill>
              <a:effectLst>
                <a:outerShdw blurRad="38100" dist="38100" dir="2700000" algn="tl">
                  <a:srgbClr val="000000">
                    <a:alpha val="43137"/>
                  </a:srgbClr>
                </a:outerShdw>
              </a:effectLst>
              <a:latin typeface="Simplified Arabic" panose="02020603050405020304" pitchFamily="18" charset="-78"/>
              <a:cs typeface="Simplified Arabic" panose="02020603050405020304" pitchFamily="18" charset="-78"/>
            </a:endParaRPr>
          </a:p>
        </p:txBody>
      </p:sp>
      <p:pic>
        <p:nvPicPr>
          <p:cNvPr id="5" name="Picture 4">
            <a:extLst>
              <a:ext uri="{FF2B5EF4-FFF2-40B4-BE49-F238E27FC236}">
                <a16:creationId xmlns="" xmlns:a16="http://schemas.microsoft.com/office/drawing/2014/main" id="{3C629F20-261C-40C8-B823-D1796472EE9E}"/>
              </a:ext>
            </a:extLst>
          </p:cNvPr>
          <p:cNvPicPr preferRelativeResize="0">
            <a:picLocks/>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1073" y="5404154"/>
            <a:ext cx="1371600" cy="1371600"/>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2" name="Slide Number Placeholder 1"/>
          <p:cNvSpPr>
            <a:spLocks noGrp="1"/>
          </p:cNvSpPr>
          <p:nvPr>
            <p:ph type="sldNum" sz="quarter" idx="12"/>
          </p:nvPr>
        </p:nvSpPr>
        <p:spPr/>
        <p:txBody>
          <a:bodyPr/>
          <a:lstStyle/>
          <a:p>
            <a:fld id="{5CC9CE27-4982-444C-9312-3DD47D12EDF3}" type="slidenum">
              <a:rPr lang="en-US" altLang="en-US" smtClean="0"/>
              <a:pPr/>
              <a:t>9</a:t>
            </a:fld>
            <a:endParaRPr lang="en-US" altLang="en-US" dirty="0"/>
          </a:p>
        </p:txBody>
      </p:sp>
    </p:spTree>
    <p:extLst>
      <p:ext uri="{BB962C8B-B14F-4D97-AF65-F5344CB8AC3E}">
        <p14:creationId xmlns:p14="http://schemas.microsoft.com/office/powerpoint/2010/main" val="1780128580"/>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4338">
                                            <p:txEl>
                                              <p:pRg st="0" end="0"/>
                                            </p:txEl>
                                          </p:spTgt>
                                        </p:tgtEl>
                                        <p:attrNameLst>
                                          <p:attrName>style.visibility</p:attrName>
                                        </p:attrNameLst>
                                      </p:cBhvr>
                                      <p:to>
                                        <p:strVal val="visible"/>
                                      </p:to>
                                    </p:set>
                                    <p:anim calcmode="lin" valueType="num">
                                      <p:cBhvr additive="base">
                                        <p:cTn id="7" dur="500" fill="hold"/>
                                        <p:tgtEl>
                                          <p:spTgt spid="1433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433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8"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18016</TotalTime>
  <Words>645</Words>
  <Application>Microsoft Office PowerPoint</Application>
  <PresentationFormat>On-screen Show (4:3)</PresentationFormat>
  <Paragraphs>75</Paragraphs>
  <Slides>16</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16</vt:i4>
      </vt:variant>
    </vt:vector>
  </HeadingPairs>
  <TitlesOfParts>
    <vt:vector size="25" baseType="lpstr">
      <vt:lpstr>Arabic Transparent</vt:lpstr>
      <vt:lpstr>Arial</vt:lpstr>
      <vt:lpstr>Calibri</vt:lpstr>
      <vt:lpstr>Lucida Sans Unicode</vt:lpstr>
      <vt:lpstr>Simplified Arabic</vt:lpstr>
      <vt:lpstr>Verdana</vt:lpstr>
      <vt:lpstr>Wingdings 2</vt:lpstr>
      <vt:lpstr>Wingdings 3</vt:lpstr>
      <vt:lpstr>Concourse</vt:lpstr>
      <vt:lpstr>مبدأ عدم رجعية القوانين  </vt:lpstr>
      <vt:lpstr>PowerPoint Presentation</vt:lpstr>
      <vt:lpstr>PowerPoint Presentation</vt:lpstr>
      <vt:lpstr>PowerPoint Presentation</vt:lpstr>
      <vt:lpstr>من يملك حق الغاء القاعدة القانونية؟ </vt:lpstr>
      <vt:lpstr>PowerPoint Presentation</vt:lpstr>
      <vt:lpstr>PowerPoint Presentation</vt:lpstr>
      <vt:lpstr>PowerPoint Presentation</vt:lpstr>
      <vt:lpstr>مبدأ عدم رجعية القوانين</vt:lpstr>
      <vt:lpstr>الاستثناءات التي ترد على مبدأ عدم الرجعية</vt:lpstr>
      <vt:lpstr>اولا القانون المفسر </vt:lpstr>
      <vt:lpstr>PowerPoint Presentation</vt:lpstr>
      <vt:lpstr>PowerPoint Presentation</vt:lpstr>
      <vt:lpstr>ثانياً النظام العام</vt:lpstr>
      <vt:lpstr> ثالثاً : النص على الرجعية </vt:lpstr>
      <vt:lpstr>شكراً لحسن استماعكم</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1</cp:lastModifiedBy>
  <cp:revision>340</cp:revision>
  <dcterms:created xsi:type="dcterms:W3CDTF">2016-01-06T11:52:01Z</dcterms:created>
  <dcterms:modified xsi:type="dcterms:W3CDTF">2019-01-28T19:23:15Z</dcterms:modified>
</cp:coreProperties>
</file>