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77" r:id="rId2"/>
    <p:sldId id="382" r:id="rId3"/>
    <p:sldId id="383" r:id="rId4"/>
    <p:sldId id="384" r:id="rId5"/>
    <p:sldId id="385" r:id="rId6"/>
    <p:sldId id="386" r:id="rId7"/>
    <p:sldId id="387" r:id="rId8"/>
    <p:sldId id="388" r:id="rId9"/>
    <p:sldId id="390" r:id="rId10"/>
    <p:sldId id="391" r:id="rId11"/>
    <p:sldId id="392" r:id="rId12"/>
    <p:sldId id="393" r:id="rId13"/>
    <p:sldId id="394" r:id="rId14"/>
    <p:sldId id="395" r:id="rId15"/>
    <p:sldId id="396" r:id="rId16"/>
    <p:sldId id="397" r:id="rId17"/>
    <p:sldId id="398" r:id="rId18"/>
    <p:sldId id="399" r:id="rId19"/>
    <p:sldId id="400" r:id="rId20"/>
    <p:sldId id="401" r:id="rId21"/>
    <p:sldId id="402" r:id="rId22"/>
    <p:sldId id="403" r:id="rId23"/>
    <p:sldId id="404" r:id="rId24"/>
    <p:sldId id="407" r:id="rId25"/>
    <p:sldId id="408" r:id="rId26"/>
    <p:sldId id="409" r:id="rId27"/>
    <p:sldId id="410" r:id="rId28"/>
    <p:sldId id="411" r:id="rId29"/>
    <p:sldId id="412" r:id="rId30"/>
    <p:sldId id="413" r:id="rId31"/>
    <p:sldId id="414" r:id="rId32"/>
    <p:sldId id="415" r:id="rId33"/>
    <p:sldId id="416" r:id="rId34"/>
    <p:sldId id="417" r:id="rId35"/>
    <p:sldId id="418" r:id="rId36"/>
    <p:sldId id="419" r:id="rId37"/>
    <p:sldId id="420" r:id="rId38"/>
    <p:sldId id="421" r:id="rId39"/>
    <p:sldId id="422" r:id="rId40"/>
    <p:sldId id="423" r:id="rId41"/>
    <p:sldId id="424" r:id="rId42"/>
    <p:sldId id="425" r:id="rId43"/>
    <p:sldId id="290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41" autoAdjust="0"/>
  </p:normalViewPr>
  <p:slideViewPr>
    <p:cSldViewPr>
      <p:cViewPr varScale="1">
        <p:scale>
          <a:sx n="79" d="100"/>
          <a:sy n="79" d="100"/>
        </p:scale>
        <p:origin x="-15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6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DFC7E9-DCA7-4223-A334-61DC090F386F}" type="doc">
      <dgm:prSet loTypeId="urn:microsoft.com/office/officeart/2005/8/layout/defaul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04053080-F669-436E-938A-4EB988F1289E}">
      <dgm:prSet phldrT="[Text]" custT="1"/>
      <dgm:spPr>
        <a:solidFill>
          <a:srgbClr val="C0000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96D3049-B67B-4C30-8450-6D0AA574182C}" type="parTrans" cxnId="{C58D8995-1B9E-40F1-9F9C-64D7068B964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B5C2F65-E384-4B7B-8FD7-4805AEB15552}" type="sibTrans" cxnId="{C58D8995-1B9E-40F1-9F9C-64D7068B964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B32B73-C662-4768-93F1-735EF00429D4}">
      <dgm:prSet phldrT="[Text]" custT="1"/>
      <dgm:spPr>
        <a:solidFill>
          <a:srgbClr val="7030A0"/>
        </a:solidFill>
      </dgm:spPr>
      <dgm:t>
        <a:bodyPr/>
        <a:lstStyle/>
        <a:p>
          <a:pPr rtl="1"/>
          <a:r>
            <a:rPr lang="ar-JO" sz="5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العقد</a:t>
          </a:r>
          <a:endParaRPr lang="ar-JO" sz="5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DF6CFF-30AA-48CF-AD72-BFFB2C5B6DC4}" type="parTrans" cxnId="{06154376-9251-4DCC-A2AE-EB57A1C44522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0620190-21FC-49B3-98F4-3BB383C9A32B}" type="sibTrans" cxnId="{06154376-9251-4DCC-A2AE-EB57A1C44522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F7AC46-A973-40A7-824C-4E22FD8FA746}">
      <dgm:prSet phldrT="[Text]" custT="1"/>
      <dgm:spPr>
        <a:solidFill>
          <a:srgbClr val="92D05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الجريمة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3EEF1E-D842-4191-9A30-98006D6250EA}" type="parTrans" cxnId="{4F120135-8720-4B96-90B6-F4C403351E4A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D5AB8F-2F4E-4FAE-9E65-337D9A758AA6}" type="sibTrans" cxnId="{4F120135-8720-4B96-90B6-F4C403351E4A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666592C-9CB3-4D07-8FFD-FB4D9DEC93A5}">
      <dgm:prSet phldrT="[Text]" custT="1"/>
      <dgm:spPr>
        <a:solidFill>
          <a:srgbClr val="00B0F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الجريمة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772053D-598E-49DB-9C77-5DF968DB7325}" type="parTrans" cxnId="{A18741CF-AF4A-4521-AF2B-C1778A3648FD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42DE31-55E8-4AC5-82AF-BD88B9DE689C}" type="sibTrans" cxnId="{A18741CF-AF4A-4521-AF2B-C1778A3648FD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FD8D7C-A199-4814-AF20-DD6A59467DF0}">
      <dgm:prSet phldrT="[Text]" custT="1"/>
      <dgm:spPr>
        <a:solidFill>
          <a:srgbClr val="0070C0"/>
        </a:solidFill>
      </dgm:spPr>
      <dgm:t>
        <a:bodyPr/>
        <a:lstStyle/>
        <a:p>
          <a:pPr rtl="1"/>
          <a:r>
            <a:rPr lang="ar-JO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7A424AB-B3B0-4462-ACAB-38D5EBA7FE49}" type="parTrans" cxnId="{4F881A0A-0DD2-435C-A995-48DEF0C778C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6AE4B7-3C21-4372-B76E-F899CD9884C3}" type="sibTrans" cxnId="{4F881A0A-0DD2-435C-A995-48DEF0C778C9}">
      <dgm:prSet/>
      <dgm:spPr/>
      <dgm:t>
        <a:bodyPr/>
        <a:lstStyle/>
        <a:p>
          <a:pPr rtl="1"/>
          <a:endParaRPr lang="ar-JO" sz="28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D6D84E-4591-4BD9-9910-1F639018AA0A}" type="pres">
      <dgm:prSet presAssocID="{51DFC7E9-DCA7-4223-A334-61DC090F386F}" presName="diagram" presStyleCnt="0">
        <dgm:presLayoutVars>
          <dgm:dir val="rev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35569F1B-76BC-4AF2-BE2B-9042A3E53C36}" type="pres">
      <dgm:prSet presAssocID="{04053080-F669-436E-938A-4EB988F1289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C792239B-B914-4001-A9A0-52310CD37E15}" type="pres">
      <dgm:prSet presAssocID="{6B5C2F65-E384-4B7B-8FD7-4805AEB15552}" presName="sibTrans" presStyleCnt="0"/>
      <dgm:spPr/>
    </dgm:pt>
    <dgm:pt modelId="{8C4A9243-16A3-4F07-8992-84595B2AED00}" type="pres">
      <dgm:prSet presAssocID="{F4B32B73-C662-4768-93F1-735EF00429D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A100D8C2-7FB1-46CB-9ED9-97AB08888E6A}" type="pres">
      <dgm:prSet presAssocID="{00620190-21FC-49B3-98F4-3BB383C9A32B}" presName="sibTrans" presStyleCnt="0"/>
      <dgm:spPr/>
    </dgm:pt>
    <dgm:pt modelId="{8EB43ADC-7AA2-4FB8-886A-BDDF41EE2F50}" type="pres">
      <dgm:prSet presAssocID="{54F7AC46-A973-40A7-824C-4E22FD8FA74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A19D1F50-91A2-41EB-B2A8-AED81AFA8947}" type="pres">
      <dgm:prSet presAssocID="{D8D5AB8F-2F4E-4FAE-9E65-337D9A758AA6}" presName="sibTrans" presStyleCnt="0"/>
      <dgm:spPr/>
    </dgm:pt>
    <dgm:pt modelId="{74D80ED5-7087-4805-8C71-70E2D61856AA}" type="pres">
      <dgm:prSet presAssocID="{E666592C-9CB3-4D07-8FFD-FB4D9DEC93A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86F9E116-7F32-479B-88CC-7A50BA8B99A3}" type="pres">
      <dgm:prSet presAssocID="{9E42DE31-55E8-4AC5-82AF-BD88B9DE689C}" presName="sibTrans" presStyleCnt="0"/>
      <dgm:spPr/>
    </dgm:pt>
    <dgm:pt modelId="{790D8162-C2AE-4120-AF81-7E92B37F356F}" type="pres">
      <dgm:prSet presAssocID="{51FD8D7C-A199-4814-AF20-DD6A59467DF0}" presName="node" presStyleLbl="node1" presStyleIdx="4" presStyleCnt="5" custLinFactNeighborX="701" custLinFactNeighborY="-2956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4934A46A-4A2C-4446-BD0C-CA4D263DC29A}" type="presOf" srcId="{F4B32B73-C662-4768-93F1-735EF00429D4}" destId="{8C4A9243-16A3-4F07-8992-84595B2AED00}" srcOrd="0" destOrd="0" presId="urn:microsoft.com/office/officeart/2005/8/layout/default"/>
    <dgm:cxn modelId="{4F120135-8720-4B96-90B6-F4C403351E4A}" srcId="{51DFC7E9-DCA7-4223-A334-61DC090F386F}" destId="{54F7AC46-A973-40A7-824C-4E22FD8FA746}" srcOrd="2" destOrd="0" parTransId="{143EEF1E-D842-4191-9A30-98006D6250EA}" sibTransId="{D8D5AB8F-2F4E-4FAE-9E65-337D9A758AA6}"/>
    <dgm:cxn modelId="{661D7A64-084A-4C5D-AAC9-BC2A2F57D5EB}" type="presOf" srcId="{54F7AC46-A973-40A7-824C-4E22FD8FA746}" destId="{8EB43ADC-7AA2-4FB8-886A-BDDF41EE2F50}" srcOrd="0" destOrd="0" presId="urn:microsoft.com/office/officeart/2005/8/layout/default"/>
    <dgm:cxn modelId="{A18741CF-AF4A-4521-AF2B-C1778A3648FD}" srcId="{51DFC7E9-DCA7-4223-A334-61DC090F386F}" destId="{E666592C-9CB3-4D07-8FFD-FB4D9DEC93A5}" srcOrd="3" destOrd="0" parTransId="{4772053D-598E-49DB-9C77-5DF968DB7325}" sibTransId="{9E42DE31-55E8-4AC5-82AF-BD88B9DE689C}"/>
    <dgm:cxn modelId="{06154376-9251-4DCC-A2AE-EB57A1C44522}" srcId="{51DFC7E9-DCA7-4223-A334-61DC090F386F}" destId="{F4B32B73-C662-4768-93F1-735EF00429D4}" srcOrd="1" destOrd="0" parTransId="{E4DF6CFF-30AA-48CF-AD72-BFFB2C5B6DC4}" sibTransId="{00620190-21FC-49B3-98F4-3BB383C9A32B}"/>
    <dgm:cxn modelId="{C58D8995-1B9E-40F1-9F9C-64D7068B9649}" srcId="{51DFC7E9-DCA7-4223-A334-61DC090F386F}" destId="{04053080-F669-436E-938A-4EB988F1289E}" srcOrd="0" destOrd="0" parTransId="{F96D3049-B67B-4C30-8450-6D0AA574182C}" sibTransId="{6B5C2F65-E384-4B7B-8FD7-4805AEB15552}"/>
    <dgm:cxn modelId="{2E6DD5A9-9A05-4E00-8EC0-DEC4AD14A1AB}" type="presOf" srcId="{E666592C-9CB3-4D07-8FFD-FB4D9DEC93A5}" destId="{74D80ED5-7087-4805-8C71-70E2D61856AA}" srcOrd="0" destOrd="0" presId="urn:microsoft.com/office/officeart/2005/8/layout/default"/>
    <dgm:cxn modelId="{BC887B4E-92D3-43E4-A7E9-62437F0D1F72}" type="presOf" srcId="{04053080-F669-436E-938A-4EB988F1289E}" destId="{35569F1B-76BC-4AF2-BE2B-9042A3E53C36}" srcOrd="0" destOrd="0" presId="urn:microsoft.com/office/officeart/2005/8/layout/default"/>
    <dgm:cxn modelId="{DF6C27DA-33DB-4C8F-95B5-9D703D508FE9}" type="presOf" srcId="{51DFC7E9-DCA7-4223-A334-61DC090F386F}" destId="{E7D6D84E-4591-4BD9-9910-1F639018AA0A}" srcOrd="0" destOrd="0" presId="urn:microsoft.com/office/officeart/2005/8/layout/default"/>
    <dgm:cxn modelId="{C78266EF-211C-42A3-BAC9-B1D3FEDE83EC}" type="presOf" srcId="{51FD8D7C-A199-4814-AF20-DD6A59467DF0}" destId="{790D8162-C2AE-4120-AF81-7E92B37F356F}" srcOrd="0" destOrd="0" presId="urn:microsoft.com/office/officeart/2005/8/layout/default"/>
    <dgm:cxn modelId="{4F881A0A-0DD2-435C-A995-48DEF0C778C9}" srcId="{51DFC7E9-DCA7-4223-A334-61DC090F386F}" destId="{51FD8D7C-A199-4814-AF20-DD6A59467DF0}" srcOrd="4" destOrd="0" parTransId="{07A424AB-B3B0-4462-ACAB-38D5EBA7FE49}" sibTransId="{F06AE4B7-3C21-4372-B76E-F899CD9884C3}"/>
    <dgm:cxn modelId="{1A3E6B3B-E963-44C5-942A-75626E4B4028}" type="presParOf" srcId="{E7D6D84E-4591-4BD9-9910-1F639018AA0A}" destId="{35569F1B-76BC-4AF2-BE2B-9042A3E53C36}" srcOrd="0" destOrd="0" presId="urn:microsoft.com/office/officeart/2005/8/layout/default"/>
    <dgm:cxn modelId="{653EB3B6-95E1-43A0-B338-6D5C2899AA92}" type="presParOf" srcId="{E7D6D84E-4591-4BD9-9910-1F639018AA0A}" destId="{C792239B-B914-4001-A9A0-52310CD37E15}" srcOrd="1" destOrd="0" presId="urn:microsoft.com/office/officeart/2005/8/layout/default"/>
    <dgm:cxn modelId="{6AC7B5C9-0360-46B2-BB70-64C445987A9D}" type="presParOf" srcId="{E7D6D84E-4591-4BD9-9910-1F639018AA0A}" destId="{8C4A9243-16A3-4F07-8992-84595B2AED00}" srcOrd="2" destOrd="0" presId="urn:microsoft.com/office/officeart/2005/8/layout/default"/>
    <dgm:cxn modelId="{A9D401CD-1EAB-4142-A370-C2873C80CA74}" type="presParOf" srcId="{E7D6D84E-4591-4BD9-9910-1F639018AA0A}" destId="{A100D8C2-7FB1-46CB-9ED9-97AB08888E6A}" srcOrd="3" destOrd="0" presId="urn:microsoft.com/office/officeart/2005/8/layout/default"/>
    <dgm:cxn modelId="{99CF6756-39E6-4EA9-A56B-35EA549175A1}" type="presParOf" srcId="{E7D6D84E-4591-4BD9-9910-1F639018AA0A}" destId="{8EB43ADC-7AA2-4FB8-886A-BDDF41EE2F50}" srcOrd="4" destOrd="0" presId="urn:microsoft.com/office/officeart/2005/8/layout/default"/>
    <dgm:cxn modelId="{AC5B0617-27A7-41E1-881A-DB397AA90BF0}" type="presParOf" srcId="{E7D6D84E-4591-4BD9-9910-1F639018AA0A}" destId="{A19D1F50-91A2-41EB-B2A8-AED81AFA8947}" srcOrd="5" destOrd="0" presId="urn:microsoft.com/office/officeart/2005/8/layout/default"/>
    <dgm:cxn modelId="{E071F391-1111-402F-B2AD-89B296819C33}" type="presParOf" srcId="{E7D6D84E-4591-4BD9-9910-1F639018AA0A}" destId="{74D80ED5-7087-4805-8C71-70E2D61856AA}" srcOrd="6" destOrd="0" presId="urn:microsoft.com/office/officeart/2005/8/layout/default"/>
    <dgm:cxn modelId="{3D05376B-C66B-48B8-A51A-E0A114AE68BB}" type="presParOf" srcId="{E7D6D84E-4591-4BD9-9910-1F639018AA0A}" destId="{86F9E116-7F32-479B-88CC-7A50BA8B99A3}" srcOrd="7" destOrd="0" presId="urn:microsoft.com/office/officeart/2005/8/layout/default"/>
    <dgm:cxn modelId="{8DB88F98-4767-4452-B993-122AD92F6DB2}" type="presParOf" srcId="{E7D6D84E-4591-4BD9-9910-1F639018AA0A}" destId="{790D8162-C2AE-4120-AF81-7E92B37F356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D9EAFA2-BE16-4C63-8266-C2743B5648A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755BB82A-7210-4293-8BF5-48048399D6EC}">
      <dgm:prSet phldrT="[Text]"/>
      <dgm:spPr>
        <a:solidFill>
          <a:srgbClr val="92D050"/>
        </a:solidFill>
      </dgm:spPr>
      <dgm:t>
        <a:bodyPr/>
        <a:lstStyle/>
        <a:p>
          <a:pPr rtl="1"/>
          <a:r>
            <a:rPr lang="ar-JO" b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الاتفاقية</a:t>
          </a:r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A263E6B-CD75-4739-B892-DB1B785C15E8}" type="parTrans" cxnId="{2A88E154-DAF2-4F28-A49E-CE9941AF52AB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B82152-8960-425C-B2F7-E1FCBA41B011}" type="sibTrans" cxnId="{2A88E154-DAF2-4F28-A49E-CE9941AF52AB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250EFE-974F-4CC5-B243-9A00B6171AB6}">
      <dgm:prSet phldrT="[Text]"/>
      <dgm:spPr/>
      <dgm:t>
        <a:bodyPr/>
        <a:lstStyle/>
        <a:p>
          <a:pPr algn="justLow" rtl="1"/>
          <a:r>
            <a:rPr lang="ar-JO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يكون مصدر السلطة الممنوحة للنائب هي ارادة الاصيل ويظهر ذلك جلياً في عقد الوكالة</a:t>
          </a:r>
          <a:endParaRPr lang="ar-JO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36D662-C96A-4742-B4FC-23D8FF0C6A95}" type="parTrans" cxnId="{04E7859B-C21F-4445-A73B-D03ACD37544B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991C477-129C-49BA-BD60-D57D472B7FB7}" type="sibTrans" cxnId="{04E7859B-C21F-4445-A73B-D03ACD37544B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6CEF36-998A-4460-98D0-98E4B520E091}" type="pres">
      <dgm:prSet presAssocID="{3D9EAFA2-BE16-4C63-8266-C2743B5648A7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541EE7-E08C-4D17-9B6E-980FF4A4C052}" type="pres">
      <dgm:prSet presAssocID="{755BB82A-7210-4293-8BF5-48048399D6EC}" presName="root1" presStyleCnt="0"/>
      <dgm:spPr/>
    </dgm:pt>
    <dgm:pt modelId="{C854B72E-6AF8-4452-851B-F04034B20420}" type="pres">
      <dgm:prSet presAssocID="{755BB82A-7210-4293-8BF5-48048399D6EC}" presName="LevelOneTextNode" presStyleLbl="node0" presStyleIdx="0" presStyleCnt="1" custScaleY="244748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CFAFDDA9-47B7-477E-B6CE-8E3FFFA1245E}" type="pres">
      <dgm:prSet presAssocID="{755BB82A-7210-4293-8BF5-48048399D6EC}" presName="level2hierChild" presStyleCnt="0"/>
      <dgm:spPr/>
    </dgm:pt>
    <dgm:pt modelId="{018509AB-A663-42EC-AAE8-D391156F1779}" type="pres">
      <dgm:prSet presAssocID="{FA36D662-C96A-4742-B4FC-23D8FF0C6A95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DF8312E4-AFCE-4EBE-8F95-09A0C7F539AA}" type="pres">
      <dgm:prSet presAssocID="{FA36D662-C96A-4742-B4FC-23D8FF0C6A95}" presName="connTx" presStyleLbl="parChTrans1D2" presStyleIdx="0" presStyleCnt="1"/>
      <dgm:spPr/>
      <dgm:t>
        <a:bodyPr/>
        <a:lstStyle/>
        <a:p>
          <a:endParaRPr lang="en-US"/>
        </a:p>
      </dgm:t>
    </dgm:pt>
    <dgm:pt modelId="{33B249C3-B5AB-4157-9799-D0E7F88D9747}" type="pres">
      <dgm:prSet presAssocID="{A9250EFE-974F-4CC5-B243-9A00B6171AB6}" presName="root2" presStyleCnt="0"/>
      <dgm:spPr/>
    </dgm:pt>
    <dgm:pt modelId="{74F4F872-A413-47B5-A377-5BDD14B40E50}" type="pres">
      <dgm:prSet presAssocID="{A9250EFE-974F-4CC5-B243-9A00B6171AB6}" presName="LevelTwoTextNode" presStyleLbl="node2" presStyleIdx="0" presStyleCnt="1" custScaleX="138380" custScaleY="275120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1A78A5DE-4C37-4116-BBCA-50DBF47492C9}" type="pres">
      <dgm:prSet presAssocID="{A9250EFE-974F-4CC5-B243-9A00B6171AB6}" presName="level3hierChild" presStyleCnt="0"/>
      <dgm:spPr/>
    </dgm:pt>
  </dgm:ptLst>
  <dgm:cxnLst>
    <dgm:cxn modelId="{BC17DDDD-2D34-4FF0-9182-FCBC63B3C6FD}" type="presOf" srcId="{FA36D662-C96A-4742-B4FC-23D8FF0C6A95}" destId="{018509AB-A663-42EC-AAE8-D391156F1779}" srcOrd="0" destOrd="0" presId="urn:microsoft.com/office/officeart/2005/8/layout/hierarchy2"/>
    <dgm:cxn modelId="{265640E1-6352-440A-B950-A76C989BC120}" type="presOf" srcId="{3D9EAFA2-BE16-4C63-8266-C2743B5648A7}" destId="{606CEF36-998A-4460-98D0-98E4B520E091}" srcOrd="0" destOrd="0" presId="urn:microsoft.com/office/officeart/2005/8/layout/hierarchy2"/>
    <dgm:cxn modelId="{F4A5DB45-8B2D-4C7E-8079-2584C87C4C24}" type="presOf" srcId="{FA36D662-C96A-4742-B4FC-23D8FF0C6A95}" destId="{DF8312E4-AFCE-4EBE-8F95-09A0C7F539AA}" srcOrd="1" destOrd="0" presId="urn:microsoft.com/office/officeart/2005/8/layout/hierarchy2"/>
    <dgm:cxn modelId="{2A88E154-DAF2-4F28-A49E-CE9941AF52AB}" srcId="{3D9EAFA2-BE16-4C63-8266-C2743B5648A7}" destId="{755BB82A-7210-4293-8BF5-48048399D6EC}" srcOrd="0" destOrd="0" parTransId="{CA263E6B-CD75-4739-B892-DB1B785C15E8}" sibTransId="{54B82152-8960-425C-B2F7-E1FCBA41B011}"/>
    <dgm:cxn modelId="{04E7859B-C21F-4445-A73B-D03ACD37544B}" srcId="{755BB82A-7210-4293-8BF5-48048399D6EC}" destId="{A9250EFE-974F-4CC5-B243-9A00B6171AB6}" srcOrd="0" destOrd="0" parTransId="{FA36D662-C96A-4742-B4FC-23D8FF0C6A95}" sibTransId="{F991C477-129C-49BA-BD60-D57D472B7FB7}"/>
    <dgm:cxn modelId="{318CDB88-8A69-4377-AE4F-992D74031E47}" type="presOf" srcId="{755BB82A-7210-4293-8BF5-48048399D6EC}" destId="{C854B72E-6AF8-4452-851B-F04034B20420}" srcOrd="0" destOrd="0" presId="urn:microsoft.com/office/officeart/2005/8/layout/hierarchy2"/>
    <dgm:cxn modelId="{8920F32C-75DA-4657-8CB8-6D65C4E22D6B}" type="presOf" srcId="{A9250EFE-974F-4CC5-B243-9A00B6171AB6}" destId="{74F4F872-A413-47B5-A377-5BDD14B40E50}" srcOrd="0" destOrd="0" presId="urn:microsoft.com/office/officeart/2005/8/layout/hierarchy2"/>
    <dgm:cxn modelId="{7A877386-7AE4-4E8A-9631-3D5930DCF4B3}" type="presParOf" srcId="{606CEF36-998A-4460-98D0-98E4B520E091}" destId="{9D541EE7-E08C-4D17-9B6E-980FF4A4C052}" srcOrd="0" destOrd="0" presId="urn:microsoft.com/office/officeart/2005/8/layout/hierarchy2"/>
    <dgm:cxn modelId="{8A145808-0CF3-4844-A00B-CB95921CB9B7}" type="presParOf" srcId="{9D541EE7-E08C-4D17-9B6E-980FF4A4C052}" destId="{C854B72E-6AF8-4452-851B-F04034B20420}" srcOrd="0" destOrd="0" presId="urn:microsoft.com/office/officeart/2005/8/layout/hierarchy2"/>
    <dgm:cxn modelId="{4F03B476-9D59-4E2C-8E7A-8DB88AD9A70B}" type="presParOf" srcId="{9D541EE7-E08C-4D17-9B6E-980FF4A4C052}" destId="{CFAFDDA9-47B7-477E-B6CE-8E3FFFA1245E}" srcOrd="1" destOrd="0" presId="urn:microsoft.com/office/officeart/2005/8/layout/hierarchy2"/>
    <dgm:cxn modelId="{16E497AE-ED5B-4ED7-8B09-314F5E0DBC3B}" type="presParOf" srcId="{CFAFDDA9-47B7-477E-B6CE-8E3FFFA1245E}" destId="{018509AB-A663-42EC-AAE8-D391156F1779}" srcOrd="0" destOrd="0" presId="urn:microsoft.com/office/officeart/2005/8/layout/hierarchy2"/>
    <dgm:cxn modelId="{125C8D28-6F93-4FAF-9023-B114888DB7E3}" type="presParOf" srcId="{018509AB-A663-42EC-AAE8-D391156F1779}" destId="{DF8312E4-AFCE-4EBE-8F95-09A0C7F539AA}" srcOrd="0" destOrd="0" presId="urn:microsoft.com/office/officeart/2005/8/layout/hierarchy2"/>
    <dgm:cxn modelId="{1193F439-BC1B-486E-B3AD-64B46EE91A52}" type="presParOf" srcId="{CFAFDDA9-47B7-477E-B6CE-8E3FFFA1245E}" destId="{33B249C3-B5AB-4157-9799-D0E7F88D9747}" srcOrd="1" destOrd="0" presId="urn:microsoft.com/office/officeart/2005/8/layout/hierarchy2"/>
    <dgm:cxn modelId="{BA9029CA-FC84-49F9-B99F-CC3CCD2B4A3B}" type="presParOf" srcId="{33B249C3-B5AB-4157-9799-D0E7F88D9747}" destId="{74F4F872-A413-47B5-A377-5BDD14B40E50}" srcOrd="0" destOrd="0" presId="urn:microsoft.com/office/officeart/2005/8/layout/hierarchy2"/>
    <dgm:cxn modelId="{C45E0A82-FF32-4AC2-B068-67D839EDDDFB}" type="presParOf" srcId="{33B249C3-B5AB-4157-9799-D0E7F88D9747}" destId="{1A78A5DE-4C37-4116-BBCA-50DBF47492C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F9F9EC8-C03A-49CE-A272-E1D83B7A35E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D6AB6CA7-C65C-4740-A94D-892373BBC51B}">
      <dgm:prSet phldrT="[Text]"/>
      <dgm:spPr>
        <a:solidFill>
          <a:srgbClr val="92D050"/>
        </a:solidFill>
      </dgm:spPr>
      <dgm:t>
        <a:bodyPr/>
        <a:lstStyle/>
        <a:p>
          <a:pPr rtl="1"/>
          <a:r>
            <a:rPr lang="ar-JO" b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القضائية</a:t>
          </a:r>
          <a:endParaRPr lang="ar-JO">
            <a:solidFill>
              <a:schemeClr val="bg1"/>
            </a:solidFill>
          </a:endParaRPr>
        </a:p>
      </dgm:t>
    </dgm:pt>
    <dgm:pt modelId="{4026A8BD-275E-40EF-919A-A7D526FBD7A0}" type="parTrans" cxnId="{66B8C2FF-EEC5-4900-8FC3-41A94E1CC9ED}">
      <dgm:prSet/>
      <dgm:spPr/>
      <dgm:t>
        <a:bodyPr/>
        <a:lstStyle/>
        <a:p>
          <a:pPr rtl="1"/>
          <a:endParaRPr lang="ar-JO"/>
        </a:p>
      </dgm:t>
    </dgm:pt>
    <dgm:pt modelId="{280003FA-91B9-4304-A38F-0D8CE9556FA0}" type="sibTrans" cxnId="{66B8C2FF-EEC5-4900-8FC3-41A94E1CC9ED}">
      <dgm:prSet/>
      <dgm:spPr/>
      <dgm:t>
        <a:bodyPr/>
        <a:lstStyle/>
        <a:p>
          <a:pPr rtl="1"/>
          <a:endParaRPr lang="ar-JO"/>
        </a:p>
      </dgm:t>
    </dgm:pt>
    <dgm:pt modelId="{98B3F55C-68F9-478C-97F0-03E5A4691088}">
      <dgm:prSet phldrT="[Text]"/>
      <dgm:spPr/>
      <dgm:t>
        <a:bodyPr/>
        <a:lstStyle/>
        <a:p>
          <a:pPr algn="justLow" rtl="1"/>
          <a:r>
            <a:rPr lang="ar-JO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يكون مصدر السلطة الممنوحة للنائب هو المحكمة او القاضي كما هو حال الوصي بموجب المادة 123 من القانون المدني</a:t>
          </a:r>
          <a:endParaRPr lang="ar-JO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F6EEA99-20A1-4954-921C-5C510C080DFE}" type="parTrans" cxnId="{50E659A9-058A-46A0-BC31-97AA9CD4299D}">
      <dgm:prSet/>
      <dgm:spPr/>
      <dgm:t>
        <a:bodyPr/>
        <a:lstStyle/>
        <a:p>
          <a:pPr rtl="1"/>
          <a:endParaRPr lang="ar-JO"/>
        </a:p>
      </dgm:t>
    </dgm:pt>
    <dgm:pt modelId="{672E962A-2C22-4C12-A749-D51A2B9149AE}" type="sibTrans" cxnId="{50E659A9-058A-46A0-BC31-97AA9CD4299D}">
      <dgm:prSet/>
      <dgm:spPr/>
      <dgm:t>
        <a:bodyPr/>
        <a:lstStyle/>
        <a:p>
          <a:pPr rtl="1"/>
          <a:endParaRPr lang="ar-JO"/>
        </a:p>
      </dgm:t>
    </dgm:pt>
    <dgm:pt modelId="{B78DA157-EAF3-467C-BA47-BABAA743CE64}" type="pres">
      <dgm:prSet presAssocID="{2F9F9EC8-C03A-49CE-A272-E1D83B7A35E2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2224486-DE9C-4707-8929-0DC36357C395}" type="pres">
      <dgm:prSet presAssocID="{D6AB6CA7-C65C-4740-A94D-892373BBC51B}" presName="root1" presStyleCnt="0"/>
      <dgm:spPr/>
    </dgm:pt>
    <dgm:pt modelId="{E9245564-8C3D-4ED9-A651-8D658675860A}" type="pres">
      <dgm:prSet presAssocID="{D6AB6CA7-C65C-4740-A94D-892373BBC51B}" presName="LevelOneTextNode" presStyleLbl="node0" presStyleIdx="0" presStyleCnt="1" custScaleY="144445" custLinFactNeighborX="409" custLinFactNeighborY="7115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F97D7A4E-E5B9-4221-9CC1-0262D96DCD1A}" type="pres">
      <dgm:prSet presAssocID="{D6AB6CA7-C65C-4740-A94D-892373BBC51B}" presName="level2hierChild" presStyleCnt="0"/>
      <dgm:spPr/>
    </dgm:pt>
    <dgm:pt modelId="{D3B18EFA-CAE3-49C2-BB92-577414851C68}" type="pres">
      <dgm:prSet presAssocID="{CF6EEA99-20A1-4954-921C-5C510C080DFE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45389510-7DEE-474A-A1EF-1DD7CCE9D801}" type="pres">
      <dgm:prSet presAssocID="{CF6EEA99-20A1-4954-921C-5C510C080DFE}" presName="connTx" presStyleLbl="parChTrans1D2" presStyleIdx="0" presStyleCnt="1"/>
      <dgm:spPr/>
      <dgm:t>
        <a:bodyPr/>
        <a:lstStyle/>
        <a:p>
          <a:endParaRPr lang="en-US"/>
        </a:p>
      </dgm:t>
    </dgm:pt>
    <dgm:pt modelId="{D1546314-E232-4510-A906-8F90FACB45AC}" type="pres">
      <dgm:prSet presAssocID="{98B3F55C-68F9-478C-97F0-03E5A4691088}" presName="root2" presStyleCnt="0"/>
      <dgm:spPr/>
    </dgm:pt>
    <dgm:pt modelId="{9EC6267A-E116-4D09-B473-277552F0E004}" type="pres">
      <dgm:prSet presAssocID="{98B3F55C-68F9-478C-97F0-03E5A4691088}" presName="LevelTwoTextNode" presStyleLbl="node2" presStyleIdx="0" presStyleCnt="1" custScaleX="147044" custScaleY="26266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52389B91-1FD6-418B-874D-F6BA644E8D92}" type="pres">
      <dgm:prSet presAssocID="{98B3F55C-68F9-478C-97F0-03E5A4691088}" presName="level3hierChild" presStyleCnt="0"/>
      <dgm:spPr/>
    </dgm:pt>
  </dgm:ptLst>
  <dgm:cxnLst>
    <dgm:cxn modelId="{6641EF3C-D3B2-4126-8E4E-BF4B1EA6B6BB}" type="presOf" srcId="{2F9F9EC8-C03A-49CE-A272-E1D83B7A35E2}" destId="{B78DA157-EAF3-467C-BA47-BABAA743CE64}" srcOrd="0" destOrd="0" presId="urn:microsoft.com/office/officeart/2005/8/layout/hierarchy2"/>
    <dgm:cxn modelId="{66B8C2FF-EEC5-4900-8FC3-41A94E1CC9ED}" srcId="{2F9F9EC8-C03A-49CE-A272-E1D83B7A35E2}" destId="{D6AB6CA7-C65C-4740-A94D-892373BBC51B}" srcOrd="0" destOrd="0" parTransId="{4026A8BD-275E-40EF-919A-A7D526FBD7A0}" sibTransId="{280003FA-91B9-4304-A38F-0D8CE9556FA0}"/>
    <dgm:cxn modelId="{5B213851-61BE-43D2-8E19-B1C5AED11356}" type="presOf" srcId="{CF6EEA99-20A1-4954-921C-5C510C080DFE}" destId="{45389510-7DEE-474A-A1EF-1DD7CCE9D801}" srcOrd="1" destOrd="0" presId="urn:microsoft.com/office/officeart/2005/8/layout/hierarchy2"/>
    <dgm:cxn modelId="{68B8AD90-44E5-41C5-A188-326A2ACDF363}" type="presOf" srcId="{CF6EEA99-20A1-4954-921C-5C510C080DFE}" destId="{D3B18EFA-CAE3-49C2-BB92-577414851C68}" srcOrd="0" destOrd="0" presId="urn:microsoft.com/office/officeart/2005/8/layout/hierarchy2"/>
    <dgm:cxn modelId="{BEEC029D-DFA1-4CF1-A26D-A598CAC16475}" type="presOf" srcId="{98B3F55C-68F9-478C-97F0-03E5A4691088}" destId="{9EC6267A-E116-4D09-B473-277552F0E004}" srcOrd="0" destOrd="0" presId="urn:microsoft.com/office/officeart/2005/8/layout/hierarchy2"/>
    <dgm:cxn modelId="{AA26E0F3-2315-44F5-89A8-54BF67FE36F9}" type="presOf" srcId="{D6AB6CA7-C65C-4740-A94D-892373BBC51B}" destId="{E9245564-8C3D-4ED9-A651-8D658675860A}" srcOrd="0" destOrd="0" presId="urn:microsoft.com/office/officeart/2005/8/layout/hierarchy2"/>
    <dgm:cxn modelId="{50E659A9-058A-46A0-BC31-97AA9CD4299D}" srcId="{D6AB6CA7-C65C-4740-A94D-892373BBC51B}" destId="{98B3F55C-68F9-478C-97F0-03E5A4691088}" srcOrd="0" destOrd="0" parTransId="{CF6EEA99-20A1-4954-921C-5C510C080DFE}" sibTransId="{672E962A-2C22-4C12-A749-D51A2B9149AE}"/>
    <dgm:cxn modelId="{54885A76-5EAE-409B-B695-76F9C70B6BF5}" type="presParOf" srcId="{B78DA157-EAF3-467C-BA47-BABAA743CE64}" destId="{42224486-DE9C-4707-8929-0DC36357C395}" srcOrd="0" destOrd="0" presId="urn:microsoft.com/office/officeart/2005/8/layout/hierarchy2"/>
    <dgm:cxn modelId="{58A3B1C0-179F-4F01-8969-D2BE07F9C556}" type="presParOf" srcId="{42224486-DE9C-4707-8929-0DC36357C395}" destId="{E9245564-8C3D-4ED9-A651-8D658675860A}" srcOrd="0" destOrd="0" presId="urn:microsoft.com/office/officeart/2005/8/layout/hierarchy2"/>
    <dgm:cxn modelId="{798A84B1-76BE-48B1-9EDA-71F2BF0625BF}" type="presParOf" srcId="{42224486-DE9C-4707-8929-0DC36357C395}" destId="{F97D7A4E-E5B9-4221-9CC1-0262D96DCD1A}" srcOrd="1" destOrd="0" presId="urn:microsoft.com/office/officeart/2005/8/layout/hierarchy2"/>
    <dgm:cxn modelId="{FF7F4739-3514-4741-815F-6362C456704B}" type="presParOf" srcId="{F97D7A4E-E5B9-4221-9CC1-0262D96DCD1A}" destId="{D3B18EFA-CAE3-49C2-BB92-577414851C68}" srcOrd="0" destOrd="0" presId="urn:microsoft.com/office/officeart/2005/8/layout/hierarchy2"/>
    <dgm:cxn modelId="{9656A2ED-196F-4BBC-A6A9-BFAAFB83D639}" type="presParOf" srcId="{D3B18EFA-CAE3-49C2-BB92-577414851C68}" destId="{45389510-7DEE-474A-A1EF-1DD7CCE9D801}" srcOrd="0" destOrd="0" presId="urn:microsoft.com/office/officeart/2005/8/layout/hierarchy2"/>
    <dgm:cxn modelId="{85B70B67-C14F-4F33-B595-27C9BF08D78F}" type="presParOf" srcId="{F97D7A4E-E5B9-4221-9CC1-0262D96DCD1A}" destId="{D1546314-E232-4510-A906-8F90FACB45AC}" srcOrd="1" destOrd="0" presId="urn:microsoft.com/office/officeart/2005/8/layout/hierarchy2"/>
    <dgm:cxn modelId="{EF0CEEE3-2258-4FBC-A62A-FA66919F4DED}" type="presParOf" srcId="{D1546314-E232-4510-A906-8F90FACB45AC}" destId="{9EC6267A-E116-4D09-B473-277552F0E004}" srcOrd="0" destOrd="0" presId="urn:microsoft.com/office/officeart/2005/8/layout/hierarchy2"/>
    <dgm:cxn modelId="{037C4F09-3F4F-4E73-BCE7-8FFCCC0CB082}" type="presParOf" srcId="{D1546314-E232-4510-A906-8F90FACB45AC}" destId="{52389B91-1FD6-418B-874D-F6BA644E8D9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929B48-B63C-428D-B255-6C223D2CDC9A}" type="doc">
      <dgm:prSet loTypeId="urn:microsoft.com/office/officeart/2005/8/layout/target3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ACA3A005-25A6-4AE4-A6B1-092267D47AB6}">
      <dgm:prSet phldrT="[Text]" custT="1"/>
      <dgm:spPr/>
      <dgm:t>
        <a:bodyPr/>
        <a:lstStyle/>
        <a:p>
          <a:pPr algn="ctr"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695736-7331-40BF-979D-BAAF90875CB5}" type="parTrans" cxnId="{83E1D4C3-97E2-43B2-987E-9BD3601B37A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31DDD8-4921-45E8-952C-33016E67DC32}" type="sibTrans" cxnId="{83E1D4C3-97E2-43B2-987E-9BD3601B37A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9F2C9EE-0B35-4346-87AB-8B287BF9EADC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الارادة المنفردة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BC5951-16C9-4168-8270-042DB6CEA5D8}" type="parTrans" cxnId="{2E9B05E8-7314-4468-BA64-8B3FBB1C6CD5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EFCD24-966C-4B6A-99C3-C7C102FA739D}" type="sibTrans" cxnId="{2E9B05E8-7314-4468-BA64-8B3FBB1C6CD5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7D0A116-EAE8-4A45-829A-2657FCC7FF8C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الضار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8A3CF3A-432C-4046-82A1-3E3597A6102C}" type="parTrans" cxnId="{85673B78-99E8-4786-8DF9-727E6A36E2B4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B79F32-2F27-4FEA-BDDE-8B20CC3F3BDC}" type="sibTrans" cxnId="{85673B78-99E8-4786-8DF9-727E6A36E2B4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537A74-9F0D-4330-B5BA-9B3501BE2960}">
      <dgm:prSet phldrT="[Text]" custT="1"/>
      <dgm:spPr/>
      <dgm:t>
        <a:bodyPr/>
        <a:lstStyle/>
        <a:p>
          <a:pPr algn="ctr" rtl="1"/>
          <a:r>
            <a:rPr lang="ar-JO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النافع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FD8B913-0F52-4421-ABC3-1F3200937529}" type="parTrans" cxnId="{5225CFC4-68A5-4AE1-8170-DDD38F475B4D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D18336-4FA4-46AF-9727-0D1B5CE2876F}" type="sibTrans" cxnId="{5225CFC4-68A5-4AE1-8170-DDD38F475B4D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F77BD2-B591-4A75-A241-1D28B10942F4}">
      <dgm:prSet phldrT="[Text]" custT="1"/>
      <dgm:spPr/>
      <dgm:t>
        <a:bodyPr/>
        <a:lstStyle/>
        <a:p>
          <a:pPr algn="ctr"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3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8A7340-16A2-4D43-BAF4-EB93F1DD0A46}" type="parTrans" cxnId="{C6F3F402-CD36-42AF-AD3C-9A2D498FB9C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6D079F-B406-4D13-B657-B5DF109DCF5F}" type="sibTrans" cxnId="{C6F3F402-CD36-42AF-AD3C-9A2D498FB9CB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C520B9-884C-476A-8D09-84C4CC23BDF3}" type="pres">
      <dgm:prSet presAssocID="{1E929B48-B63C-428D-B255-6C223D2CDC9A}" presName="Name0" presStyleCnt="0">
        <dgm:presLayoutVars>
          <dgm:chMax val="7"/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E9B48589-7CA3-48B3-9F6D-9F529F137BFB}" type="pres">
      <dgm:prSet presAssocID="{ACA3A005-25A6-4AE4-A6B1-092267D47AB6}" presName="circle1" presStyleLbl="node1" presStyleIdx="0" presStyleCnt="5"/>
      <dgm:spPr/>
      <dgm:t>
        <a:bodyPr/>
        <a:lstStyle/>
        <a:p>
          <a:pPr rtl="1"/>
          <a:endParaRPr lang="ar-JO"/>
        </a:p>
      </dgm:t>
    </dgm:pt>
    <dgm:pt modelId="{51B94CA0-EE3B-4DE5-8649-F5E23B2E6325}" type="pres">
      <dgm:prSet presAssocID="{ACA3A005-25A6-4AE4-A6B1-092267D47AB6}" presName="space" presStyleCnt="0"/>
      <dgm:spPr/>
      <dgm:t>
        <a:bodyPr/>
        <a:lstStyle/>
        <a:p>
          <a:endParaRPr lang="en-US"/>
        </a:p>
      </dgm:t>
    </dgm:pt>
    <dgm:pt modelId="{C94080BD-D0C7-4C59-ABCE-9400203331EE}" type="pres">
      <dgm:prSet presAssocID="{ACA3A005-25A6-4AE4-A6B1-092267D47AB6}" presName="rect1" presStyleLbl="alignAcc1" presStyleIdx="0" presStyleCnt="5"/>
      <dgm:spPr/>
      <dgm:t>
        <a:bodyPr/>
        <a:lstStyle/>
        <a:p>
          <a:pPr rtl="1"/>
          <a:endParaRPr lang="ar-JO"/>
        </a:p>
      </dgm:t>
    </dgm:pt>
    <dgm:pt modelId="{D6C2503D-D30A-4062-B5E0-10748D611111}" type="pres">
      <dgm:prSet presAssocID="{B9F2C9EE-0B35-4346-87AB-8B287BF9EADC}" presName="vertSpace2" presStyleLbl="node1" presStyleIdx="0" presStyleCnt="5"/>
      <dgm:spPr/>
      <dgm:t>
        <a:bodyPr/>
        <a:lstStyle/>
        <a:p>
          <a:endParaRPr lang="en-US"/>
        </a:p>
      </dgm:t>
    </dgm:pt>
    <dgm:pt modelId="{C937810C-778F-46FA-B2E1-F425D76BB6D8}" type="pres">
      <dgm:prSet presAssocID="{B9F2C9EE-0B35-4346-87AB-8B287BF9EADC}" presName="circle2" presStyleLbl="node1" presStyleIdx="1" presStyleCnt="5"/>
      <dgm:spPr/>
      <dgm:t>
        <a:bodyPr/>
        <a:lstStyle/>
        <a:p>
          <a:pPr rtl="1"/>
          <a:endParaRPr lang="ar-JO"/>
        </a:p>
      </dgm:t>
    </dgm:pt>
    <dgm:pt modelId="{3EB2AF22-26E1-4641-8384-F157833C7E30}" type="pres">
      <dgm:prSet presAssocID="{B9F2C9EE-0B35-4346-87AB-8B287BF9EADC}" presName="rect2" presStyleLbl="alignAcc1" presStyleIdx="1" presStyleCnt="5"/>
      <dgm:spPr/>
      <dgm:t>
        <a:bodyPr/>
        <a:lstStyle/>
        <a:p>
          <a:pPr rtl="1"/>
          <a:endParaRPr lang="ar-JO"/>
        </a:p>
      </dgm:t>
    </dgm:pt>
    <dgm:pt modelId="{A3CB32AB-6F4C-4488-928B-4BF78C1CD602}" type="pres">
      <dgm:prSet presAssocID="{97D0A116-EAE8-4A45-829A-2657FCC7FF8C}" presName="vertSpace3" presStyleLbl="node1" presStyleIdx="1" presStyleCnt="5"/>
      <dgm:spPr/>
      <dgm:t>
        <a:bodyPr/>
        <a:lstStyle/>
        <a:p>
          <a:endParaRPr lang="en-US"/>
        </a:p>
      </dgm:t>
    </dgm:pt>
    <dgm:pt modelId="{FEC3DC65-6F5B-40D6-9720-065AEE9F7919}" type="pres">
      <dgm:prSet presAssocID="{97D0A116-EAE8-4A45-829A-2657FCC7FF8C}" presName="circle3" presStyleLbl="node1" presStyleIdx="2" presStyleCnt="5"/>
      <dgm:spPr/>
      <dgm:t>
        <a:bodyPr/>
        <a:lstStyle/>
        <a:p>
          <a:pPr rtl="1"/>
          <a:endParaRPr lang="ar-JO"/>
        </a:p>
      </dgm:t>
    </dgm:pt>
    <dgm:pt modelId="{DD4834F3-DE6B-4AAD-9513-B79A55686798}" type="pres">
      <dgm:prSet presAssocID="{97D0A116-EAE8-4A45-829A-2657FCC7FF8C}" presName="rect3" presStyleLbl="alignAcc1" presStyleIdx="2" presStyleCnt="5"/>
      <dgm:spPr/>
      <dgm:t>
        <a:bodyPr/>
        <a:lstStyle/>
        <a:p>
          <a:pPr rtl="1"/>
          <a:endParaRPr lang="ar-JO"/>
        </a:p>
      </dgm:t>
    </dgm:pt>
    <dgm:pt modelId="{6B9960DC-4B00-43EA-B53F-D23CC6B5294E}" type="pres">
      <dgm:prSet presAssocID="{BE537A74-9F0D-4330-B5BA-9B3501BE2960}" presName="vertSpace4" presStyleLbl="node1" presStyleIdx="2" presStyleCnt="5"/>
      <dgm:spPr/>
      <dgm:t>
        <a:bodyPr/>
        <a:lstStyle/>
        <a:p>
          <a:endParaRPr lang="en-US"/>
        </a:p>
      </dgm:t>
    </dgm:pt>
    <dgm:pt modelId="{C8C03C1F-CA20-497D-B281-48EC9BB3093C}" type="pres">
      <dgm:prSet presAssocID="{BE537A74-9F0D-4330-B5BA-9B3501BE2960}" presName="circle4" presStyleLbl="node1" presStyleIdx="3" presStyleCnt="5"/>
      <dgm:spPr/>
      <dgm:t>
        <a:bodyPr/>
        <a:lstStyle/>
        <a:p>
          <a:pPr rtl="1"/>
          <a:endParaRPr lang="ar-JO"/>
        </a:p>
      </dgm:t>
    </dgm:pt>
    <dgm:pt modelId="{1C434217-F18E-4BC7-AFB5-C10D2BEED1F5}" type="pres">
      <dgm:prSet presAssocID="{BE537A74-9F0D-4330-B5BA-9B3501BE2960}" presName="rect4" presStyleLbl="alignAcc1" presStyleIdx="3" presStyleCnt="5"/>
      <dgm:spPr/>
      <dgm:t>
        <a:bodyPr/>
        <a:lstStyle/>
        <a:p>
          <a:pPr rtl="1"/>
          <a:endParaRPr lang="ar-JO"/>
        </a:p>
      </dgm:t>
    </dgm:pt>
    <dgm:pt modelId="{A51DA1DD-D6CB-4F24-B19F-21DB58C9D8BB}" type="pres">
      <dgm:prSet presAssocID="{E7F77BD2-B591-4A75-A241-1D28B10942F4}" presName="vertSpace5" presStyleLbl="node1" presStyleIdx="3" presStyleCnt="5"/>
      <dgm:spPr/>
      <dgm:t>
        <a:bodyPr/>
        <a:lstStyle/>
        <a:p>
          <a:endParaRPr lang="en-US"/>
        </a:p>
      </dgm:t>
    </dgm:pt>
    <dgm:pt modelId="{58442E4F-21C1-490C-B866-ABC4B91D7B2A}" type="pres">
      <dgm:prSet presAssocID="{E7F77BD2-B591-4A75-A241-1D28B10942F4}" presName="circle5" presStyleLbl="node1" presStyleIdx="4" presStyleCnt="5"/>
      <dgm:spPr/>
      <dgm:t>
        <a:bodyPr/>
        <a:lstStyle/>
        <a:p>
          <a:pPr rtl="1"/>
          <a:endParaRPr lang="ar-JO"/>
        </a:p>
      </dgm:t>
    </dgm:pt>
    <dgm:pt modelId="{027A9842-7C6A-4C37-87BF-416B142A5D23}" type="pres">
      <dgm:prSet presAssocID="{E7F77BD2-B591-4A75-A241-1D28B10942F4}" presName="rect5" presStyleLbl="alignAcc1" presStyleIdx="4" presStyleCnt="5"/>
      <dgm:spPr/>
      <dgm:t>
        <a:bodyPr/>
        <a:lstStyle/>
        <a:p>
          <a:pPr rtl="1"/>
          <a:endParaRPr lang="ar-JO"/>
        </a:p>
      </dgm:t>
    </dgm:pt>
    <dgm:pt modelId="{6A574BE6-590E-4664-A564-F673EA7AD04A}" type="pres">
      <dgm:prSet presAssocID="{ACA3A005-25A6-4AE4-A6B1-092267D47AB6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51E8CA2A-BB44-478C-A591-E25C23BDEA14}" type="pres">
      <dgm:prSet presAssocID="{B9F2C9EE-0B35-4346-87AB-8B287BF9EADC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3280668-5267-4180-B0AA-8A0E231BF068}" type="pres">
      <dgm:prSet presAssocID="{97D0A116-EAE8-4A45-829A-2657FCC7FF8C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6B7D83F9-4949-4417-9D4F-78D4C9A46375}" type="pres">
      <dgm:prSet presAssocID="{BE537A74-9F0D-4330-B5BA-9B3501BE2960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C27FFCCD-2BA0-420B-9E3D-53DD002B82FE}" type="pres">
      <dgm:prSet presAssocID="{E7F77BD2-B591-4A75-A241-1D28B10942F4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2E9B05E8-7314-4468-BA64-8B3FBB1C6CD5}" srcId="{1E929B48-B63C-428D-B255-6C223D2CDC9A}" destId="{B9F2C9EE-0B35-4346-87AB-8B287BF9EADC}" srcOrd="1" destOrd="0" parTransId="{1CBC5951-16C9-4168-8270-042DB6CEA5D8}" sibTransId="{65EFCD24-966C-4B6A-99C3-C7C102FA739D}"/>
    <dgm:cxn modelId="{CC750693-913A-430F-8242-D7B421BDB55B}" type="presOf" srcId="{BE537A74-9F0D-4330-B5BA-9B3501BE2960}" destId="{1C434217-F18E-4BC7-AFB5-C10D2BEED1F5}" srcOrd="0" destOrd="0" presId="urn:microsoft.com/office/officeart/2005/8/layout/target3"/>
    <dgm:cxn modelId="{B9B693EA-EE54-4081-A563-3DE71804F0E7}" type="presOf" srcId="{E7F77BD2-B591-4A75-A241-1D28B10942F4}" destId="{C27FFCCD-2BA0-420B-9E3D-53DD002B82FE}" srcOrd="1" destOrd="0" presId="urn:microsoft.com/office/officeart/2005/8/layout/target3"/>
    <dgm:cxn modelId="{5225CFC4-68A5-4AE1-8170-DDD38F475B4D}" srcId="{1E929B48-B63C-428D-B255-6C223D2CDC9A}" destId="{BE537A74-9F0D-4330-B5BA-9B3501BE2960}" srcOrd="3" destOrd="0" parTransId="{1FD8B913-0F52-4421-ABC3-1F3200937529}" sibTransId="{F5D18336-4FA4-46AF-9727-0D1B5CE2876F}"/>
    <dgm:cxn modelId="{83E1D4C3-97E2-43B2-987E-9BD3601B37AB}" srcId="{1E929B48-B63C-428D-B255-6C223D2CDC9A}" destId="{ACA3A005-25A6-4AE4-A6B1-092267D47AB6}" srcOrd="0" destOrd="0" parTransId="{E3695736-7331-40BF-979D-BAAF90875CB5}" sibTransId="{FA31DDD8-4921-45E8-952C-33016E67DC32}"/>
    <dgm:cxn modelId="{1EC018DD-B35B-4560-B165-46C2227901FC}" type="presOf" srcId="{BE537A74-9F0D-4330-B5BA-9B3501BE2960}" destId="{6B7D83F9-4949-4417-9D4F-78D4C9A46375}" srcOrd="1" destOrd="0" presId="urn:microsoft.com/office/officeart/2005/8/layout/target3"/>
    <dgm:cxn modelId="{21283A95-252B-4288-BE11-D731797DE57B}" type="presOf" srcId="{ACA3A005-25A6-4AE4-A6B1-092267D47AB6}" destId="{C94080BD-D0C7-4C59-ABCE-9400203331EE}" srcOrd="0" destOrd="0" presId="urn:microsoft.com/office/officeart/2005/8/layout/target3"/>
    <dgm:cxn modelId="{7B2D0389-1974-4501-A410-9C4773A30A48}" type="presOf" srcId="{97D0A116-EAE8-4A45-829A-2657FCC7FF8C}" destId="{DD4834F3-DE6B-4AAD-9513-B79A55686798}" srcOrd="0" destOrd="0" presId="urn:microsoft.com/office/officeart/2005/8/layout/target3"/>
    <dgm:cxn modelId="{A18841F4-8457-4942-A5D5-80E8E1FB72B6}" type="presOf" srcId="{B9F2C9EE-0B35-4346-87AB-8B287BF9EADC}" destId="{3EB2AF22-26E1-4641-8384-F157833C7E30}" srcOrd="0" destOrd="0" presId="urn:microsoft.com/office/officeart/2005/8/layout/target3"/>
    <dgm:cxn modelId="{7A18F73C-8FA7-45AE-82D4-4268CFEB7AB8}" type="presOf" srcId="{1E929B48-B63C-428D-B255-6C223D2CDC9A}" destId="{C0C520B9-884C-476A-8D09-84C4CC23BDF3}" srcOrd="0" destOrd="0" presId="urn:microsoft.com/office/officeart/2005/8/layout/target3"/>
    <dgm:cxn modelId="{49647201-25C2-4848-B929-092F1AE09E31}" type="presOf" srcId="{ACA3A005-25A6-4AE4-A6B1-092267D47AB6}" destId="{6A574BE6-590E-4664-A564-F673EA7AD04A}" srcOrd="1" destOrd="0" presId="urn:microsoft.com/office/officeart/2005/8/layout/target3"/>
    <dgm:cxn modelId="{C6F3F402-CD36-42AF-AD3C-9A2D498FB9CB}" srcId="{1E929B48-B63C-428D-B255-6C223D2CDC9A}" destId="{E7F77BD2-B591-4A75-A241-1D28B10942F4}" srcOrd="4" destOrd="0" parTransId="{FB8A7340-16A2-4D43-BAF4-EB93F1DD0A46}" sibTransId="{756D079F-B406-4D13-B657-B5DF109DCF5F}"/>
    <dgm:cxn modelId="{6D9ACAFA-98D9-40AC-8F0C-B4A12874E80A}" type="presOf" srcId="{E7F77BD2-B591-4A75-A241-1D28B10942F4}" destId="{027A9842-7C6A-4C37-87BF-416B142A5D23}" srcOrd="0" destOrd="0" presId="urn:microsoft.com/office/officeart/2005/8/layout/target3"/>
    <dgm:cxn modelId="{A240743C-718A-493A-9336-F6443035BDA9}" type="presOf" srcId="{97D0A116-EAE8-4A45-829A-2657FCC7FF8C}" destId="{F3280668-5267-4180-B0AA-8A0E231BF068}" srcOrd="1" destOrd="0" presId="urn:microsoft.com/office/officeart/2005/8/layout/target3"/>
    <dgm:cxn modelId="{85673B78-99E8-4786-8DF9-727E6A36E2B4}" srcId="{1E929B48-B63C-428D-B255-6C223D2CDC9A}" destId="{97D0A116-EAE8-4A45-829A-2657FCC7FF8C}" srcOrd="2" destOrd="0" parTransId="{B8A3CF3A-432C-4046-82A1-3E3597A6102C}" sibTransId="{7AB79F32-2F27-4FEA-BDDE-8B20CC3F3BDC}"/>
    <dgm:cxn modelId="{E38B3F89-4F5E-4AC7-B608-0E1C85030B72}" type="presOf" srcId="{B9F2C9EE-0B35-4346-87AB-8B287BF9EADC}" destId="{51E8CA2A-BB44-478C-A591-E25C23BDEA14}" srcOrd="1" destOrd="0" presId="urn:microsoft.com/office/officeart/2005/8/layout/target3"/>
    <dgm:cxn modelId="{65CD024F-EF34-4211-91F4-3DD7263391F4}" type="presParOf" srcId="{C0C520B9-884C-476A-8D09-84C4CC23BDF3}" destId="{E9B48589-7CA3-48B3-9F6D-9F529F137BFB}" srcOrd="0" destOrd="0" presId="urn:microsoft.com/office/officeart/2005/8/layout/target3"/>
    <dgm:cxn modelId="{5CEF1118-07FA-47E2-8AD3-8050761AFD7E}" type="presParOf" srcId="{C0C520B9-884C-476A-8D09-84C4CC23BDF3}" destId="{51B94CA0-EE3B-4DE5-8649-F5E23B2E6325}" srcOrd="1" destOrd="0" presId="urn:microsoft.com/office/officeart/2005/8/layout/target3"/>
    <dgm:cxn modelId="{ED8A2431-CFBF-4938-8CA6-17228EC329CA}" type="presParOf" srcId="{C0C520B9-884C-476A-8D09-84C4CC23BDF3}" destId="{C94080BD-D0C7-4C59-ABCE-9400203331EE}" srcOrd="2" destOrd="0" presId="urn:microsoft.com/office/officeart/2005/8/layout/target3"/>
    <dgm:cxn modelId="{AF64385E-7612-405A-B448-B74CF9CFC477}" type="presParOf" srcId="{C0C520B9-884C-476A-8D09-84C4CC23BDF3}" destId="{D6C2503D-D30A-4062-B5E0-10748D611111}" srcOrd="3" destOrd="0" presId="urn:microsoft.com/office/officeart/2005/8/layout/target3"/>
    <dgm:cxn modelId="{DB2CF26E-5EF1-47F7-97B2-192830A4084F}" type="presParOf" srcId="{C0C520B9-884C-476A-8D09-84C4CC23BDF3}" destId="{C937810C-778F-46FA-B2E1-F425D76BB6D8}" srcOrd="4" destOrd="0" presId="urn:microsoft.com/office/officeart/2005/8/layout/target3"/>
    <dgm:cxn modelId="{19F34426-B2F3-4892-9B8B-C1F59A2B2A4E}" type="presParOf" srcId="{C0C520B9-884C-476A-8D09-84C4CC23BDF3}" destId="{3EB2AF22-26E1-4641-8384-F157833C7E30}" srcOrd="5" destOrd="0" presId="urn:microsoft.com/office/officeart/2005/8/layout/target3"/>
    <dgm:cxn modelId="{E9B1B3B5-C31A-4197-93D3-3EC4BC4559C3}" type="presParOf" srcId="{C0C520B9-884C-476A-8D09-84C4CC23BDF3}" destId="{A3CB32AB-6F4C-4488-928B-4BF78C1CD602}" srcOrd="6" destOrd="0" presId="urn:microsoft.com/office/officeart/2005/8/layout/target3"/>
    <dgm:cxn modelId="{B57A6B2A-3DCC-4BB4-8791-0ACA6A65DC60}" type="presParOf" srcId="{C0C520B9-884C-476A-8D09-84C4CC23BDF3}" destId="{FEC3DC65-6F5B-40D6-9720-065AEE9F7919}" srcOrd="7" destOrd="0" presId="urn:microsoft.com/office/officeart/2005/8/layout/target3"/>
    <dgm:cxn modelId="{CE549F09-DDD5-4347-93C6-9289322A3CBB}" type="presParOf" srcId="{C0C520B9-884C-476A-8D09-84C4CC23BDF3}" destId="{DD4834F3-DE6B-4AAD-9513-B79A55686798}" srcOrd="8" destOrd="0" presId="urn:microsoft.com/office/officeart/2005/8/layout/target3"/>
    <dgm:cxn modelId="{04CB594B-00F2-427E-857F-3469460C4645}" type="presParOf" srcId="{C0C520B9-884C-476A-8D09-84C4CC23BDF3}" destId="{6B9960DC-4B00-43EA-B53F-D23CC6B5294E}" srcOrd="9" destOrd="0" presId="urn:microsoft.com/office/officeart/2005/8/layout/target3"/>
    <dgm:cxn modelId="{C9FFE47B-ABB2-4B6B-99A1-E17487894013}" type="presParOf" srcId="{C0C520B9-884C-476A-8D09-84C4CC23BDF3}" destId="{C8C03C1F-CA20-497D-B281-48EC9BB3093C}" srcOrd="10" destOrd="0" presId="urn:microsoft.com/office/officeart/2005/8/layout/target3"/>
    <dgm:cxn modelId="{C6F584B3-E0EB-42E0-AC48-15ECDA14966C}" type="presParOf" srcId="{C0C520B9-884C-476A-8D09-84C4CC23BDF3}" destId="{1C434217-F18E-4BC7-AFB5-C10D2BEED1F5}" srcOrd="11" destOrd="0" presId="urn:microsoft.com/office/officeart/2005/8/layout/target3"/>
    <dgm:cxn modelId="{F6ACAE6D-2C87-4BE6-B56B-DB11896E91E5}" type="presParOf" srcId="{C0C520B9-884C-476A-8D09-84C4CC23BDF3}" destId="{A51DA1DD-D6CB-4F24-B19F-21DB58C9D8BB}" srcOrd="12" destOrd="0" presId="urn:microsoft.com/office/officeart/2005/8/layout/target3"/>
    <dgm:cxn modelId="{7FF41A57-0D32-4D3F-B3CF-0DA966EEEA83}" type="presParOf" srcId="{C0C520B9-884C-476A-8D09-84C4CC23BDF3}" destId="{58442E4F-21C1-490C-B866-ABC4B91D7B2A}" srcOrd="13" destOrd="0" presId="urn:microsoft.com/office/officeart/2005/8/layout/target3"/>
    <dgm:cxn modelId="{1923A867-26BE-4A3F-9BA9-608E71062A88}" type="presParOf" srcId="{C0C520B9-884C-476A-8D09-84C4CC23BDF3}" destId="{027A9842-7C6A-4C37-87BF-416B142A5D23}" srcOrd="14" destOrd="0" presId="urn:microsoft.com/office/officeart/2005/8/layout/target3"/>
    <dgm:cxn modelId="{BAFDD26E-402C-40EC-98C3-616045D802D4}" type="presParOf" srcId="{C0C520B9-884C-476A-8D09-84C4CC23BDF3}" destId="{6A574BE6-590E-4664-A564-F673EA7AD04A}" srcOrd="15" destOrd="0" presId="urn:microsoft.com/office/officeart/2005/8/layout/target3"/>
    <dgm:cxn modelId="{F6862526-6509-4971-8DA6-FCB736E91287}" type="presParOf" srcId="{C0C520B9-884C-476A-8D09-84C4CC23BDF3}" destId="{51E8CA2A-BB44-478C-A591-E25C23BDEA14}" srcOrd="16" destOrd="0" presId="urn:microsoft.com/office/officeart/2005/8/layout/target3"/>
    <dgm:cxn modelId="{9F927E3C-5D87-4817-9EE7-D2B1FE0B354F}" type="presParOf" srcId="{C0C520B9-884C-476A-8D09-84C4CC23BDF3}" destId="{F3280668-5267-4180-B0AA-8A0E231BF068}" srcOrd="17" destOrd="0" presId="urn:microsoft.com/office/officeart/2005/8/layout/target3"/>
    <dgm:cxn modelId="{C187D3E4-9499-460D-ACDC-4EB2C12EEC66}" type="presParOf" srcId="{C0C520B9-884C-476A-8D09-84C4CC23BDF3}" destId="{6B7D83F9-4949-4417-9D4F-78D4C9A46375}" srcOrd="18" destOrd="0" presId="urn:microsoft.com/office/officeart/2005/8/layout/target3"/>
    <dgm:cxn modelId="{6C1C0E8C-E72D-47CA-B6A3-561442976985}" type="presParOf" srcId="{C0C520B9-884C-476A-8D09-84C4CC23BDF3}" destId="{C27FFCCD-2BA0-420B-9E3D-53DD002B82FE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72FFBB-AB06-4471-B1FC-64CBC3FC7ACE}" type="doc">
      <dgm:prSet loTypeId="urn:microsoft.com/office/officeart/2005/8/layout/orgChart1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pPr rtl="1"/>
          <a:endParaRPr lang="ar-JO"/>
        </a:p>
      </dgm:t>
    </dgm:pt>
    <dgm:pt modelId="{C22A55F3-9B1A-4557-93F3-41B60FC167DA}">
      <dgm:prSet phldrT="[Text]" custT="1"/>
      <dgm:spPr/>
      <dgm:t>
        <a:bodyPr/>
        <a:lstStyle/>
        <a:p>
          <a:pPr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78E0745-7F33-4436-A51F-DFBCB6D75ECE}" type="parTrans" cxnId="{0160E512-6C0C-49A8-87E9-C3BE1C9202A2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AE8D06-16D3-4F60-87D8-A9E58CF1DDD2}" type="sibTrans" cxnId="{0160E512-6C0C-49A8-87E9-C3BE1C9202A2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AD5F67-D6A2-48D4-9449-ADBEDCDA1A66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التكوين 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CE58938-1176-4A9A-ABAC-4D1FFF748689}" type="parTrans" cxnId="{668B9322-C14C-431E-B39C-FDC74B192D70}">
      <dgm:prSet custT="1"/>
      <dgm:spPr/>
      <dgm:t>
        <a:bodyPr/>
        <a:lstStyle/>
        <a:p>
          <a:pPr rtl="1"/>
          <a:endParaRPr lang="ar-JO" sz="11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96912E-57E8-41C8-83DE-B4C497498647}" type="sibTrans" cxnId="{668B9322-C14C-431E-B39C-FDC74B192D70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C892D2-3EDE-4A4B-ACFF-DC1DC501D622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عقداً رضائياً 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91A6554-DA46-4B5B-926A-DB8618D6B974}" type="parTrans" cxnId="{DF3809F5-DF5C-43B7-83F5-42EBCA65F813}">
      <dgm:prSet custT="1"/>
      <dgm:spPr/>
      <dgm:t>
        <a:bodyPr/>
        <a:lstStyle/>
        <a:p>
          <a:pPr rtl="1"/>
          <a:endParaRPr lang="ar-JO" sz="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F43BD7D-6DD9-4743-ABBA-022888DD4B19}" type="sibTrans" cxnId="{DF3809F5-DF5C-43B7-83F5-42EBCA65F813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521EAC-3499-4A0C-B8A4-311FF6C22901}">
      <dgm:prSet phldrT="[Text]" custT="1"/>
      <dgm:spPr/>
      <dgm:t>
        <a:bodyPr/>
        <a:lstStyle/>
        <a:p>
          <a:pPr rtl="1"/>
          <a:r>
            <a:rPr lang="ar-J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الموضوع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4C66DD-663F-44A7-9FF3-151692EFDFC3}" type="parTrans" cxnId="{2DB7E0CA-1A48-4E19-A8C2-F7A8E1BF06F5}">
      <dgm:prSet custT="1"/>
      <dgm:spPr/>
      <dgm:t>
        <a:bodyPr/>
        <a:lstStyle/>
        <a:p>
          <a:pPr rtl="1"/>
          <a:endParaRPr lang="ar-JO" sz="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8BF3E95-916F-4C9F-B15C-7A7047B89457}" type="sibTrans" cxnId="{2DB7E0CA-1A48-4E19-A8C2-F7A8E1BF06F5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1104A4-32FC-4EF4-9AE4-4FCBB8E74A2B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مسمى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442328D-86EC-49BE-87C7-3C781EEDD8C3}" type="parTrans" cxnId="{DC26B09F-A432-4CC5-94B0-7E8C7C74F150}">
      <dgm:prSet custT="1"/>
      <dgm:spPr/>
      <dgm:t>
        <a:bodyPr/>
        <a:lstStyle/>
        <a:p>
          <a:pPr rtl="1"/>
          <a:endParaRPr lang="ar-JO" sz="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2A3B5E-EE3F-4994-9040-953207B23100}" type="sibTrans" cxnId="{DC26B09F-A432-4CC5-94B0-7E8C7C74F150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F00680-E45A-413B-B0F8-B4186CBB0944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عينياً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9D70CF-5AF5-4EA7-8B92-E44DB63501EE}" type="parTrans" cxnId="{CF69F21D-0D56-4E41-9F1D-094696C40F9E}">
      <dgm:prSet custT="1"/>
      <dgm:spPr/>
      <dgm:t>
        <a:bodyPr/>
        <a:lstStyle/>
        <a:p>
          <a:pPr rtl="1"/>
          <a:endParaRPr lang="ar-JO" sz="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6A4BB08-EE8D-40BE-A732-8F7F35101105}" type="sibTrans" cxnId="{CF69F21D-0D56-4E41-9F1D-094696C40F9E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B572D4E-649C-411E-85FD-F97E1F572187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شكلياً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E32A3C-396F-492B-8015-5823509A7BCB}" type="parTrans" cxnId="{3F2DCBEA-DC6B-4626-98F7-2CA030BFE538}">
      <dgm:prSet custT="1"/>
      <dgm:spPr/>
      <dgm:t>
        <a:bodyPr/>
        <a:lstStyle/>
        <a:p>
          <a:pPr rtl="1"/>
          <a:endParaRPr lang="ar-JO" sz="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14D46E4-82C3-4A92-B9E7-4FAA2F570D08}" type="sibTrans" cxnId="{3F2DCBEA-DC6B-4626-98F7-2CA030BFE538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BBCA684-6466-45B0-A99A-10E017F03B93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غير مسمى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DCE7CEC-5740-4CE7-AEE8-7E40D5A665E7}" type="parTrans" cxnId="{0EFADBCE-B315-4961-8474-4AEA28335D55}">
      <dgm:prSet custT="1"/>
      <dgm:spPr/>
      <dgm:t>
        <a:bodyPr/>
        <a:lstStyle/>
        <a:p>
          <a:pPr rtl="1"/>
          <a:endParaRPr lang="ar-JO" sz="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EC98A25-4FB3-4F84-A7FD-CAA9F44CDF2B}" type="sibTrans" cxnId="{0EFADBCE-B315-4961-8474-4AEA28335D55}">
      <dgm:prSet/>
      <dgm:spPr/>
      <dgm:t>
        <a:bodyPr/>
        <a:lstStyle/>
        <a:p>
          <a:pPr rtl="1"/>
          <a:endParaRPr lang="ar-JO" sz="28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3E8C2F-CD24-457E-9D00-F57D67AC1A88}" type="pres">
      <dgm:prSet presAssocID="{7872FFBB-AB06-4471-B1FC-64CBC3FC7ACE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JO"/>
        </a:p>
      </dgm:t>
    </dgm:pt>
    <dgm:pt modelId="{922004A2-08C2-4335-BB8A-969E19C3C763}" type="pres">
      <dgm:prSet presAssocID="{C22A55F3-9B1A-4557-93F3-41B60FC167DA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7A932D6-A004-48B1-8E66-E95718F0DB83}" type="pres">
      <dgm:prSet presAssocID="{C22A55F3-9B1A-4557-93F3-41B60FC167DA}" presName="rootComposite1" presStyleCnt="0"/>
      <dgm:spPr/>
      <dgm:t>
        <a:bodyPr/>
        <a:lstStyle/>
        <a:p>
          <a:endParaRPr lang="en-US"/>
        </a:p>
      </dgm:t>
    </dgm:pt>
    <dgm:pt modelId="{DDDC109A-A094-44C7-A988-7A532D08BC98}" type="pres">
      <dgm:prSet presAssocID="{C22A55F3-9B1A-4557-93F3-41B60FC167D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AE1200DB-9AE0-4529-AD84-7E1C3A85F945}" type="pres">
      <dgm:prSet presAssocID="{C22A55F3-9B1A-4557-93F3-41B60FC167DA}" presName="rootConnector1" presStyleLbl="node1" presStyleIdx="0" presStyleCnt="0"/>
      <dgm:spPr/>
      <dgm:t>
        <a:bodyPr/>
        <a:lstStyle/>
        <a:p>
          <a:pPr rtl="1"/>
          <a:endParaRPr lang="ar-JO"/>
        </a:p>
      </dgm:t>
    </dgm:pt>
    <dgm:pt modelId="{55417526-57F5-4844-A205-A3ED326D9B29}" type="pres">
      <dgm:prSet presAssocID="{C22A55F3-9B1A-4557-93F3-41B60FC167DA}" presName="hierChild2" presStyleCnt="0"/>
      <dgm:spPr/>
      <dgm:t>
        <a:bodyPr/>
        <a:lstStyle/>
        <a:p>
          <a:endParaRPr lang="en-US"/>
        </a:p>
      </dgm:t>
    </dgm:pt>
    <dgm:pt modelId="{114372F8-6186-41FF-9A53-1BB0D8374292}" type="pres">
      <dgm:prSet presAssocID="{CCE58938-1176-4A9A-ABAC-4D1FFF748689}" presName="Name37" presStyleLbl="parChTrans1D2" presStyleIdx="0" presStyleCnt="2"/>
      <dgm:spPr/>
      <dgm:t>
        <a:bodyPr/>
        <a:lstStyle/>
        <a:p>
          <a:pPr rtl="1"/>
          <a:endParaRPr lang="ar-JO"/>
        </a:p>
      </dgm:t>
    </dgm:pt>
    <dgm:pt modelId="{702AFC49-5C01-4937-AAB1-4AF2BF81E6EB}" type="pres">
      <dgm:prSet presAssocID="{96AD5F67-D6A2-48D4-9449-ADBEDCDA1A6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A03C062-FE9E-494A-9EA6-3CFDCEBB1201}" type="pres">
      <dgm:prSet presAssocID="{96AD5F67-D6A2-48D4-9449-ADBEDCDA1A66}" presName="rootComposite" presStyleCnt="0"/>
      <dgm:spPr/>
      <dgm:t>
        <a:bodyPr/>
        <a:lstStyle/>
        <a:p>
          <a:endParaRPr lang="en-US"/>
        </a:p>
      </dgm:t>
    </dgm:pt>
    <dgm:pt modelId="{1EB964B6-0191-425E-8CC6-799F8CBAEE3B}" type="pres">
      <dgm:prSet presAssocID="{96AD5F67-D6A2-48D4-9449-ADBEDCDA1A6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826AFD68-F379-47BF-8077-0D355849E127}" type="pres">
      <dgm:prSet presAssocID="{96AD5F67-D6A2-48D4-9449-ADBEDCDA1A66}" presName="rootConnector" presStyleLbl="node2" presStyleIdx="0" presStyleCnt="2"/>
      <dgm:spPr/>
      <dgm:t>
        <a:bodyPr/>
        <a:lstStyle/>
        <a:p>
          <a:pPr rtl="1"/>
          <a:endParaRPr lang="ar-JO"/>
        </a:p>
      </dgm:t>
    </dgm:pt>
    <dgm:pt modelId="{4F151EE3-937B-45A7-BACF-1EFDA1686D06}" type="pres">
      <dgm:prSet presAssocID="{96AD5F67-D6A2-48D4-9449-ADBEDCDA1A66}" presName="hierChild4" presStyleCnt="0"/>
      <dgm:spPr/>
      <dgm:t>
        <a:bodyPr/>
        <a:lstStyle/>
        <a:p>
          <a:endParaRPr lang="en-US"/>
        </a:p>
      </dgm:t>
    </dgm:pt>
    <dgm:pt modelId="{60CD7D60-951A-4F46-AB44-4CFBFB0A5A5C}" type="pres">
      <dgm:prSet presAssocID="{991A6554-DA46-4B5B-926A-DB8618D6B974}" presName="Name37" presStyleLbl="parChTrans1D3" presStyleIdx="0" presStyleCnt="5"/>
      <dgm:spPr/>
      <dgm:t>
        <a:bodyPr/>
        <a:lstStyle/>
        <a:p>
          <a:pPr rtl="1"/>
          <a:endParaRPr lang="ar-JO"/>
        </a:p>
      </dgm:t>
    </dgm:pt>
    <dgm:pt modelId="{499344F5-74D5-4B6A-BC8D-F11FB6C2D866}" type="pres">
      <dgm:prSet presAssocID="{B6C892D2-3EDE-4A4B-ACFF-DC1DC501D62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A9A49A9-1028-4785-9E72-DFDCF72B61D2}" type="pres">
      <dgm:prSet presAssocID="{B6C892D2-3EDE-4A4B-ACFF-DC1DC501D622}" presName="rootComposite" presStyleCnt="0"/>
      <dgm:spPr/>
      <dgm:t>
        <a:bodyPr/>
        <a:lstStyle/>
        <a:p>
          <a:endParaRPr lang="en-US"/>
        </a:p>
      </dgm:t>
    </dgm:pt>
    <dgm:pt modelId="{46C6981C-E524-4A33-B9DE-2E8B19860875}" type="pres">
      <dgm:prSet presAssocID="{B6C892D2-3EDE-4A4B-ACFF-DC1DC501D622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7BD34C58-0392-4A19-B95E-14A5826E1C68}" type="pres">
      <dgm:prSet presAssocID="{B6C892D2-3EDE-4A4B-ACFF-DC1DC501D622}" presName="rootConnector" presStyleLbl="node3" presStyleIdx="0" presStyleCnt="5"/>
      <dgm:spPr/>
      <dgm:t>
        <a:bodyPr/>
        <a:lstStyle/>
        <a:p>
          <a:pPr rtl="1"/>
          <a:endParaRPr lang="ar-JO"/>
        </a:p>
      </dgm:t>
    </dgm:pt>
    <dgm:pt modelId="{DE974814-90A5-47AF-87A9-73A6E189CEE4}" type="pres">
      <dgm:prSet presAssocID="{B6C892D2-3EDE-4A4B-ACFF-DC1DC501D622}" presName="hierChild4" presStyleCnt="0"/>
      <dgm:spPr/>
      <dgm:t>
        <a:bodyPr/>
        <a:lstStyle/>
        <a:p>
          <a:endParaRPr lang="en-US"/>
        </a:p>
      </dgm:t>
    </dgm:pt>
    <dgm:pt modelId="{87190A72-8980-4A46-9C8E-7DFAE5DD55A2}" type="pres">
      <dgm:prSet presAssocID="{B6C892D2-3EDE-4A4B-ACFF-DC1DC501D622}" presName="hierChild5" presStyleCnt="0"/>
      <dgm:spPr/>
      <dgm:t>
        <a:bodyPr/>
        <a:lstStyle/>
        <a:p>
          <a:endParaRPr lang="en-US"/>
        </a:p>
      </dgm:t>
    </dgm:pt>
    <dgm:pt modelId="{00C2B8F4-B3CC-41BD-B532-749F0E234399}" type="pres">
      <dgm:prSet presAssocID="{729D70CF-5AF5-4EA7-8B92-E44DB63501EE}" presName="Name37" presStyleLbl="parChTrans1D3" presStyleIdx="1" presStyleCnt="5"/>
      <dgm:spPr/>
      <dgm:t>
        <a:bodyPr/>
        <a:lstStyle/>
        <a:p>
          <a:pPr rtl="1"/>
          <a:endParaRPr lang="ar-JO"/>
        </a:p>
      </dgm:t>
    </dgm:pt>
    <dgm:pt modelId="{B80714E8-A81B-449C-8303-D1ED8A744B61}" type="pres">
      <dgm:prSet presAssocID="{41F00680-E45A-413B-B0F8-B4186CBB094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34B4AF5-B8CE-4050-BA39-BE268BB8EDEC}" type="pres">
      <dgm:prSet presAssocID="{41F00680-E45A-413B-B0F8-B4186CBB0944}" presName="rootComposite" presStyleCnt="0"/>
      <dgm:spPr/>
      <dgm:t>
        <a:bodyPr/>
        <a:lstStyle/>
        <a:p>
          <a:endParaRPr lang="en-US"/>
        </a:p>
      </dgm:t>
    </dgm:pt>
    <dgm:pt modelId="{652A9017-BF77-428A-B0E7-C5DB3BB31CAC}" type="pres">
      <dgm:prSet presAssocID="{41F00680-E45A-413B-B0F8-B4186CBB0944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706E72A6-633E-4DFD-85A9-9990A6C10A9E}" type="pres">
      <dgm:prSet presAssocID="{41F00680-E45A-413B-B0F8-B4186CBB0944}" presName="rootConnector" presStyleLbl="node3" presStyleIdx="1" presStyleCnt="5"/>
      <dgm:spPr/>
      <dgm:t>
        <a:bodyPr/>
        <a:lstStyle/>
        <a:p>
          <a:pPr rtl="1"/>
          <a:endParaRPr lang="ar-JO"/>
        </a:p>
      </dgm:t>
    </dgm:pt>
    <dgm:pt modelId="{741D08F3-8D1C-46CF-BD3B-18844C9CB8F2}" type="pres">
      <dgm:prSet presAssocID="{41F00680-E45A-413B-B0F8-B4186CBB0944}" presName="hierChild4" presStyleCnt="0"/>
      <dgm:spPr/>
      <dgm:t>
        <a:bodyPr/>
        <a:lstStyle/>
        <a:p>
          <a:endParaRPr lang="en-US"/>
        </a:p>
      </dgm:t>
    </dgm:pt>
    <dgm:pt modelId="{39089C77-CCF0-410F-A2EB-1EA797742E3E}" type="pres">
      <dgm:prSet presAssocID="{41F00680-E45A-413B-B0F8-B4186CBB0944}" presName="hierChild5" presStyleCnt="0"/>
      <dgm:spPr/>
      <dgm:t>
        <a:bodyPr/>
        <a:lstStyle/>
        <a:p>
          <a:endParaRPr lang="en-US"/>
        </a:p>
      </dgm:t>
    </dgm:pt>
    <dgm:pt modelId="{7ED64BA6-2B89-4FCE-B996-4D70F440D5DF}" type="pres">
      <dgm:prSet presAssocID="{D3E32A3C-396F-492B-8015-5823509A7BCB}" presName="Name37" presStyleLbl="parChTrans1D3" presStyleIdx="2" presStyleCnt="5"/>
      <dgm:spPr/>
      <dgm:t>
        <a:bodyPr/>
        <a:lstStyle/>
        <a:p>
          <a:pPr rtl="1"/>
          <a:endParaRPr lang="ar-JO"/>
        </a:p>
      </dgm:t>
    </dgm:pt>
    <dgm:pt modelId="{B9D2E8D1-937A-48FE-8986-6FDC1729C2C5}" type="pres">
      <dgm:prSet presAssocID="{EB572D4E-649C-411E-85FD-F97E1F57218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60289CF-0750-406E-8C99-0EA0D5699D8B}" type="pres">
      <dgm:prSet presAssocID="{EB572D4E-649C-411E-85FD-F97E1F572187}" presName="rootComposite" presStyleCnt="0"/>
      <dgm:spPr/>
      <dgm:t>
        <a:bodyPr/>
        <a:lstStyle/>
        <a:p>
          <a:endParaRPr lang="en-US"/>
        </a:p>
      </dgm:t>
    </dgm:pt>
    <dgm:pt modelId="{6DE41887-423B-4742-AA19-421F17512BC1}" type="pres">
      <dgm:prSet presAssocID="{EB572D4E-649C-411E-85FD-F97E1F572187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5D50D27B-F2C0-498D-9783-076AE7DBBAD9}" type="pres">
      <dgm:prSet presAssocID="{EB572D4E-649C-411E-85FD-F97E1F572187}" presName="rootConnector" presStyleLbl="node3" presStyleIdx="2" presStyleCnt="5"/>
      <dgm:spPr/>
      <dgm:t>
        <a:bodyPr/>
        <a:lstStyle/>
        <a:p>
          <a:pPr rtl="1"/>
          <a:endParaRPr lang="ar-JO"/>
        </a:p>
      </dgm:t>
    </dgm:pt>
    <dgm:pt modelId="{1B0D3424-E280-4671-AB07-AB31060A6342}" type="pres">
      <dgm:prSet presAssocID="{EB572D4E-649C-411E-85FD-F97E1F572187}" presName="hierChild4" presStyleCnt="0"/>
      <dgm:spPr/>
      <dgm:t>
        <a:bodyPr/>
        <a:lstStyle/>
        <a:p>
          <a:endParaRPr lang="en-US"/>
        </a:p>
      </dgm:t>
    </dgm:pt>
    <dgm:pt modelId="{178F2285-4E96-4EB9-B05E-169E52C0D375}" type="pres">
      <dgm:prSet presAssocID="{EB572D4E-649C-411E-85FD-F97E1F572187}" presName="hierChild5" presStyleCnt="0"/>
      <dgm:spPr/>
      <dgm:t>
        <a:bodyPr/>
        <a:lstStyle/>
        <a:p>
          <a:endParaRPr lang="en-US"/>
        </a:p>
      </dgm:t>
    </dgm:pt>
    <dgm:pt modelId="{86372ED6-B425-498A-AAF3-19452A39528B}" type="pres">
      <dgm:prSet presAssocID="{96AD5F67-D6A2-48D4-9449-ADBEDCDA1A66}" presName="hierChild5" presStyleCnt="0"/>
      <dgm:spPr/>
      <dgm:t>
        <a:bodyPr/>
        <a:lstStyle/>
        <a:p>
          <a:endParaRPr lang="en-US"/>
        </a:p>
      </dgm:t>
    </dgm:pt>
    <dgm:pt modelId="{6E1641A2-7F8A-4323-81E1-DF5A6C1A0529}" type="pres">
      <dgm:prSet presAssocID="{CD4C66DD-663F-44A7-9FF3-151692EFDFC3}" presName="Name37" presStyleLbl="parChTrans1D2" presStyleIdx="1" presStyleCnt="2"/>
      <dgm:spPr/>
      <dgm:t>
        <a:bodyPr/>
        <a:lstStyle/>
        <a:p>
          <a:pPr rtl="1"/>
          <a:endParaRPr lang="ar-JO"/>
        </a:p>
      </dgm:t>
    </dgm:pt>
    <dgm:pt modelId="{12F659CD-DD83-4259-83AC-32A314D47633}" type="pres">
      <dgm:prSet presAssocID="{65521EAC-3499-4A0C-B8A4-311FF6C229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CD19592-4E5F-4F80-BF93-51EFF9373BD9}" type="pres">
      <dgm:prSet presAssocID="{65521EAC-3499-4A0C-B8A4-311FF6C22901}" presName="rootComposite" presStyleCnt="0"/>
      <dgm:spPr/>
      <dgm:t>
        <a:bodyPr/>
        <a:lstStyle/>
        <a:p>
          <a:endParaRPr lang="en-US"/>
        </a:p>
      </dgm:t>
    </dgm:pt>
    <dgm:pt modelId="{25848010-9F73-49AD-8D0E-E4868B2ED357}" type="pres">
      <dgm:prSet presAssocID="{65521EAC-3499-4A0C-B8A4-311FF6C2290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71D0C700-49B5-4B50-AD34-6EEF5396F8FA}" type="pres">
      <dgm:prSet presAssocID="{65521EAC-3499-4A0C-B8A4-311FF6C22901}" presName="rootConnector" presStyleLbl="node2" presStyleIdx="1" presStyleCnt="2"/>
      <dgm:spPr/>
      <dgm:t>
        <a:bodyPr/>
        <a:lstStyle/>
        <a:p>
          <a:pPr rtl="1"/>
          <a:endParaRPr lang="ar-JO"/>
        </a:p>
      </dgm:t>
    </dgm:pt>
    <dgm:pt modelId="{EDA4D7F7-8C22-4E9C-9DE1-9039B67341EE}" type="pres">
      <dgm:prSet presAssocID="{65521EAC-3499-4A0C-B8A4-311FF6C22901}" presName="hierChild4" presStyleCnt="0"/>
      <dgm:spPr/>
      <dgm:t>
        <a:bodyPr/>
        <a:lstStyle/>
        <a:p>
          <a:endParaRPr lang="en-US"/>
        </a:p>
      </dgm:t>
    </dgm:pt>
    <dgm:pt modelId="{EA87D75F-AC43-4F6D-8B6E-A4D153DE0C02}" type="pres">
      <dgm:prSet presAssocID="{9442328D-86EC-49BE-87C7-3C781EEDD8C3}" presName="Name37" presStyleLbl="parChTrans1D3" presStyleIdx="3" presStyleCnt="5"/>
      <dgm:spPr/>
      <dgm:t>
        <a:bodyPr/>
        <a:lstStyle/>
        <a:p>
          <a:pPr rtl="1"/>
          <a:endParaRPr lang="ar-JO"/>
        </a:p>
      </dgm:t>
    </dgm:pt>
    <dgm:pt modelId="{9AAC1B2D-63C0-4183-BDCB-788C96126248}" type="pres">
      <dgm:prSet presAssocID="{711104A4-32FC-4EF4-9AE4-4FCBB8E74A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CCA52D8-175D-41A1-A88F-87BAF8449C91}" type="pres">
      <dgm:prSet presAssocID="{711104A4-32FC-4EF4-9AE4-4FCBB8E74A2B}" presName="rootComposite" presStyleCnt="0"/>
      <dgm:spPr/>
      <dgm:t>
        <a:bodyPr/>
        <a:lstStyle/>
        <a:p>
          <a:endParaRPr lang="en-US"/>
        </a:p>
      </dgm:t>
    </dgm:pt>
    <dgm:pt modelId="{381575A5-8E08-480E-9E49-A74AD97CFA1F}" type="pres">
      <dgm:prSet presAssocID="{711104A4-32FC-4EF4-9AE4-4FCBB8E74A2B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7E5A8E2B-3865-468E-9D6C-28F064A7BE67}" type="pres">
      <dgm:prSet presAssocID="{711104A4-32FC-4EF4-9AE4-4FCBB8E74A2B}" presName="rootConnector" presStyleLbl="node3" presStyleIdx="3" presStyleCnt="5"/>
      <dgm:spPr/>
      <dgm:t>
        <a:bodyPr/>
        <a:lstStyle/>
        <a:p>
          <a:pPr rtl="1"/>
          <a:endParaRPr lang="ar-JO"/>
        </a:p>
      </dgm:t>
    </dgm:pt>
    <dgm:pt modelId="{DD0CA739-9D0B-438B-8FAB-E41BD5E8A6E2}" type="pres">
      <dgm:prSet presAssocID="{711104A4-32FC-4EF4-9AE4-4FCBB8E74A2B}" presName="hierChild4" presStyleCnt="0"/>
      <dgm:spPr/>
      <dgm:t>
        <a:bodyPr/>
        <a:lstStyle/>
        <a:p>
          <a:endParaRPr lang="en-US"/>
        </a:p>
      </dgm:t>
    </dgm:pt>
    <dgm:pt modelId="{B588729A-22C9-41B5-A2AC-065B91367CA2}" type="pres">
      <dgm:prSet presAssocID="{711104A4-32FC-4EF4-9AE4-4FCBB8E74A2B}" presName="hierChild5" presStyleCnt="0"/>
      <dgm:spPr/>
      <dgm:t>
        <a:bodyPr/>
        <a:lstStyle/>
        <a:p>
          <a:endParaRPr lang="en-US"/>
        </a:p>
      </dgm:t>
    </dgm:pt>
    <dgm:pt modelId="{927BFAC1-B0ED-4444-87B4-C788B6B8A2D3}" type="pres">
      <dgm:prSet presAssocID="{EDCE7CEC-5740-4CE7-AEE8-7E40D5A665E7}" presName="Name37" presStyleLbl="parChTrans1D3" presStyleIdx="4" presStyleCnt="5"/>
      <dgm:spPr/>
      <dgm:t>
        <a:bodyPr/>
        <a:lstStyle/>
        <a:p>
          <a:pPr rtl="1"/>
          <a:endParaRPr lang="ar-JO"/>
        </a:p>
      </dgm:t>
    </dgm:pt>
    <dgm:pt modelId="{BBEF18E9-B137-407E-99CA-6779812942F1}" type="pres">
      <dgm:prSet presAssocID="{5BBCA684-6466-45B0-A99A-10E017F03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F0D057A-9260-4A6E-A6B0-BB7A07A814D4}" type="pres">
      <dgm:prSet presAssocID="{5BBCA684-6466-45B0-A99A-10E017F03B93}" presName="rootComposite" presStyleCnt="0"/>
      <dgm:spPr/>
      <dgm:t>
        <a:bodyPr/>
        <a:lstStyle/>
        <a:p>
          <a:endParaRPr lang="en-US"/>
        </a:p>
      </dgm:t>
    </dgm:pt>
    <dgm:pt modelId="{6D88E8FD-71B6-4471-AE43-256F5606A8DA}" type="pres">
      <dgm:prSet presAssocID="{5BBCA684-6466-45B0-A99A-10E017F03B93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8498DEE8-9279-4E04-827B-A7BFBC841D81}" type="pres">
      <dgm:prSet presAssocID="{5BBCA684-6466-45B0-A99A-10E017F03B93}" presName="rootConnector" presStyleLbl="node3" presStyleIdx="4" presStyleCnt="5"/>
      <dgm:spPr/>
      <dgm:t>
        <a:bodyPr/>
        <a:lstStyle/>
        <a:p>
          <a:pPr rtl="1"/>
          <a:endParaRPr lang="ar-JO"/>
        </a:p>
      </dgm:t>
    </dgm:pt>
    <dgm:pt modelId="{C305A0F3-5DE4-484E-B211-D4925E7397C6}" type="pres">
      <dgm:prSet presAssocID="{5BBCA684-6466-45B0-A99A-10E017F03B93}" presName="hierChild4" presStyleCnt="0"/>
      <dgm:spPr/>
      <dgm:t>
        <a:bodyPr/>
        <a:lstStyle/>
        <a:p>
          <a:endParaRPr lang="en-US"/>
        </a:p>
      </dgm:t>
    </dgm:pt>
    <dgm:pt modelId="{04BF5044-F596-4BDA-9DC7-132488D5E940}" type="pres">
      <dgm:prSet presAssocID="{5BBCA684-6466-45B0-A99A-10E017F03B93}" presName="hierChild5" presStyleCnt="0"/>
      <dgm:spPr/>
      <dgm:t>
        <a:bodyPr/>
        <a:lstStyle/>
        <a:p>
          <a:endParaRPr lang="en-US"/>
        </a:p>
      </dgm:t>
    </dgm:pt>
    <dgm:pt modelId="{0A07E6B4-FF1F-4F4A-BF62-5F33A2B53B1D}" type="pres">
      <dgm:prSet presAssocID="{65521EAC-3499-4A0C-B8A4-311FF6C22901}" presName="hierChild5" presStyleCnt="0"/>
      <dgm:spPr/>
      <dgm:t>
        <a:bodyPr/>
        <a:lstStyle/>
        <a:p>
          <a:endParaRPr lang="en-US"/>
        </a:p>
      </dgm:t>
    </dgm:pt>
    <dgm:pt modelId="{8247E747-FC4D-4DAB-A259-6EE4F611EC7E}" type="pres">
      <dgm:prSet presAssocID="{C22A55F3-9B1A-4557-93F3-41B60FC167DA}" presName="hierChild3" presStyleCnt="0"/>
      <dgm:spPr/>
      <dgm:t>
        <a:bodyPr/>
        <a:lstStyle/>
        <a:p>
          <a:endParaRPr lang="en-US"/>
        </a:p>
      </dgm:t>
    </dgm:pt>
  </dgm:ptLst>
  <dgm:cxnLst>
    <dgm:cxn modelId="{9A119068-5726-4AEB-849D-E7D714410C7B}" type="presOf" srcId="{65521EAC-3499-4A0C-B8A4-311FF6C22901}" destId="{71D0C700-49B5-4B50-AD34-6EEF5396F8FA}" srcOrd="1" destOrd="0" presId="urn:microsoft.com/office/officeart/2005/8/layout/orgChart1"/>
    <dgm:cxn modelId="{926A2EA0-3A3E-4AE0-B767-278786799419}" type="presOf" srcId="{C22A55F3-9B1A-4557-93F3-41B60FC167DA}" destId="{AE1200DB-9AE0-4529-AD84-7E1C3A85F945}" srcOrd="1" destOrd="0" presId="urn:microsoft.com/office/officeart/2005/8/layout/orgChart1"/>
    <dgm:cxn modelId="{0160E512-6C0C-49A8-87E9-C3BE1C9202A2}" srcId="{7872FFBB-AB06-4471-B1FC-64CBC3FC7ACE}" destId="{C22A55F3-9B1A-4557-93F3-41B60FC167DA}" srcOrd="0" destOrd="0" parTransId="{778E0745-7F33-4436-A51F-DFBCB6D75ECE}" sibTransId="{02AE8D06-16D3-4F60-87D8-A9E58CF1DDD2}"/>
    <dgm:cxn modelId="{99CA68ED-FD2E-4055-8215-03EAF005A2E3}" type="presOf" srcId="{96AD5F67-D6A2-48D4-9449-ADBEDCDA1A66}" destId="{826AFD68-F379-47BF-8077-0D355849E127}" srcOrd="1" destOrd="0" presId="urn:microsoft.com/office/officeart/2005/8/layout/orgChart1"/>
    <dgm:cxn modelId="{740BDA37-DBA7-493A-BDAA-EA3D64D7208E}" type="presOf" srcId="{5BBCA684-6466-45B0-A99A-10E017F03B93}" destId="{6D88E8FD-71B6-4471-AE43-256F5606A8DA}" srcOrd="0" destOrd="0" presId="urn:microsoft.com/office/officeart/2005/8/layout/orgChart1"/>
    <dgm:cxn modelId="{0EFADBCE-B315-4961-8474-4AEA28335D55}" srcId="{65521EAC-3499-4A0C-B8A4-311FF6C22901}" destId="{5BBCA684-6466-45B0-A99A-10E017F03B93}" srcOrd="1" destOrd="0" parTransId="{EDCE7CEC-5740-4CE7-AEE8-7E40D5A665E7}" sibTransId="{6EC98A25-4FB3-4F84-A7FD-CAA9F44CDF2B}"/>
    <dgm:cxn modelId="{5339D04D-8187-4B24-82F8-69D771BC42B0}" type="presOf" srcId="{5BBCA684-6466-45B0-A99A-10E017F03B93}" destId="{8498DEE8-9279-4E04-827B-A7BFBC841D81}" srcOrd="1" destOrd="0" presId="urn:microsoft.com/office/officeart/2005/8/layout/orgChart1"/>
    <dgm:cxn modelId="{2DB7E0CA-1A48-4E19-A8C2-F7A8E1BF06F5}" srcId="{C22A55F3-9B1A-4557-93F3-41B60FC167DA}" destId="{65521EAC-3499-4A0C-B8A4-311FF6C22901}" srcOrd="1" destOrd="0" parTransId="{CD4C66DD-663F-44A7-9FF3-151692EFDFC3}" sibTransId="{88BF3E95-916F-4C9F-B15C-7A7047B89457}"/>
    <dgm:cxn modelId="{C8FA0CC1-E9C4-4069-939E-B391320615C8}" type="presOf" srcId="{B6C892D2-3EDE-4A4B-ACFF-DC1DC501D622}" destId="{46C6981C-E524-4A33-B9DE-2E8B19860875}" srcOrd="0" destOrd="0" presId="urn:microsoft.com/office/officeart/2005/8/layout/orgChart1"/>
    <dgm:cxn modelId="{1DBF0CC5-0947-4351-BC8F-C3A06EA5A897}" type="presOf" srcId="{65521EAC-3499-4A0C-B8A4-311FF6C22901}" destId="{25848010-9F73-49AD-8D0E-E4868B2ED357}" srcOrd="0" destOrd="0" presId="urn:microsoft.com/office/officeart/2005/8/layout/orgChart1"/>
    <dgm:cxn modelId="{9D383CD3-E2AF-4765-B4CE-CCD61BD22947}" type="presOf" srcId="{96AD5F67-D6A2-48D4-9449-ADBEDCDA1A66}" destId="{1EB964B6-0191-425E-8CC6-799F8CBAEE3B}" srcOrd="0" destOrd="0" presId="urn:microsoft.com/office/officeart/2005/8/layout/orgChart1"/>
    <dgm:cxn modelId="{A047B713-F184-465A-B164-3A5D66A5C03A}" type="presOf" srcId="{EB572D4E-649C-411E-85FD-F97E1F572187}" destId="{5D50D27B-F2C0-498D-9783-076AE7DBBAD9}" srcOrd="1" destOrd="0" presId="urn:microsoft.com/office/officeart/2005/8/layout/orgChart1"/>
    <dgm:cxn modelId="{CA2B6910-A134-4F70-9B67-3BD0EE797A6E}" type="presOf" srcId="{7872FFBB-AB06-4471-B1FC-64CBC3FC7ACE}" destId="{FE3E8C2F-CD24-457E-9D00-F57D67AC1A88}" srcOrd="0" destOrd="0" presId="urn:microsoft.com/office/officeart/2005/8/layout/orgChart1"/>
    <dgm:cxn modelId="{B39B58C6-3E05-40C4-A3FF-1CEDF8638EA9}" type="presOf" srcId="{EB572D4E-649C-411E-85FD-F97E1F572187}" destId="{6DE41887-423B-4742-AA19-421F17512BC1}" srcOrd="0" destOrd="0" presId="urn:microsoft.com/office/officeart/2005/8/layout/orgChart1"/>
    <dgm:cxn modelId="{EC7B53D0-FFBC-4144-87C4-3584EE1D3294}" type="presOf" srcId="{C22A55F3-9B1A-4557-93F3-41B60FC167DA}" destId="{DDDC109A-A094-44C7-A988-7A532D08BC98}" srcOrd="0" destOrd="0" presId="urn:microsoft.com/office/officeart/2005/8/layout/orgChart1"/>
    <dgm:cxn modelId="{844456F4-E625-4B35-AD6C-174CA23C166A}" type="presOf" srcId="{9442328D-86EC-49BE-87C7-3C781EEDD8C3}" destId="{EA87D75F-AC43-4F6D-8B6E-A4D153DE0C02}" srcOrd="0" destOrd="0" presId="urn:microsoft.com/office/officeart/2005/8/layout/orgChart1"/>
    <dgm:cxn modelId="{E490740A-F290-49EA-AB62-9CC9877975B6}" type="presOf" srcId="{711104A4-32FC-4EF4-9AE4-4FCBB8E74A2B}" destId="{381575A5-8E08-480E-9E49-A74AD97CFA1F}" srcOrd="0" destOrd="0" presId="urn:microsoft.com/office/officeart/2005/8/layout/orgChart1"/>
    <dgm:cxn modelId="{CF69F21D-0D56-4E41-9F1D-094696C40F9E}" srcId="{96AD5F67-D6A2-48D4-9449-ADBEDCDA1A66}" destId="{41F00680-E45A-413B-B0F8-B4186CBB0944}" srcOrd="1" destOrd="0" parTransId="{729D70CF-5AF5-4EA7-8B92-E44DB63501EE}" sibTransId="{B6A4BB08-EE8D-40BE-A732-8F7F35101105}"/>
    <dgm:cxn modelId="{DC26B09F-A432-4CC5-94B0-7E8C7C74F150}" srcId="{65521EAC-3499-4A0C-B8A4-311FF6C22901}" destId="{711104A4-32FC-4EF4-9AE4-4FCBB8E74A2B}" srcOrd="0" destOrd="0" parTransId="{9442328D-86EC-49BE-87C7-3C781EEDD8C3}" sibTransId="{302A3B5E-EE3F-4994-9040-953207B23100}"/>
    <dgm:cxn modelId="{668B9322-C14C-431E-B39C-FDC74B192D70}" srcId="{C22A55F3-9B1A-4557-93F3-41B60FC167DA}" destId="{96AD5F67-D6A2-48D4-9449-ADBEDCDA1A66}" srcOrd="0" destOrd="0" parTransId="{CCE58938-1176-4A9A-ABAC-4D1FFF748689}" sibTransId="{1C96912E-57E8-41C8-83DE-B4C497498647}"/>
    <dgm:cxn modelId="{32BD990B-E4B1-4EA0-8017-C74E049E63AE}" type="presOf" srcId="{991A6554-DA46-4B5B-926A-DB8618D6B974}" destId="{60CD7D60-951A-4F46-AB44-4CFBFB0A5A5C}" srcOrd="0" destOrd="0" presId="urn:microsoft.com/office/officeart/2005/8/layout/orgChart1"/>
    <dgm:cxn modelId="{3C833B09-2465-4133-BBCD-5DDBF67EB9DA}" type="presOf" srcId="{EDCE7CEC-5740-4CE7-AEE8-7E40D5A665E7}" destId="{927BFAC1-B0ED-4444-87B4-C788B6B8A2D3}" srcOrd="0" destOrd="0" presId="urn:microsoft.com/office/officeart/2005/8/layout/orgChart1"/>
    <dgm:cxn modelId="{8802860A-B396-41A4-A366-19AE95E782C6}" type="presOf" srcId="{D3E32A3C-396F-492B-8015-5823509A7BCB}" destId="{7ED64BA6-2B89-4FCE-B996-4D70F440D5DF}" srcOrd="0" destOrd="0" presId="urn:microsoft.com/office/officeart/2005/8/layout/orgChart1"/>
    <dgm:cxn modelId="{39E2E52F-49A8-48FD-B01B-A13BBE56661A}" type="presOf" srcId="{41F00680-E45A-413B-B0F8-B4186CBB0944}" destId="{652A9017-BF77-428A-B0E7-C5DB3BB31CAC}" srcOrd="0" destOrd="0" presId="urn:microsoft.com/office/officeart/2005/8/layout/orgChart1"/>
    <dgm:cxn modelId="{3F2DCBEA-DC6B-4626-98F7-2CA030BFE538}" srcId="{96AD5F67-D6A2-48D4-9449-ADBEDCDA1A66}" destId="{EB572D4E-649C-411E-85FD-F97E1F572187}" srcOrd="2" destOrd="0" parTransId="{D3E32A3C-396F-492B-8015-5823509A7BCB}" sibTransId="{814D46E4-82C3-4A92-B9E7-4FAA2F570D08}"/>
    <dgm:cxn modelId="{80B1AA89-4834-4228-A8A6-3424AB7C104A}" type="presOf" srcId="{B6C892D2-3EDE-4A4B-ACFF-DC1DC501D622}" destId="{7BD34C58-0392-4A19-B95E-14A5826E1C68}" srcOrd="1" destOrd="0" presId="urn:microsoft.com/office/officeart/2005/8/layout/orgChart1"/>
    <dgm:cxn modelId="{06F31E25-3C2E-4F3D-BC3B-C894AC696BEB}" type="presOf" srcId="{41F00680-E45A-413B-B0F8-B4186CBB0944}" destId="{706E72A6-633E-4DFD-85A9-9990A6C10A9E}" srcOrd="1" destOrd="0" presId="urn:microsoft.com/office/officeart/2005/8/layout/orgChart1"/>
    <dgm:cxn modelId="{DF3809F5-DF5C-43B7-83F5-42EBCA65F813}" srcId="{96AD5F67-D6A2-48D4-9449-ADBEDCDA1A66}" destId="{B6C892D2-3EDE-4A4B-ACFF-DC1DC501D622}" srcOrd="0" destOrd="0" parTransId="{991A6554-DA46-4B5B-926A-DB8618D6B974}" sibTransId="{CF43BD7D-6DD9-4743-ABBA-022888DD4B19}"/>
    <dgm:cxn modelId="{166774E2-0B87-45AB-9767-A814CB98BC17}" type="presOf" srcId="{CD4C66DD-663F-44A7-9FF3-151692EFDFC3}" destId="{6E1641A2-7F8A-4323-81E1-DF5A6C1A0529}" srcOrd="0" destOrd="0" presId="urn:microsoft.com/office/officeart/2005/8/layout/orgChart1"/>
    <dgm:cxn modelId="{9C78FB52-F0F1-468D-BBB0-2FB826D69F5F}" type="presOf" srcId="{711104A4-32FC-4EF4-9AE4-4FCBB8E74A2B}" destId="{7E5A8E2B-3865-468E-9D6C-28F064A7BE67}" srcOrd="1" destOrd="0" presId="urn:microsoft.com/office/officeart/2005/8/layout/orgChart1"/>
    <dgm:cxn modelId="{0A85681A-08CF-489D-8BC3-F173D376A8E5}" type="presOf" srcId="{729D70CF-5AF5-4EA7-8B92-E44DB63501EE}" destId="{00C2B8F4-B3CC-41BD-B532-749F0E234399}" srcOrd="0" destOrd="0" presId="urn:microsoft.com/office/officeart/2005/8/layout/orgChart1"/>
    <dgm:cxn modelId="{ABFA0148-828C-49B2-A9DD-7A10CBC6D794}" type="presOf" srcId="{CCE58938-1176-4A9A-ABAC-4D1FFF748689}" destId="{114372F8-6186-41FF-9A53-1BB0D8374292}" srcOrd="0" destOrd="0" presId="urn:microsoft.com/office/officeart/2005/8/layout/orgChart1"/>
    <dgm:cxn modelId="{B78BF189-6799-496D-8E25-6692012D0C6A}" type="presParOf" srcId="{FE3E8C2F-CD24-457E-9D00-F57D67AC1A88}" destId="{922004A2-08C2-4335-BB8A-969E19C3C763}" srcOrd="0" destOrd="0" presId="urn:microsoft.com/office/officeart/2005/8/layout/orgChart1"/>
    <dgm:cxn modelId="{C62DD457-ADFA-4E59-92CF-9AD48AA42F25}" type="presParOf" srcId="{922004A2-08C2-4335-BB8A-969E19C3C763}" destId="{A7A932D6-A004-48B1-8E66-E95718F0DB83}" srcOrd="0" destOrd="0" presId="urn:microsoft.com/office/officeart/2005/8/layout/orgChart1"/>
    <dgm:cxn modelId="{D918AD08-2507-4ABF-8097-C3E50DE3C0B7}" type="presParOf" srcId="{A7A932D6-A004-48B1-8E66-E95718F0DB83}" destId="{DDDC109A-A094-44C7-A988-7A532D08BC98}" srcOrd="0" destOrd="0" presId="urn:microsoft.com/office/officeart/2005/8/layout/orgChart1"/>
    <dgm:cxn modelId="{E4548CF1-D0B0-4F29-82EA-FD1389CF829E}" type="presParOf" srcId="{A7A932D6-A004-48B1-8E66-E95718F0DB83}" destId="{AE1200DB-9AE0-4529-AD84-7E1C3A85F945}" srcOrd="1" destOrd="0" presId="urn:microsoft.com/office/officeart/2005/8/layout/orgChart1"/>
    <dgm:cxn modelId="{FD694828-FC17-46F4-980E-C5C04EEC488C}" type="presParOf" srcId="{922004A2-08C2-4335-BB8A-969E19C3C763}" destId="{55417526-57F5-4844-A205-A3ED326D9B29}" srcOrd="1" destOrd="0" presId="urn:microsoft.com/office/officeart/2005/8/layout/orgChart1"/>
    <dgm:cxn modelId="{E0AF5F63-897E-4DFE-9CDA-237AFB2CE2EB}" type="presParOf" srcId="{55417526-57F5-4844-A205-A3ED326D9B29}" destId="{114372F8-6186-41FF-9A53-1BB0D8374292}" srcOrd="0" destOrd="0" presId="urn:microsoft.com/office/officeart/2005/8/layout/orgChart1"/>
    <dgm:cxn modelId="{BD09668F-0124-46C9-8BFC-6D99AAF8F705}" type="presParOf" srcId="{55417526-57F5-4844-A205-A3ED326D9B29}" destId="{702AFC49-5C01-4937-AAB1-4AF2BF81E6EB}" srcOrd="1" destOrd="0" presId="urn:microsoft.com/office/officeart/2005/8/layout/orgChart1"/>
    <dgm:cxn modelId="{31D9642D-E522-4DC5-9D64-7566C6121C2A}" type="presParOf" srcId="{702AFC49-5C01-4937-AAB1-4AF2BF81E6EB}" destId="{0A03C062-FE9E-494A-9EA6-3CFDCEBB1201}" srcOrd="0" destOrd="0" presId="urn:microsoft.com/office/officeart/2005/8/layout/orgChart1"/>
    <dgm:cxn modelId="{E86E8FDC-7186-41BF-840B-C61115B1332E}" type="presParOf" srcId="{0A03C062-FE9E-494A-9EA6-3CFDCEBB1201}" destId="{1EB964B6-0191-425E-8CC6-799F8CBAEE3B}" srcOrd="0" destOrd="0" presId="urn:microsoft.com/office/officeart/2005/8/layout/orgChart1"/>
    <dgm:cxn modelId="{84CD364E-A538-4E75-B21C-7F61200B7168}" type="presParOf" srcId="{0A03C062-FE9E-494A-9EA6-3CFDCEBB1201}" destId="{826AFD68-F379-47BF-8077-0D355849E127}" srcOrd="1" destOrd="0" presId="urn:microsoft.com/office/officeart/2005/8/layout/orgChart1"/>
    <dgm:cxn modelId="{780BB4A9-97DA-4689-9E69-FA41B502DE72}" type="presParOf" srcId="{702AFC49-5C01-4937-AAB1-4AF2BF81E6EB}" destId="{4F151EE3-937B-45A7-BACF-1EFDA1686D06}" srcOrd="1" destOrd="0" presId="urn:microsoft.com/office/officeart/2005/8/layout/orgChart1"/>
    <dgm:cxn modelId="{3B506C67-95F2-4E87-805D-5CF195E910D9}" type="presParOf" srcId="{4F151EE3-937B-45A7-BACF-1EFDA1686D06}" destId="{60CD7D60-951A-4F46-AB44-4CFBFB0A5A5C}" srcOrd="0" destOrd="0" presId="urn:microsoft.com/office/officeart/2005/8/layout/orgChart1"/>
    <dgm:cxn modelId="{07E36EEF-48D3-4187-B1E5-C5A074032583}" type="presParOf" srcId="{4F151EE3-937B-45A7-BACF-1EFDA1686D06}" destId="{499344F5-74D5-4B6A-BC8D-F11FB6C2D866}" srcOrd="1" destOrd="0" presId="urn:microsoft.com/office/officeart/2005/8/layout/orgChart1"/>
    <dgm:cxn modelId="{4C891435-750F-4578-983E-86D7D3F50D18}" type="presParOf" srcId="{499344F5-74D5-4B6A-BC8D-F11FB6C2D866}" destId="{0A9A49A9-1028-4785-9E72-DFDCF72B61D2}" srcOrd="0" destOrd="0" presId="urn:microsoft.com/office/officeart/2005/8/layout/orgChart1"/>
    <dgm:cxn modelId="{17D68422-641D-4CE4-A033-10379F34E721}" type="presParOf" srcId="{0A9A49A9-1028-4785-9E72-DFDCF72B61D2}" destId="{46C6981C-E524-4A33-B9DE-2E8B19860875}" srcOrd="0" destOrd="0" presId="urn:microsoft.com/office/officeart/2005/8/layout/orgChart1"/>
    <dgm:cxn modelId="{9C3D95B3-873F-47DC-9FB4-7A834C54A399}" type="presParOf" srcId="{0A9A49A9-1028-4785-9E72-DFDCF72B61D2}" destId="{7BD34C58-0392-4A19-B95E-14A5826E1C68}" srcOrd="1" destOrd="0" presId="urn:microsoft.com/office/officeart/2005/8/layout/orgChart1"/>
    <dgm:cxn modelId="{D55D451D-7D3F-4009-B3FA-2AE19A16EFC8}" type="presParOf" srcId="{499344F5-74D5-4B6A-BC8D-F11FB6C2D866}" destId="{DE974814-90A5-47AF-87A9-73A6E189CEE4}" srcOrd="1" destOrd="0" presId="urn:microsoft.com/office/officeart/2005/8/layout/orgChart1"/>
    <dgm:cxn modelId="{F785CF35-8FB5-400A-9E9D-1993B1F4B308}" type="presParOf" srcId="{499344F5-74D5-4B6A-BC8D-F11FB6C2D866}" destId="{87190A72-8980-4A46-9C8E-7DFAE5DD55A2}" srcOrd="2" destOrd="0" presId="urn:microsoft.com/office/officeart/2005/8/layout/orgChart1"/>
    <dgm:cxn modelId="{1CB435BD-D549-46DA-AF79-F4C06EF83750}" type="presParOf" srcId="{4F151EE3-937B-45A7-BACF-1EFDA1686D06}" destId="{00C2B8F4-B3CC-41BD-B532-749F0E234399}" srcOrd="2" destOrd="0" presId="urn:microsoft.com/office/officeart/2005/8/layout/orgChart1"/>
    <dgm:cxn modelId="{2CE2706F-4B7F-40C6-AEED-EF35A75BF479}" type="presParOf" srcId="{4F151EE3-937B-45A7-BACF-1EFDA1686D06}" destId="{B80714E8-A81B-449C-8303-D1ED8A744B61}" srcOrd="3" destOrd="0" presId="urn:microsoft.com/office/officeart/2005/8/layout/orgChart1"/>
    <dgm:cxn modelId="{319C6C57-53BD-4231-BB8F-3C5792669FBB}" type="presParOf" srcId="{B80714E8-A81B-449C-8303-D1ED8A744B61}" destId="{A34B4AF5-B8CE-4050-BA39-BE268BB8EDEC}" srcOrd="0" destOrd="0" presId="urn:microsoft.com/office/officeart/2005/8/layout/orgChart1"/>
    <dgm:cxn modelId="{3C22128B-B95C-4F4A-B560-A178B527547D}" type="presParOf" srcId="{A34B4AF5-B8CE-4050-BA39-BE268BB8EDEC}" destId="{652A9017-BF77-428A-B0E7-C5DB3BB31CAC}" srcOrd="0" destOrd="0" presId="urn:microsoft.com/office/officeart/2005/8/layout/orgChart1"/>
    <dgm:cxn modelId="{190CCC51-D3EE-4252-A084-1D1784452DDA}" type="presParOf" srcId="{A34B4AF5-B8CE-4050-BA39-BE268BB8EDEC}" destId="{706E72A6-633E-4DFD-85A9-9990A6C10A9E}" srcOrd="1" destOrd="0" presId="urn:microsoft.com/office/officeart/2005/8/layout/orgChart1"/>
    <dgm:cxn modelId="{64340F73-1654-415A-B985-F436ABD9B61B}" type="presParOf" srcId="{B80714E8-A81B-449C-8303-D1ED8A744B61}" destId="{741D08F3-8D1C-46CF-BD3B-18844C9CB8F2}" srcOrd="1" destOrd="0" presId="urn:microsoft.com/office/officeart/2005/8/layout/orgChart1"/>
    <dgm:cxn modelId="{BDE47229-F41D-4A75-9A4F-D584B6C7F8DB}" type="presParOf" srcId="{B80714E8-A81B-449C-8303-D1ED8A744B61}" destId="{39089C77-CCF0-410F-A2EB-1EA797742E3E}" srcOrd="2" destOrd="0" presId="urn:microsoft.com/office/officeart/2005/8/layout/orgChart1"/>
    <dgm:cxn modelId="{18842A76-4CFA-46E7-B92C-1010E43FE883}" type="presParOf" srcId="{4F151EE3-937B-45A7-BACF-1EFDA1686D06}" destId="{7ED64BA6-2B89-4FCE-B996-4D70F440D5DF}" srcOrd="4" destOrd="0" presId="urn:microsoft.com/office/officeart/2005/8/layout/orgChart1"/>
    <dgm:cxn modelId="{C842DC11-0D9B-481A-A7A2-877126544081}" type="presParOf" srcId="{4F151EE3-937B-45A7-BACF-1EFDA1686D06}" destId="{B9D2E8D1-937A-48FE-8986-6FDC1729C2C5}" srcOrd="5" destOrd="0" presId="urn:microsoft.com/office/officeart/2005/8/layout/orgChart1"/>
    <dgm:cxn modelId="{F62E916C-ED68-4A6A-93F6-55DF2C493EB5}" type="presParOf" srcId="{B9D2E8D1-937A-48FE-8986-6FDC1729C2C5}" destId="{D60289CF-0750-406E-8C99-0EA0D5699D8B}" srcOrd="0" destOrd="0" presId="urn:microsoft.com/office/officeart/2005/8/layout/orgChart1"/>
    <dgm:cxn modelId="{76D7FF86-6E82-4F68-A238-6C15D8C70298}" type="presParOf" srcId="{D60289CF-0750-406E-8C99-0EA0D5699D8B}" destId="{6DE41887-423B-4742-AA19-421F17512BC1}" srcOrd="0" destOrd="0" presId="urn:microsoft.com/office/officeart/2005/8/layout/orgChart1"/>
    <dgm:cxn modelId="{0E1B2944-A538-4015-A448-CB56C80891C5}" type="presParOf" srcId="{D60289CF-0750-406E-8C99-0EA0D5699D8B}" destId="{5D50D27B-F2C0-498D-9783-076AE7DBBAD9}" srcOrd="1" destOrd="0" presId="urn:microsoft.com/office/officeart/2005/8/layout/orgChart1"/>
    <dgm:cxn modelId="{B57A5238-009B-4924-AA9D-F95C263A6E07}" type="presParOf" srcId="{B9D2E8D1-937A-48FE-8986-6FDC1729C2C5}" destId="{1B0D3424-E280-4671-AB07-AB31060A6342}" srcOrd="1" destOrd="0" presId="urn:microsoft.com/office/officeart/2005/8/layout/orgChart1"/>
    <dgm:cxn modelId="{14778047-E15F-4E16-A215-B448C338C891}" type="presParOf" srcId="{B9D2E8D1-937A-48FE-8986-6FDC1729C2C5}" destId="{178F2285-4E96-4EB9-B05E-169E52C0D375}" srcOrd="2" destOrd="0" presId="urn:microsoft.com/office/officeart/2005/8/layout/orgChart1"/>
    <dgm:cxn modelId="{8220870E-DF46-4DA2-BDCC-80ED714B9166}" type="presParOf" srcId="{702AFC49-5C01-4937-AAB1-4AF2BF81E6EB}" destId="{86372ED6-B425-498A-AAF3-19452A39528B}" srcOrd="2" destOrd="0" presId="urn:microsoft.com/office/officeart/2005/8/layout/orgChart1"/>
    <dgm:cxn modelId="{1E3A3B2C-F118-4E6B-99F6-722172CE222E}" type="presParOf" srcId="{55417526-57F5-4844-A205-A3ED326D9B29}" destId="{6E1641A2-7F8A-4323-81E1-DF5A6C1A0529}" srcOrd="2" destOrd="0" presId="urn:microsoft.com/office/officeart/2005/8/layout/orgChart1"/>
    <dgm:cxn modelId="{0BF64704-53B9-42A8-920E-25AF40B3E352}" type="presParOf" srcId="{55417526-57F5-4844-A205-A3ED326D9B29}" destId="{12F659CD-DD83-4259-83AC-32A314D47633}" srcOrd="3" destOrd="0" presId="urn:microsoft.com/office/officeart/2005/8/layout/orgChart1"/>
    <dgm:cxn modelId="{A1AC92D6-5571-4078-9688-CF7ADE06161F}" type="presParOf" srcId="{12F659CD-DD83-4259-83AC-32A314D47633}" destId="{ACD19592-4E5F-4F80-BF93-51EFF9373BD9}" srcOrd="0" destOrd="0" presId="urn:microsoft.com/office/officeart/2005/8/layout/orgChart1"/>
    <dgm:cxn modelId="{7791FD11-907D-4CF5-8941-AC66C00DE9D4}" type="presParOf" srcId="{ACD19592-4E5F-4F80-BF93-51EFF9373BD9}" destId="{25848010-9F73-49AD-8D0E-E4868B2ED357}" srcOrd="0" destOrd="0" presId="urn:microsoft.com/office/officeart/2005/8/layout/orgChart1"/>
    <dgm:cxn modelId="{54AAE728-5AEE-4514-B2BD-EA1FA929EB39}" type="presParOf" srcId="{ACD19592-4E5F-4F80-BF93-51EFF9373BD9}" destId="{71D0C700-49B5-4B50-AD34-6EEF5396F8FA}" srcOrd="1" destOrd="0" presId="urn:microsoft.com/office/officeart/2005/8/layout/orgChart1"/>
    <dgm:cxn modelId="{CDD9BD63-7488-4712-8386-8878AC184142}" type="presParOf" srcId="{12F659CD-DD83-4259-83AC-32A314D47633}" destId="{EDA4D7F7-8C22-4E9C-9DE1-9039B67341EE}" srcOrd="1" destOrd="0" presId="urn:microsoft.com/office/officeart/2005/8/layout/orgChart1"/>
    <dgm:cxn modelId="{FBEDC7E7-27C5-48D8-9633-8CA0BEF5F469}" type="presParOf" srcId="{EDA4D7F7-8C22-4E9C-9DE1-9039B67341EE}" destId="{EA87D75F-AC43-4F6D-8B6E-A4D153DE0C02}" srcOrd="0" destOrd="0" presId="urn:microsoft.com/office/officeart/2005/8/layout/orgChart1"/>
    <dgm:cxn modelId="{4DF17713-4640-41B8-A1D8-0CAAFA92146F}" type="presParOf" srcId="{EDA4D7F7-8C22-4E9C-9DE1-9039B67341EE}" destId="{9AAC1B2D-63C0-4183-BDCB-788C96126248}" srcOrd="1" destOrd="0" presId="urn:microsoft.com/office/officeart/2005/8/layout/orgChart1"/>
    <dgm:cxn modelId="{DD59F9AB-7A9A-4A81-A48D-C23F12B2531D}" type="presParOf" srcId="{9AAC1B2D-63C0-4183-BDCB-788C96126248}" destId="{7CCA52D8-175D-41A1-A88F-87BAF8449C91}" srcOrd="0" destOrd="0" presId="urn:microsoft.com/office/officeart/2005/8/layout/orgChart1"/>
    <dgm:cxn modelId="{BEFB3E39-31DC-4EEE-993F-EA9EC8DD3421}" type="presParOf" srcId="{7CCA52D8-175D-41A1-A88F-87BAF8449C91}" destId="{381575A5-8E08-480E-9E49-A74AD97CFA1F}" srcOrd="0" destOrd="0" presId="urn:microsoft.com/office/officeart/2005/8/layout/orgChart1"/>
    <dgm:cxn modelId="{F14042B4-0F19-4ECB-8149-918F83682272}" type="presParOf" srcId="{7CCA52D8-175D-41A1-A88F-87BAF8449C91}" destId="{7E5A8E2B-3865-468E-9D6C-28F064A7BE67}" srcOrd="1" destOrd="0" presId="urn:microsoft.com/office/officeart/2005/8/layout/orgChart1"/>
    <dgm:cxn modelId="{9F5BEC89-7E41-464F-9068-20418063D670}" type="presParOf" srcId="{9AAC1B2D-63C0-4183-BDCB-788C96126248}" destId="{DD0CA739-9D0B-438B-8FAB-E41BD5E8A6E2}" srcOrd="1" destOrd="0" presId="urn:microsoft.com/office/officeart/2005/8/layout/orgChart1"/>
    <dgm:cxn modelId="{6DE0F72D-5BEF-4BEB-BBAA-A5ED78B6F888}" type="presParOf" srcId="{9AAC1B2D-63C0-4183-BDCB-788C96126248}" destId="{B588729A-22C9-41B5-A2AC-065B91367CA2}" srcOrd="2" destOrd="0" presId="urn:microsoft.com/office/officeart/2005/8/layout/orgChart1"/>
    <dgm:cxn modelId="{07947BA3-0CC6-4828-9993-E83F5A160E57}" type="presParOf" srcId="{EDA4D7F7-8C22-4E9C-9DE1-9039B67341EE}" destId="{927BFAC1-B0ED-4444-87B4-C788B6B8A2D3}" srcOrd="2" destOrd="0" presId="urn:microsoft.com/office/officeart/2005/8/layout/orgChart1"/>
    <dgm:cxn modelId="{1393CF9D-C1FF-4D69-9290-4643552A0E4A}" type="presParOf" srcId="{EDA4D7F7-8C22-4E9C-9DE1-9039B67341EE}" destId="{BBEF18E9-B137-407E-99CA-6779812942F1}" srcOrd="3" destOrd="0" presId="urn:microsoft.com/office/officeart/2005/8/layout/orgChart1"/>
    <dgm:cxn modelId="{77BF0971-BBF9-4CFB-9850-2C0AD4813F1D}" type="presParOf" srcId="{BBEF18E9-B137-407E-99CA-6779812942F1}" destId="{3F0D057A-9260-4A6E-A6B0-BB7A07A814D4}" srcOrd="0" destOrd="0" presId="urn:microsoft.com/office/officeart/2005/8/layout/orgChart1"/>
    <dgm:cxn modelId="{D3D513E7-CFCD-4F54-8AD7-6F5C8AB3BF4D}" type="presParOf" srcId="{3F0D057A-9260-4A6E-A6B0-BB7A07A814D4}" destId="{6D88E8FD-71B6-4471-AE43-256F5606A8DA}" srcOrd="0" destOrd="0" presId="urn:microsoft.com/office/officeart/2005/8/layout/orgChart1"/>
    <dgm:cxn modelId="{E6BBB247-144B-4E1F-9E85-172FECCD8A75}" type="presParOf" srcId="{3F0D057A-9260-4A6E-A6B0-BB7A07A814D4}" destId="{8498DEE8-9279-4E04-827B-A7BFBC841D81}" srcOrd="1" destOrd="0" presId="urn:microsoft.com/office/officeart/2005/8/layout/orgChart1"/>
    <dgm:cxn modelId="{590CF995-31F2-49B7-BB8F-34E15D63317E}" type="presParOf" srcId="{BBEF18E9-B137-407E-99CA-6779812942F1}" destId="{C305A0F3-5DE4-484E-B211-D4925E7397C6}" srcOrd="1" destOrd="0" presId="urn:microsoft.com/office/officeart/2005/8/layout/orgChart1"/>
    <dgm:cxn modelId="{47875E54-5C68-4A52-B097-0E462494F27E}" type="presParOf" srcId="{BBEF18E9-B137-407E-99CA-6779812942F1}" destId="{04BF5044-F596-4BDA-9DC7-132488D5E940}" srcOrd="2" destOrd="0" presId="urn:microsoft.com/office/officeart/2005/8/layout/orgChart1"/>
    <dgm:cxn modelId="{DFA5AD2F-BC5B-4001-87F7-594C5B2B6793}" type="presParOf" srcId="{12F659CD-DD83-4259-83AC-32A314D47633}" destId="{0A07E6B4-FF1F-4F4A-BF62-5F33A2B53B1D}" srcOrd="2" destOrd="0" presId="urn:microsoft.com/office/officeart/2005/8/layout/orgChart1"/>
    <dgm:cxn modelId="{6F51BEF5-9667-4724-96C5-377419D23897}" type="presParOf" srcId="{922004A2-08C2-4335-BB8A-969E19C3C763}" destId="{8247E747-FC4D-4DAB-A259-6EE4F611EC7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09A68E-B891-4318-AD8D-B828D69DE051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JO"/>
        </a:p>
      </dgm:t>
    </dgm:pt>
    <dgm:pt modelId="{F967106D-9205-48F6-83A1-8538BC6DD824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dirty="0"/>
        </a:p>
      </dgm:t>
    </dgm:pt>
    <dgm:pt modelId="{E72E958D-708A-4BC4-B6E2-246B700DFC32}" type="parTrans" cxnId="{8D21FE92-5C5C-4C22-9988-5EB401DB00FB}">
      <dgm:prSet/>
      <dgm:spPr/>
      <dgm:t>
        <a:bodyPr/>
        <a:lstStyle/>
        <a:p>
          <a:pPr rtl="1"/>
          <a:endParaRPr lang="ar-JO"/>
        </a:p>
      </dgm:t>
    </dgm:pt>
    <dgm:pt modelId="{B16CE083-1BB1-40D4-AB66-F7C65D299728}" type="sibTrans" cxnId="{8D21FE92-5C5C-4C22-9988-5EB401DB00FB}">
      <dgm:prSet/>
      <dgm:spPr/>
      <dgm:t>
        <a:bodyPr/>
        <a:lstStyle/>
        <a:p>
          <a:pPr rtl="1"/>
          <a:endParaRPr lang="ar-JO"/>
        </a:p>
      </dgm:t>
    </dgm:pt>
    <dgm:pt modelId="{C1E894D9-731F-4DB7-A830-601E5EDE0678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ملزم لجانب واحد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6DC638B-83E9-4E62-A0C3-75314D76F36B}" type="parTrans" cxnId="{EF59B4F9-FD86-4851-AEFD-A95F054CA2EE}">
      <dgm:prSet/>
      <dgm:spPr/>
      <dgm:t>
        <a:bodyPr/>
        <a:lstStyle/>
        <a:p>
          <a:pPr rtl="1"/>
          <a:endParaRPr lang="ar-JO"/>
        </a:p>
      </dgm:t>
    </dgm:pt>
    <dgm:pt modelId="{80CFD13B-AFE2-4CCA-B9F4-A44223BE5908}" type="sibTrans" cxnId="{EF59B4F9-FD86-4851-AEFD-A95F054CA2EE}">
      <dgm:prSet/>
      <dgm:spPr/>
      <dgm:t>
        <a:bodyPr/>
        <a:lstStyle/>
        <a:p>
          <a:pPr rtl="1"/>
          <a:endParaRPr lang="ar-JO"/>
        </a:p>
      </dgm:t>
    </dgm:pt>
    <dgm:pt modelId="{508A88C8-60CD-4605-8B7D-56B754805B84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ملزم لجانبين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635F8F-3118-456D-ADCB-C54446F345EB}" type="parTrans" cxnId="{36694A86-B86E-45C5-9C74-58B67A71537B}">
      <dgm:prSet/>
      <dgm:spPr/>
      <dgm:t>
        <a:bodyPr/>
        <a:lstStyle/>
        <a:p>
          <a:pPr rtl="1"/>
          <a:endParaRPr lang="ar-JO"/>
        </a:p>
      </dgm:t>
    </dgm:pt>
    <dgm:pt modelId="{09A2C91F-1E92-4FE1-932E-A7BAAB00CF02}" type="sibTrans" cxnId="{36694A86-B86E-45C5-9C74-58B67A71537B}">
      <dgm:prSet/>
      <dgm:spPr/>
      <dgm:t>
        <a:bodyPr/>
        <a:lstStyle/>
        <a:p>
          <a:pPr rtl="1"/>
          <a:endParaRPr lang="ar-JO"/>
        </a:p>
      </dgm:t>
    </dgm:pt>
    <dgm:pt modelId="{AA7F5CAC-2A34-46D2-95CB-77DF39544AEE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طبيعة العقد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6D296AC-FE70-46DD-B8A1-48DDCB3E15AC}" type="parTrans" cxnId="{27B1D00F-7F50-4BDD-82BB-F7B64785DCD8}">
      <dgm:prSet/>
      <dgm:spPr/>
      <dgm:t>
        <a:bodyPr/>
        <a:lstStyle/>
        <a:p>
          <a:pPr rtl="1"/>
          <a:endParaRPr lang="ar-JO"/>
        </a:p>
      </dgm:t>
    </dgm:pt>
    <dgm:pt modelId="{A1C103BB-D682-458D-A7E8-B170F297A1A2}" type="sibTrans" cxnId="{27B1D00F-7F50-4BDD-82BB-F7B64785DCD8}">
      <dgm:prSet/>
      <dgm:spPr/>
      <dgm:t>
        <a:bodyPr/>
        <a:lstStyle/>
        <a:p>
          <a:pPr rtl="1"/>
          <a:endParaRPr lang="ar-JO"/>
        </a:p>
      </dgm:t>
    </dgm:pt>
    <dgm:pt modelId="{79ED9A36-DEB8-4B93-AAAF-8954019BF27E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محدد 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DA6657-E338-4332-9C14-3885AEE85517}" type="parTrans" cxnId="{D275F1AB-3A20-4DFC-B745-AD11285F876A}">
      <dgm:prSet/>
      <dgm:spPr/>
      <dgm:t>
        <a:bodyPr/>
        <a:lstStyle/>
        <a:p>
          <a:pPr rtl="1"/>
          <a:endParaRPr lang="ar-JO"/>
        </a:p>
      </dgm:t>
    </dgm:pt>
    <dgm:pt modelId="{7D5BEB6E-6D4F-4AFC-80B2-14E4BB7ED891}" type="sibTrans" cxnId="{D275F1AB-3A20-4DFC-B745-AD11285F876A}">
      <dgm:prSet/>
      <dgm:spPr/>
      <dgm:t>
        <a:bodyPr/>
        <a:lstStyle/>
        <a:p>
          <a:pPr rtl="1"/>
          <a:endParaRPr lang="ar-JO"/>
        </a:p>
      </dgm:t>
    </dgm:pt>
    <dgm:pt modelId="{77FC0346-7A88-4E24-B6F1-83EE2BA1028B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احتمالي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06B314-A928-4BB9-AC45-E5F1205CEC16}" type="parTrans" cxnId="{570413B7-DD7C-402D-BDAB-10081A234AD3}">
      <dgm:prSet/>
      <dgm:spPr/>
      <dgm:t>
        <a:bodyPr/>
        <a:lstStyle/>
        <a:p>
          <a:pPr rtl="1"/>
          <a:endParaRPr lang="ar-JO"/>
        </a:p>
      </dgm:t>
    </dgm:pt>
    <dgm:pt modelId="{112BC257-B327-4863-AA3F-64F8C64A2A5C}" type="sibTrans" cxnId="{570413B7-DD7C-402D-BDAB-10081A234AD3}">
      <dgm:prSet/>
      <dgm:spPr/>
      <dgm:t>
        <a:bodyPr/>
        <a:lstStyle/>
        <a:p>
          <a:pPr rtl="1"/>
          <a:endParaRPr lang="ar-JO"/>
        </a:p>
      </dgm:t>
    </dgm:pt>
    <dgm:pt modelId="{481B2EF8-1D1C-4328-94D4-890A7880AF0C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الاثار</a:t>
          </a:r>
          <a:endParaRPr lang="ar-JO" dirty="0"/>
        </a:p>
      </dgm:t>
    </dgm:pt>
    <dgm:pt modelId="{500FAF30-EE12-4880-BC90-A2E9F54B23D5}" type="parTrans" cxnId="{93EF7946-D26E-4392-84C7-B9CC8ECA5293}">
      <dgm:prSet/>
      <dgm:spPr/>
      <dgm:t>
        <a:bodyPr/>
        <a:lstStyle/>
        <a:p>
          <a:pPr rtl="1"/>
          <a:endParaRPr lang="ar-JO"/>
        </a:p>
      </dgm:t>
    </dgm:pt>
    <dgm:pt modelId="{07B8C5A8-6C5C-4749-ACA8-9BB7CF03EC80}" type="sibTrans" cxnId="{93EF7946-D26E-4392-84C7-B9CC8ECA5293}">
      <dgm:prSet/>
      <dgm:spPr/>
      <dgm:t>
        <a:bodyPr/>
        <a:lstStyle/>
        <a:p>
          <a:pPr rtl="1"/>
          <a:endParaRPr lang="ar-JO"/>
        </a:p>
      </dgm:t>
    </dgm:pt>
    <dgm:pt modelId="{EB239ECC-2BE7-4EBE-8C8E-FA9FD338741F}" type="pres">
      <dgm:prSet presAssocID="{6909A68E-B891-4318-AD8D-B828D69DE05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2042D7E-0925-415E-883A-94721CE5AF05}" type="pres">
      <dgm:prSet presAssocID="{F967106D-9205-48F6-83A1-8538BC6DD824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C7438F7-F3CA-4079-8DD3-D31227D6C7BE}" type="pres">
      <dgm:prSet presAssocID="{F967106D-9205-48F6-83A1-8538BC6DD824}" presName="rootComposite1" presStyleCnt="0"/>
      <dgm:spPr/>
      <dgm:t>
        <a:bodyPr/>
        <a:lstStyle/>
        <a:p>
          <a:endParaRPr lang="en-US"/>
        </a:p>
      </dgm:t>
    </dgm:pt>
    <dgm:pt modelId="{718309D3-0C7C-4C21-B185-9CF4488D632E}" type="pres">
      <dgm:prSet presAssocID="{F967106D-9205-48F6-83A1-8538BC6DD82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BC30421B-EE1E-489C-9E72-C65E5705117E}" type="pres">
      <dgm:prSet presAssocID="{F967106D-9205-48F6-83A1-8538BC6DD824}" presName="rootConnector1" presStyleLbl="node1" presStyleIdx="0" presStyleCnt="0"/>
      <dgm:spPr/>
      <dgm:t>
        <a:bodyPr/>
        <a:lstStyle/>
        <a:p>
          <a:pPr rtl="1"/>
          <a:endParaRPr lang="ar-JO"/>
        </a:p>
      </dgm:t>
    </dgm:pt>
    <dgm:pt modelId="{6E9048DC-A515-4468-B67F-84322C092FFF}" type="pres">
      <dgm:prSet presAssocID="{F967106D-9205-48F6-83A1-8538BC6DD824}" presName="hierChild2" presStyleCnt="0"/>
      <dgm:spPr/>
      <dgm:t>
        <a:bodyPr/>
        <a:lstStyle/>
        <a:p>
          <a:endParaRPr lang="en-US"/>
        </a:p>
      </dgm:t>
    </dgm:pt>
    <dgm:pt modelId="{6671D526-D561-4E88-AB2E-6CE25C71BC92}" type="pres">
      <dgm:prSet presAssocID="{500FAF30-EE12-4880-BC90-A2E9F54B23D5}" presName="Name37" presStyleLbl="parChTrans1D2" presStyleIdx="0" presStyleCnt="2"/>
      <dgm:spPr/>
      <dgm:t>
        <a:bodyPr/>
        <a:lstStyle/>
        <a:p>
          <a:endParaRPr lang="en-US"/>
        </a:p>
      </dgm:t>
    </dgm:pt>
    <dgm:pt modelId="{B2D49873-22ED-4CDB-B4D3-F9612EABF5DC}" type="pres">
      <dgm:prSet presAssocID="{481B2EF8-1D1C-4328-94D4-890A7880AF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30F3347-D866-4407-9B38-E26F8BD5A0F5}" type="pres">
      <dgm:prSet presAssocID="{481B2EF8-1D1C-4328-94D4-890A7880AF0C}" presName="rootComposite" presStyleCnt="0"/>
      <dgm:spPr/>
      <dgm:t>
        <a:bodyPr/>
        <a:lstStyle/>
        <a:p>
          <a:endParaRPr lang="en-US"/>
        </a:p>
      </dgm:t>
    </dgm:pt>
    <dgm:pt modelId="{F9953232-55BA-4A5F-8855-1C680DC501B5}" type="pres">
      <dgm:prSet presAssocID="{481B2EF8-1D1C-4328-94D4-890A7880AF0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3EDA44CB-D46F-49C3-B025-D6044A3F3037}" type="pres">
      <dgm:prSet presAssocID="{481B2EF8-1D1C-4328-94D4-890A7880AF0C}" presName="rootConnector" presStyleLbl="node2" presStyleIdx="0" presStyleCnt="2"/>
      <dgm:spPr/>
      <dgm:t>
        <a:bodyPr/>
        <a:lstStyle/>
        <a:p>
          <a:pPr rtl="1"/>
          <a:endParaRPr lang="ar-JO"/>
        </a:p>
      </dgm:t>
    </dgm:pt>
    <dgm:pt modelId="{EED966FF-3676-4F88-BE56-ABF9DCD8DAFB}" type="pres">
      <dgm:prSet presAssocID="{481B2EF8-1D1C-4328-94D4-890A7880AF0C}" presName="hierChild4" presStyleCnt="0"/>
      <dgm:spPr/>
      <dgm:t>
        <a:bodyPr/>
        <a:lstStyle/>
        <a:p>
          <a:endParaRPr lang="en-US"/>
        </a:p>
      </dgm:t>
    </dgm:pt>
    <dgm:pt modelId="{74706182-D885-48C3-A6CC-620852543E50}" type="pres">
      <dgm:prSet presAssocID="{46DC638B-83E9-4E62-A0C3-75314D76F36B}" presName="Name37" presStyleLbl="parChTrans1D3" presStyleIdx="0" presStyleCnt="4"/>
      <dgm:spPr/>
      <dgm:t>
        <a:bodyPr/>
        <a:lstStyle/>
        <a:p>
          <a:endParaRPr lang="en-US"/>
        </a:p>
      </dgm:t>
    </dgm:pt>
    <dgm:pt modelId="{8D0C6BAE-C33E-4029-823A-AF9CC005D157}" type="pres">
      <dgm:prSet presAssocID="{C1E894D9-731F-4DB7-A830-601E5EDE067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BA11591-83E0-4E13-95AA-D12550C4B5B0}" type="pres">
      <dgm:prSet presAssocID="{C1E894D9-731F-4DB7-A830-601E5EDE0678}" presName="rootComposite" presStyleCnt="0"/>
      <dgm:spPr/>
      <dgm:t>
        <a:bodyPr/>
        <a:lstStyle/>
        <a:p>
          <a:endParaRPr lang="en-US"/>
        </a:p>
      </dgm:t>
    </dgm:pt>
    <dgm:pt modelId="{BA115119-3AE9-49D4-B8F0-3188696389DA}" type="pres">
      <dgm:prSet presAssocID="{C1E894D9-731F-4DB7-A830-601E5EDE0678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A7B84AF8-2725-4708-9314-D6E08A9A66CC}" type="pres">
      <dgm:prSet presAssocID="{C1E894D9-731F-4DB7-A830-601E5EDE0678}" presName="rootConnector" presStyleLbl="node3" presStyleIdx="0" presStyleCnt="4"/>
      <dgm:spPr/>
      <dgm:t>
        <a:bodyPr/>
        <a:lstStyle/>
        <a:p>
          <a:pPr rtl="1"/>
          <a:endParaRPr lang="ar-JO"/>
        </a:p>
      </dgm:t>
    </dgm:pt>
    <dgm:pt modelId="{FB577821-DB91-4C50-BBD6-3F5A471862D5}" type="pres">
      <dgm:prSet presAssocID="{C1E894D9-731F-4DB7-A830-601E5EDE0678}" presName="hierChild4" presStyleCnt="0"/>
      <dgm:spPr/>
      <dgm:t>
        <a:bodyPr/>
        <a:lstStyle/>
        <a:p>
          <a:endParaRPr lang="en-US"/>
        </a:p>
      </dgm:t>
    </dgm:pt>
    <dgm:pt modelId="{D2A114F2-0B99-4327-AE63-B6564EC84A59}" type="pres">
      <dgm:prSet presAssocID="{C1E894D9-731F-4DB7-A830-601E5EDE0678}" presName="hierChild5" presStyleCnt="0"/>
      <dgm:spPr/>
      <dgm:t>
        <a:bodyPr/>
        <a:lstStyle/>
        <a:p>
          <a:endParaRPr lang="en-US"/>
        </a:p>
      </dgm:t>
    </dgm:pt>
    <dgm:pt modelId="{6848D636-BDA8-48D9-A250-8DE8696EB02C}" type="pres">
      <dgm:prSet presAssocID="{48635F8F-3118-456D-ADCB-C54446F345EB}" presName="Name37" presStyleLbl="parChTrans1D3" presStyleIdx="1" presStyleCnt="4"/>
      <dgm:spPr/>
      <dgm:t>
        <a:bodyPr/>
        <a:lstStyle/>
        <a:p>
          <a:endParaRPr lang="en-US"/>
        </a:p>
      </dgm:t>
    </dgm:pt>
    <dgm:pt modelId="{070BDC36-75DA-4B3C-B170-0EE9E3045469}" type="pres">
      <dgm:prSet presAssocID="{508A88C8-60CD-4605-8B7D-56B754805B8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FDDB763-A00F-4DF7-9EAC-7B8CE8974259}" type="pres">
      <dgm:prSet presAssocID="{508A88C8-60CD-4605-8B7D-56B754805B84}" presName="rootComposite" presStyleCnt="0"/>
      <dgm:spPr/>
      <dgm:t>
        <a:bodyPr/>
        <a:lstStyle/>
        <a:p>
          <a:endParaRPr lang="en-US"/>
        </a:p>
      </dgm:t>
    </dgm:pt>
    <dgm:pt modelId="{413C8E67-163C-4B2F-BEBF-116B5E708B2E}" type="pres">
      <dgm:prSet presAssocID="{508A88C8-60CD-4605-8B7D-56B754805B84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8AD3B54A-1FD3-4796-AD52-B21C365767A9}" type="pres">
      <dgm:prSet presAssocID="{508A88C8-60CD-4605-8B7D-56B754805B84}" presName="rootConnector" presStyleLbl="node3" presStyleIdx="1" presStyleCnt="4"/>
      <dgm:spPr/>
      <dgm:t>
        <a:bodyPr/>
        <a:lstStyle/>
        <a:p>
          <a:pPr rtl="1"/>
          <a:endParaRPr lang="ar-JO"/>
        </a:p>
      </dgm:t>
    </dgm:pt>
    <dgm:pt modelId="{2FD7A04E-9C98-433A-806B-F21CAFF70C5A}" type="pres">
      <dgm:prSet presAssocID="{508A88C8-60CD-4605-8B7D-56B754805B84}" presName="hierChild4" presStyleCnt="0"/>
      <dgm:spPr/>
      <dgm:t>
        <a:bodyPr/>
        <a:lstStyle/>
        <a:p>
          <a:endParaRPr lang="en-US"/>
        </a:p>
      </dgm:t>
    </dgm:pt>
    <dgm:pt modelId="{B598EBC5-3247-4DEC-9602-DA582F451929}" type="pres">
      <dgm:prSet presAssocID="{508A88C8-60CD-4605-8B7D-56B754805B84}" presName="hierChild5" presStyleCnt="0"/>
      <dgm:spPr/>
      <dgm:t>
        <a:bodyPr/>
        <a:lstStyle/>
        <a:p>
          <a:endParaRPr lang="en-US"/>
        </a:p>
      </dgm:t>
    </dgm:pt>
    <dgm:pt modelId="{D4A358E3-DF08-4C53-AA5B-5C3E5D26F1DC}" type="pres">
      <dgm:prSet presAssocID="{481B2EF8-1D1C-4328-94D4-890A7880AF0C}" presName="hierChild5" presStyleCnt="0"/>
      <dgm:spPr/>
      <dgm:t>
        <a:bodyPr/>
        <a:lstStyle/>
        <a:p>
          <a:endParaRPr lang="en-US"/>
        </a:p>
      </dgm:t>
    </dgm:pt>
    <dgm:pt modelId="{7245B6D0-407F-4D9B-931B-3C5A30673FEF}" type="pres">
      <dgm:prSet presAssocID="{E6D296AC-FE70-46DD-B8A1-48DDCB3E15AC}" presName="Name37" presStyleLbl="parChTrans1D2" presStyleIdx="1" presStyleCnt="2"/>
      <dgm:spPr/>
      <dgm:t>
        <a:bodyPr/>
        <a:lstStyle/>
        <a:p>
          <a:endParaRPr lang="en-US"/>
        </a:p>
      </dgm:t>
    </dgm:pt>
    <dgm:pt modelId="{37B19C3C-3B39-4366-AC85-C6E873D902D0}" type="pres">
      <dgm:prSet presAssocID="{AA7F5CAC-2A34-46D2-95CB-77DF39544AE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C6B5398-0F38-4964-85C9-4B12B1ED775F}" type="pres">
      <dgm:prSet presAssocID="{AA7F5CAC-2A34-46D2-95CB-77DF39544AEE}" presName="rootComposite" presStyleCnt="0"/>
      <dgm:spPr/>
      <dgm:t>
        <a:bodyPr/>
        <a:lstStyle/>
        <a:p>
          <a:endParaRPr lang="en-US"/>
        </a:p>
      </dgm:t>
    </dgm:pt>
    <dgm:pt modelId="{07094011-F25D-4CF5-8C29-44F2B227DFCD}" type="pres">
      <dgm:prSet presAssocID="{AA7F5CAC-2A34-46D2-95CB-77DF39544AE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C8014055-E368-4BFB-B140-37105E3F44BD}" type="pres">
      <dgm:prSet presAssocID="{AA7F5CAC-2A34-46D2-95CB-77DF39544AEE}" presName="rootConnector" presStyleLbl="node2" presStyleIdx="1" presStyleCnt="2"/>
      <dgm:spPr/>
      <dgm:t>
        <a:bodyPr/>
        <a:lstStyle/>
        <a:p>
          <a:pPr rtl="1"/>
          <a:endParaRPr lang="ar-JO"/>
        </a:p>
      </dgm:t>
    </dgm:pt>
    <dgm:pt modelId="{BC47EFC4-07B4-45A3-9E9F-D370D1B534F8}" type="pres">
      <dgm:prSet presAssocID="{AA7F5CAC-2A34-46D2-95CB-77DF39544AEE}" presName="hierChild4" presStyleCnt="0"/>
      <dgm:spPr/>
      <dgm:t>
        <a:bodyPr/>
        <a:lstStyle/>
        <a:p>
          <a:endParaRPr lang="en-US"/>
        </a:p>
      </dgm:t>
    </dgm:pt>
    <dgm:pt modelId="{95AFA26B-1E55-42A5-8F39-623A4E659F58}" type="pres">
      <dgm:prSet presAssocID="{A6DA6657-E338-4332-9C14-3885AEE85517}" presName="Name37" presStyleLbl="parChTrans1D3" presStyleIdx="2" presStyleCnt="4"/>
      <dgm:spPr/>
      <dgm:t>
        <a:bodyPr/>
        <a:lstStyle/>
        <a:p>
          <a:endParaRPr lang="en-US"/>
        </a:p>
      </dgm:t>
    </dgm:pt>
    <dgm:pt modelId="{C471C2E8-F522-4A9F-81DF-A120996B8EC1}" type="pres">
      <dgm:prSet presAssocID="{79ED9A36-DEB8-4B93-AAAF-8954019BF27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E55549F-691E-47F4-B4D0-C4C90CDA4DF0}" type="pres">
      <dgm:prSet presAssocID="{79ED9A36-DEB8-4B93-AAAF-8954019BF27E}" presName="rootComposite" presStyleCnt="0"/>
      <dgm:spPr/>
      <dgm:t>
        <a:bodyPr/>
        <a:lstStyle/>
        <a:p>
          <a:endParaRPr lang="en-US"/>
        </a:p>
      </dgm:t>
    </dgm:pt>
    <dgm:pt modelId="{8FAE080F-F009-4902-8B26-C3439A189322}" type="pres">
      <dgm:prSet presAssocID="{79ED9A36-DEB8-4B93-AAAF-8954019BF27E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CBD2465B-4590-4A52-AF37-BD4CEA6E68AA}" type="pres">
      <dgm:prSet presAssocID="{79ED9A36-DEB8-4B93-AAAF-8954019BF27E}" presName="rootConnector" presStyleLbl="node3" presStyleIdx="2" presStyleCnt="4"/>
      <dgm:spPr/>
      <dgm:t>
        <a:bodyPr/>
        <a:lstStyle/>
        <a:p>
          <a:pPr rtl="1"/>
          <a:endParaRPr lang="ar-JO"/>
        </a:p>
      </dgm:t>
    </dgm:pt>
    <dgm:pt modelId="{DA4F8C90-0106-4DE6-9BF5-BB9609D9C373}" type="pres">
      <dgm:prSet presAssocID="{79ED9A36-DEB8-4B93-AAAF-8954019BF27E}" presName="hierChild4" presStyleCnt="0"/>
      <dgm:spPr/>
      <dgm:t>
        <a:bodyPr/>
        <a:lstStyle/>
        <a:p>
          <a:endParaRPr lang="en-US"/>
        </a:p>
      </dgm:t>
    </dgm:pt>
    <dgm:pt modelId="{45AD1A92-3836-44BA-8973-10343C3ACFCC}" type="pres">
      <dgm:prSet presAssocID="{79ED9A36-DEB8-4B93-AAAF-8954019BF27E}" presName="hierChild5" presStyleCnt="0"/>
      <dgm:spPr/>
      <dgm:t>
        <a:bodyPr/>
        <a:lstStyle/>
        <a:p>
          <a:endParaRPr lang="en-US"/>
        </a:p>
      </dgm:t>
    </dgm:pt>
    <dgm:pt modelId="{4D6148D3-6358-4543-B2C5-0511DC7F4624}" type="pres">
      <dgm:prSet presAssocID="{CD06B314-A928-4BB9-AC45-E5F1205CEC16}" presName="Name37" presStyleLbl="parChTrans1D3" presStyleIdx="3" presStyleCnt="4"/>
      <dgm:spPr/>
      <dgm:t>
        <a:bodyPr/>
        <a:lstStyle/>
        <a:p>
          <a:endParaRPr lang="en-US"/>
        </a:p>
      </dgm:t>
    </dgm:pt>
    <dgm:pt modelId="{D01205CF-D536-418D-B220-AB11BB24F01A}" type="pres">
      <dgm:prSet presAssocID="{77FC0346-7A88-4E24-B6F1-83EE2BA102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B849597-69EC-4975-8A89-F171DBE7FD06}" type="pres">
      <dgm:prSet presAssocID="{77FC0346-7A88-4E24-B6F1-83EE2BA1028B}" presName="rootComposite" presStyleCnt="0"/>
      <dgm:spPr/>
      <dgm:t>
        <a:bodyPr/>
        <a:lstStyle/>
        <a:p>
          <a:endParaRPr lang="en-US"/>
        </a:p>
      </dgm:t>
    </dgm:pt>
    <dgm:pt modelId="{8FF07248-8D27-45AA-BE7D-E41692838541}" type="pres">
      <dgm:prSet presAssocID="{77FC0346-7A88-4E24-B6F1-83EE2BA1028B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0CDE1320-54C3-449A-8B80-CA24CDD71178}" type="pres">
      <dgm:prSet presAssocID="{77FC0346-7A88-4E24-B6F1-83EE2BA1028B}" presName="rootConnector" presStyleLbl="node3" presStyleIdx="3" presStyleCnt="4"/>
      <dgm:spPr/>
      <dgm:t>
        <a:bodyPr/>
        <a:lstStyle/>
        <a:p>
          <a:pPr rtl="1"/>
          <a:endParaRPr lang="ar-JO"/>
        </a:p>
      </dgm:t>
    </dgm:pt>
    <dgm:pt modelId="{83D0F807-683B-4D8C-B332-3B04151F8D9B}" type="pres">
      <dgm:prSet presAssocID="{77FC0346-7A88-4E24-B6F1-83EE2BA1028B}" presName="hierChild4" presStyleCnt="0"/>
      <dgm:spPr/>
      <dgm:t>
        <a:bodyPr/>
        <a:lstStyle/>
        <a:p>
          <a:endParaRPr lang="en-US"/>
        </a:p>
      </dgm:t>
    </dgm:pt>
    <dgm:pt modelId="{FF8B8640-9174-4397-8180-0FA67ACBEDF1}" type="pres">
      <dgm:prSet presAssocID="{77FC0346-7A88-4E24-B6F1-83EE2BA1028B}" presName="hierChild5" presStyleCnt="0"/>
      <dgm:spPr/>
      <dgm:t>
        <a:bodyPr/>
        <a:lstStyle/>
        <a:p>
          <a:endParaRPr lang="en-US"/>
        </a:p>
      </dgm:t>
    </dgm:pt>
    <dgm:pt modelId="{F72B6FD6-16D4-4AB7-895D-1579300001E9}" type="pres">
      <dgm:prSet presAssocID="{AA7F5CAC-2A34-46D2-95CB-77DF39544AEE}" presName="hierChild5" presStyleCnt="0"/>
      <dgm:spPr/>
      <dgm:t>
        <a:bodyPr/>
        <a:lstStyle/>
        <a:p>
          <a:endParaRPr lang="en-US"/>
        </a:p>
      </dgm:t>
    </dgm:pt>
    <dgm:pt modelId="{27FFBAA4-0562-4E88-9EDD-2EEDE938B251}" type="pres">
      <dgm:prSet presAssocID="{F967106D-9205-48F6-83A1-8538BC6DD824}" presName="hierChild3" presStyleCnt="0"/>
      <dgm:spPr/>
      <dgm:t>
        <a:bodyPr/>
        <a:lstStyle/>
        <a:p>
          <a:endParaRPr lang="en-US"/>
        </a:p>
      </dgm:t>
    </dgm:pt>
  </dgm:ptLst>
  <dgm:cxnLst>
    <dgm:cxn modelId="{5A94B143-D622-48BF-854F-7CE2BB7A1526}" type="presOf" srcId="{F967106D-9205-48F6-83A1-8538BC6DD824}" destId="{718309D3-0C7C-4C21-B185-9CF4488D632E}" srcOrd="0" destOrd="0" presId="urn:microsoft.com/office/officeart/2005/8/layout/orgChart1"/>
    <dgm:cxn modelId="{4FFD1D19-DE8A-416B-A308-A915BA201E68}" type="presOf" srcId="{C1E894D9-731F-4DB7-A830-601E5EDE0678}" destId="{A7B84AF8-2725-4708-9314-D6E08A9A66CC}" srcOrd="1" destOrd="0" presId="urn:microsoft.com/office/officeart/2005/8/layout/orgChart1"/>
    <dgm:cxn modelId="{AD2BA8DF-3A14-413C-A8F3-9020AD47198F}" type="presOf" srcId="{77FC0346-7A88-4E24-B6F1-83EE2BA1028B}" destId="{0CDE1320-54C3-449A-8B80-CA24CDD71178}" srcOrd="1" destOrd="0" presId="urn:microsoft.com/office/officeart/2005/8/layout/orgChart1"/>
    <dgm:cxn modelId="{8D21FE92-5C5C-4C22-9988-5EB401DB00FB}" srcId="{6909A68E-B891-4318-AD8D-B828D69DE051}" destId="{F967106D-9205-48F6-83A1-8538BC6DD824}" srcOrd="0" destOrd="0" parTransId="{E72E958D-708A-4BC4-B6E2-246B700DFC32}" sibTransId="{B16CE083-1BB1-40D4-AB66-F7C65D299728}"/>
    <dgm:cxn modelId="{DDBB29F6-9655-454C-A13A-5E62576AA31D}" type="presOf" srcId="{6909A68E-B891-4318-AD8D-B828D69DE051}" destId="{EB239ECC-2BE7-4EBE-8C8E-FA9FD338741F}" srcOrd="0" destOrd="0" presId="urn:microsoft.com/office/officeart/2005/8/layout/orgChart1"/>
    <dgm:cxn modelId="{5AC51F8A-A189-4AC4-ADBF-9365126DB20F}" type="presOf" srcId="{AA7F5CAC-2A34-46D2-95CB-77DF39544AEE}" destId="{C8014055-E368-4BFB-B140-37105E3F44BD}" srcOrd="1" destOrd="0" presId="urn:microsoft.com/office/officeart/2005/8/layout/orgChart1"/>
    <dgm:cxn modelId="{9CFCF382-BD2A-44A3-AD4E-89BE0F07225E}" type="presOf" srcId="{48635F8F-3118-456D-ADCB-C54446F345EB}" destId="{6848D636-BDA8-48D9-A250-8DE8696EB02C}" srcOrd="0" destOrd="0" presId="urn:microsoft.com/office/officeart/2005/8/layout/orgChart1"/>
    <dgm:cxn modelId="{AF53F628-97CE-44C9-AFC2-957104322191}" type="presOf" srcId="{481B2EF8-1D1C-4328-94D4-890A7880AF0C}" destId="{F9953232-55BA-4A5F-8855-1C680DC501B5}" srcOrd="0" destOrd="0" presId="urn:microsoft.com/office/officeart/2005/8/layout/orgChart1"/>
    <dgm:cxn modelId="{02616403-241E-4707-A091-5F8573D94D6A}" type="presOf" srcId="{77FC0346-7A88-4E24-B6F1-83EE2BA1028B}" destId="{8FF07248-8D27-45AA-BE7D-E41692838541}" srcOrd="0" destOrd="0" presId="urn:microsoft.com/office/officeart/2005/8/layout/orgChart1"/>
    <dgm:cxn modelId="{66AB58BB-7A75-4220-80A2-713B4C28745B}" type="presOf" srcId="{508A88C8-60CD-4605-8B7D-56B754805B84}" destId="{413C8E67-163C-4B2F-BEBF-116B5E708B2E}" srcOrd="0" destOrd="0" presId="urn:microsoft.com/office/officeart/2005/8/layout/orgChart1"/>
    <dgm:cxn modelId="{D275F1AB-3A20-4DFC-B745-AD11285F876A}" srcId="{AA7F5CAC-2A34-46D2-95CB-77DF39544AEE}" destId="{79ED9A36-DEB8-4B93-AAAF-8954019BF27E}" srcOrd="0" destOrd="0" parTransId="{A6DA6657-E338-4332-9C14-3885AEE85517}" sibTransId="{7D5BEB6E-6D4F-4AFC-80B2-14E4BB7ED891}"/>
    <dgm:cxn modelId="{EDA5EBAA-12A9-477D-8DA4-E25E31DA2953}" type="presOf" srcId="{C1E894D9-731F-4DB7-A830-601E5EDE0678}" destId="{BA115119-3AE9-49D4-B8F0-3188696389DA}" srcOrd="0" destOrd="0" presId="urn:microsoft.com/office/officeart/2005/8/layout/orgChart1"/>
    <dgm:cxn modelId="{EF59B4F9-FD86-4851-AEFD-A95F054CA2EE}" srcId="{481B2EF8-1D1C-4328-94D4-890A7880AF0C}" destId="{C1E894D9-731F-4DB7-A830-601E5EDE0678}" srcOrd="0" destOrd="0" parTransId="{46DC638B-83E9-4E62-A0C3-75314D76F36B}" sibTransId="{80CFD13B-AFE2-4CCA-B9F4-A44223BE5908}"/>
    <dgm:cxn modelId="{36694A86-B86E-45C5-9C74-58B67A71537B}" srcId="{481B2EF8-1D1C-4328-94D4-890A7880AF0C}" destId="{508A88C8-60CD-4605-8B7D-56B754805B84}" srcOrd="1" destOrd="0" parTransId="{48635F8F-3118-456D-ADCB-C54446F345EB}" sibTransId="{09A2C91F-1E92-4FE1-932E-A7BAAB00CF02}"/>
    <dgm:cxn modelId="{828BA47F-AAE9-41F6-9BBF-95AEAE867DB7}" type="presOf" srcId="{79ED9A36-DEB8-4B93-AAAF-8954019BF27E}" destId="{8FAE080F-F009-4902-8B26-C3439A189322}" srcOrd="0" destOrd="0" presId="urn:microsoft.com/office/officeart/2005/8/layout/orgChart1"/>
    <dgm:cxn modelId="{4B687DE4-A43A-4C69-9B97-6E42F3B6DB97}" type="presOf" srcId="{A6DA6657-E338-4332-9C14-3885AEE85517}" destId="{95AFA26B-1E55-42A5-8F39-623A4E659F58}" srcOrd="0" destOrd="0" presId="urn:microsoft.com/office/officeart/2005/8/layout/orgChart1"/>
    <dgm:cxn modelId="{78BEAF81-E27D-48C8-BF86-38B7F3649389}" type="presOf" srcId="{AA7F5CAC-2A34-46D2-95CB-77DF39544AEE}" destId="{07094011-F25D-4CF5-8C29-44F2B227DFCD}" srcOrd="0" destOrd="0" presId="urn:microsoft.com/office/officeart/2005/8/layout/orgChart1"/>
    <dgm:cxn modelId="{93EF7946-D26E-4392-84C7-B9CC8ECA5293}" srcId="{F967106D-9205-48F6-83A1-8538BC6DD824}" destId="{481B2EF8-1D1C-4328-94D4-890A7880AF0C}" srcOrd="0" destOrd="0" parTransId="{500FAF30-EE12-4880-BC90-A2E9F54B23D5}" sibTransId="{07B8C5A8-6C5C-4749-ACA8-9BB7CF03EC80}"/>
    <dgm:cxn modelId="{97CF82DC-FC6D-4DA7-BE8D-5454850A0885}" type="presOf" srcId="{508A88C8-60CD-4605-8B7D-56B754805B84}" destId="{8AD3B54A-1FD3-4796-AD52-B21C365767A9}" srcOrd="1" destOrd="0" presId="urn:microsoft.com/office/officeart/2005/8/layout/orgChart1"/>
    <dgm:cxn modelId="{4EB1AF6F-37A9-4643-9A7B-071B7728E9DC}" type="presOf" srcId="{481B2EF8-1D1C-4328-94D4-890A7880AF0C}" destId="{3EDA44CB-D46F-49C3-B025-D6044A3F3037}" srcOrd="1" destOrd="0" presId="urn:microsoft.com/office/officeart/2005/8/layout/orgChart1"/>
    <dgm:cxn modelId="{27B1D00F-7F50-4BDD-82BB-F7B64785DCD8}" srcId="{F967106D-9205-48F6-83A1-8538BC6DD824}" destId="{AA7F5CAC-2A34-46D2-95CB-77DF39544AEE}" srcOrd="1" destOrd="0" parTransId="{E6D296AC-FE70-46DD-B8A1-48DDCB3E15AC}" sibTransId="{A1C103BB-D682-458D-A7E8-B170F297A1A2}"/>
    <dgm:cxn modelId="{8708F44A-E027-4E80-AE96-B80E61FCAC79}" type="presOf" srcId="{F967106D-9205-48F6-83A1-8538BC6DD824}" destId="{BC30421B-EE1E-489C-9E72-C65E5705117E}" srcOrd="1" destOrd="0" presId="urn:microsoft.com/office/officeart/2005/8/layout/orgChart1"/>
    <dgm:cxn modelId="{570413B7-DD7C-402D-BDAB-10081A234AD3}" srcId="{AA7F5CAC-2A34-46D2-95CB-77DF39544AEE}" destId="{77FC0346-7A88-4E24-B6F1-83EE2BA1028B}" srcOrd="1" destOrd="0" parTransId="{CD06B314-A928-4BB9-AC45-E5F1205CEC16}" sibTransId="{112BC257-B327-4863-AA3F-64F8C64A2A5C}"/>
    <dgm:cxn modelId="{C4014480-31EE-4146-9F08-2197000CA4F4}" type="presOf" srcId="{79ED9A36-DEB8-4B93-AAAF-8954019BF27E}" destId="{CBD2465B-4590-4A52-AF37-BD4CEA6E68AA}" srcOrd="1" destOrd="0" presId="urn:microsoft.com/office/officeart/2005/8/layout/orgChart1"/>
    <dgm:cxn modelId="{73B64E42-EE54-4DF8-B30F-E64A4D30AE77}" type="presOf" srcId="{CD06B314-A928-4BB9-AC45-E5F1205CEC16}" destId="{4D6148D3-6358-4543-B2C5-0511DC7F4624}" srcOrd="0" destOrd="0" presId="urn:microsoft.com/office/officeart/2005/8/layout/orgChart1"/>
    <dgm:cxn modelId="{800FFACD-B0CE-4144-9027-0A5E5D834C42}" type="presOf" srcId="{46DC638B-83E9-4E62-A0C3-75314D76F36B}" destId="{74706182-D885-48C3-A6CC-620852543E50}" srcOrd="0" destOrd="0" presId="urn:microsoft.com/office/officeart/2005/8/layout/orgChart1"/>
    <dgm:cxn modelId="{E88EC948-C2F2-4911-8F40-5F596132E745}" type="presOf" srcId="{E6D296AC-FE70-46DD-B8A1-48DDCB3E15AC}" destId="{7245B6D0-407F-4D9B-931B-3C5A30673FEF}" srcOrd="0" destOrd="0" presId="urn:microsoft.com/office/officeart/2005/8/layout/orgChart1"/>
    <dgm:cxn modelId="{EB9377EC-BC85-40EF-8545-F1D147396498}" type="presOf" srcId="{500FAF30-EE12-4880-BC90-A2E9F54B23D5}" destId="{6671D526-D561-4E88-AB2E-6CE25C71BC92}" srcOrd="0" destOrd="0" presId="urn:microsoft.com/office/officeart/2005/8/layout/orgChart1"/>
    <dgm:cxn modelId="{21CB671D-5C73-4836-B89C-C4DC1E710EE4}" type="presParOf" srcId="{EB239ECC-2BE7-4EBE-8C8E-FA9FD338741F}" destId="{D2042D7E-0925-415E-883A-94721CE5AF05}" srcOrd="0" destOrd="0" presId="urn:microsoft.com/office/officeart/2005/8/layout/orgChart1"/>
    <dgm:cxn modelId="{B2BCFAE8-CC0E-4565-A99E-A7114CACF8B1}" type="presParOf" srcId="{D2042D7E-0925-415E-883A-94721CE5AF05}" destId="{BC7438F7-F3CA-4079-8DD3-D31227D6C7BE}" srcOrd="0" destOrd="0" presId="urn:microsoft.com/office/officeart/2005/8/layout/orgChart1"/>
    <dgm:cxn modelId="{07D6052D-BE73-416B-84BB-2FF755528181}" type="presParOf" srcId="{BC7438F7-F3CA-4079-8DD3-D31227D6C7BE}" destId="{718309D3-0C7C-4C21-B185-9CF4488D632E}" srcOrd="0" destOrd="0" presId="urn:microsoft.com/office/officeart/2005/8/layout/orgChart1"/>
    <dgm:cxn modelId="{6ABFDF9A-E45D-48A2-A721-E5024DB771A6}" type="presParOf" srcId="{BC7438F7-F3CA-4079-8DD3-D31227D6C7BE}" destId="{BC30421B-EE1E-489C-9E72-C65E5705117E}" srcOrd="1" destOrd="0" presId="urn:microsoft.com/office/officeart/2005/8/layout/orgChart1"/>
    <dgm:cxn modelId="{78A8F2D0-2F45-4092-A82E-814E3C300BB9}" type="presParOf" srcId="{D2042D7E-0925-415E-883A-94721CE5AF05}" destId="{6E9048DC-A515-4468-B67F-84322C092FFF}" srcOrd="1" destOrd="0" presId="urn:microsoft.com/office/officeart/2005/8/layout/orgChart1"/>
    <dgm:cxn modelId="{1398059B-F850-4704-BBD9-F6EFEFFEF50C}" type="presParOf" srcId="{6E9048DC-A515-4468-B67F-84322C092FFF}" destId="{6671D526-D561-4E88-AB2E-6CE25C71BC92}" srcOrd="0" destOrd="0" presId="urn:microsoft.com/office/officeart/2005/8/layout/orgChart1"/>
    <dgm:cxn modelId="{1A0E7974-855D-47B4-BA88-25F903F96823}" type="presParOf" srcId="{6E9048DC-A515-4468-B67F-84322C092FFF}" destId="{B2D49873-22ED-4CDB-B4D3-F9612EABF5DC}" srcOrd="1" destOrd="0" presId="urn:microsoft.com/office/officeart/2005/8/layout/orgChart1"/>
    <dgm:cxn modelId="{3C4D85E3-9E2D-404B-8441-3F8088A8477C}" type="presParOf" srcId="{B2D49873-22ED-4CDB-B4D3-F9612EABF5DC}" destId="{630F3347-D866-4407-9B38-E26F8BD5A0F5}" srcOrd="0" destOrd="0" presId="urn:microsoft.com/office/officeart/2005/8/layout/orgChart1"/>
    <dgm:cxn modelId="{ABA75078-6B06-4C1B-88A6-7A874BC4AB4C}" type="presParOf" srcId="{630F3347-D866-4407-9B38-E26F8BD5A0F5}" destId="{F9953232-55BA-4A5F-8855-1C680DC501B5}" srcOrd="0" destOrd="0" presId="urn:microsoft.com/office/officeart/2005/8/layout/orgChart1"/>
    <dgm:cxn modelId="{8EDA6432-4088-4BE2-B7D0-C98A285424E9}" type="presParOf" srcId="{630F3347-D866-4407-9B38-E26F8BD5A0F5}" destId="{3EDA44CB-D46F-49C3-B025-D6044A3F3037}" srcOrd="1" destOrd="0" presId="urn:microsoft.com/office/officeart/2005/8/layout/orgChart1"/>
    <dgm:cxn modelId="{1A6DF3A5-31EF-4C15-A496-884F50DD1B01}" type="presParOf" srcId="{B2D49873-22ED-4CDB-B4D3-F9612EABF5DC}" destId="{EED966FF-3676-4F88-BE56-ABF9DCD8DAFB}" srcOrd="1" destOrd="0" presId="urn:microsoft.com/office/officeart/2005/8/layout/orgChart1"/>
    <dgm:cxn modelId="{6F4E6440-BB45-4299-A93B-1BC5C444FC03}" type="presParOf" srcId="{EED966FF-3676-4F88-BE56-ABF9DCD8DAFB}" destId="{74706182-D885-48C3-A6CC-620852543E50}" srcOrd="0" destOrd="0" presId="urn:microsoft.com/office/officeart/2005/8/layout/orgChart1"/>
    <dgm:cxn modelId="{D5ACA6DF-6DBF-4647-8590-023BDCDF59CC}" type="presParOf" srcId="{EED966FF-3676-4F88-BE56-ABF9DCD8DAFB}" destId="{8D0C6BAE-C33E-4029-823A-AF9CC005D157}" srcOrd="1" destOrd="0" presId="urn:microsoft.com/office/officeart/2005/8/layout/orgChart1"/>
    <dgm:cxn modelId="{605F4C21-55A5-42D2-8407-5CED46666966}" type="presParOf" srcId="{8D0C6BAE-C33E-4029-823A-AF9CC005D157}" destId="{EBA11591-83E0-4E13-95AA-D12550C4B5B0}" srcOrd="0" destOrd="0" presId="urn:microsoft.com/office/officeart/2005/8/layout/orgChart1"/>
    <dgm:cxn modelId="{E4FF859F-9720-4EA2-B6D3-082AD103A860}" type="presParOf" srcId="{EBA11591-83E0-4E13-95AA-D12550C4B5B0}" destId="{BA115119-3AE9-49D4-B8F0-3188696389DA}" srcOrd="0" destOrd="0" presId="urn:microsoft.com/office/officeart/2005/8/layout/orgChart1"/>
    <dgm:cxn modelId="{7F2C11DA-0718-4B19-864B-F553DBB3BF79}" type="presParOf" srcId="{EBA11591-83E0-4E13-95AA-D12550C4B5B0}" destId="{A7B84AF8-2725-4708-9314-D6E08A9A66CC}" srcOrd="1" destOrd="0" presId="urn:microsoft.com/office/officeart/2005/8/layout/orgChart1"/>
    <dgm:cxn modelId="{99EE4997-4A3B-4F71-B582-8E1571655E4B}" type="presParOf" srcId="{8D0C6BAE-C33E-4029-823A-AF9CC005D157}" destId="{FB577821-DB91-4C50-BBD6-3F5A471862D5}" srcOrd="1" destOrd="0" presId="urn:microsoft.com/office/officeart/2005/8/layout/orgChart1"/>
    <dgm:cxn modelId="{7516A1E3-628F-4984-B7E9-1B748FECE899}" type="presParOf" srcId="{8D0C6BAE-C33E-4029-823A-AF9CC005D157}" destId="{D2A114F2-0B99-4327-AE63-B6564EC84A59}" srcOrd="2" destOrd="0" presId="urn:microsoft.com/office/officeart/2005/8/layout/orgChart1"/>
    <dgm:cxn modelId="{A8924DD0-83B9-4646-A4DF-3E71AFCF4960}" type="presParOf" srcId="{EED966FF-3676-4F88-BE56-ABF9DCD8DAFB}" destId="{6848D636-BDA8-48D9-A250-8DE8696EB02C}" srcOrd="2" destOrd="0" presId="urn:microsoft.com/office/officeart/2005/8/layout/orgChart1"/>
    <dgm:cxn modelId="{72622F0D-D8CC-4AF6-ACA5-267A7A1477C2}" type="presParOf" srcId="{EED966FF-3676-4F88-BE56-ABF9DCD8DAFB}" destId="{070BDC36-75DA-4B3C-B170-0EE9E3045469}" srcOrd="3" destOrd="0" presId="urn:microsoft.com/office/officeart/2005/8/layout/orgChart1"/>
    <dgm:cxn modelId="{B7AF91DA-9FD1-4DC8-AF11-FF564E423350}" type="presParOf" srcId="{070BDC36-75DA-4B3C-B170-0EE9E3045469}" destId="{DFDDB763-A00F-4DF7-9EAC-7B8CE8974259}" srcOrd="0" destOrd="0" presId="urn:microsoft.com/office/officeart/2005/8/layout/orgChart1"/>
    <dgm:cxn modelId="{2F399088-92E8-47DC-A50F-7F314576FF41}" type="presParOf" srcId="{DFDDB763-A00F-4DF7-9EAC-7B8CE8974259}" destId="{413C8E67-163C-4B2F-BEBF-116B5E708B2E}" srcOrd="0" destOrd="0" presId="urn:microsoft.com/office/officeart/2005/8/layout/orgChart1"/>
    <dgm:cxn modelId="{72670620-D33E-43BA-B58B-26725E44EED0}" type="presParOf" srcId="{DFDDB763-A00F-4DF7-9EAC-7B8CE8974259}" destId="{8AD3B54A-1FD3-4796-AD52-B21C365767A9}" srcOrd="1" destOrd="0" presId="urn:microsoft.com/office/officeart/2005/8/layout/orgChart1"/>
    <dgm:cxn modelId="{7A3D2E10-A98E-43A4-BAA8-85A9FD05C2B6}" type="presParOf" srcId="{070BDC36-75DA-4B3C-B170-0EE9E3045469}" destId="{2FD7A04E-9C98-433A-806B-F21CAFF70C5A}" srcOrd="1" destOrd="0" presId="urn:microsoft.com/office/officeart/2005/8/layout/orgChart1"/>
    <dgm:cxn modelId="{FE4A3CD4-5DBA-45D2-A402-B54F01C87DC2}" type="presParOf" srcId="{070BDC36-75DA-4B3C-B170-0EE9E3045469}" destId="{B598EBC5-3247-4DEC-9602-DA582F451929}" srcOrd="2" destOrd="0" presId="urn:microsoft.com/office/officeart/2005/8/layout/orgChart1"/>
    <dgm:cxn modelId="{AD8B09CE-6C89-4FAC-97B7-AA740ED2ECA2}" type="presParOf" srcId="{B2D49873-22ED-4CDB-B4D3-F9612EABF5DC}" destId="{D4A358E3-DF08-4C53-AA5B-5C3E5D26F1DC}" srcOrd="2" destOrd="0" presId="urn:microsoft.com/office/officeart/2005/8/layout/orgChart1"/>
    <dgm:cxn modelId="{6F0B02E7-AC44-4DA5-9B8C-6E775CB9125E}" type="presParOf" srcId="{6E9048DC-A515-4468-B67F-84322C092FFF}" destId="{7245B6D0-407F-4D9B-931B-3C5A30673FEF}" srcOrd="2" destOrd="0" presId="urn:microsoft.com/office/officeart/2005/8/layout/orgChart1"/>
    <dgm:cxn modelId="{CA0E5E87-9247-4150-BAEA-9B23CF9F5776}" type="presParOf" srcId="{6E9048DC-A515-4468-B67F-84322C092FFF}" destId="{37B19C3C-3B39-4366-AC85-C6E873D902D0}" srcOrd="3" destOrd="0" presId="urn:microsoft.com/office/officeart/2005/8/layout/orgChart1"/>
    <dgm:cxn modelId="{70A44E8D-6ED4-4542-ADEC-6E4D68B2D6B1}" type="presParOf" srcId="{37B19C3C-3B39-4366-AC85-C6E873D902D0}" destId="{2C6B5398-0F38-4964-85C9-4B12B1ED775F}" srcOrd="0" destOrd="0" presId="urn:microsoft.com/office/officeart/2005/8/layout/orgChart1"/>
    <dgm:cxn modelId="{06F1D74B-059C-4BA7-9BC1-7D91DB52BB9E}" type="presParOf" srcId="{2C6B5398-0F38-4964-85C9-4B12B1ED775F}" destId="{07094011-F25D-4CF5-8C29-44F2B227DFCD}" srcOrd="0" destOrd="0" presId="urn:microsoft.com/office/officeart/2005/8/layout/orgChart1"/>
    <dgm:cxn modelId="{BD9D650A-5BBD-469F-8C61-AB837A29250F}" type="presParOf" srcId="{2C6B5398-0F38-4964-85C9-4B12B1ED775F}" destId="{C8014055-E368-4BFB-B140-37105E3F44BD}" srcOrd="1" destOrd="0" presId="urn:microsoft.com/office/officeart/2005/8/layout/orgChart1"/>
    <dgm:cxn modelId="{05F017F4-0FBC-4733-A511-67576425EF77}" type="presParOf" srcId="{37B19C3C-3B39-4366-AC85-C6E873D902D0}" destId="{BC47EFC4-07B4-45A3-9E9F-D370D1B534F8}" srcOrd="1" destOrd="0" presId="urn:microsoft.com/office/officeart/2005/8/layout/orgChart1"/>
    <dgm:cxn modelId="{5A3965F3-0518-4EE8-8B50-39E86F9484B6}" type="presParOf" srcId="{BC47EFC4-07B4-45A3-9E9F-D370D1B534F8}" destId="{95AFA26B-1E55-42A5-8F39-623A4E659F58}" srcOrd="0" destOrd="0" presId="urn:microsoft.com/office/officeart/2005/8/layout/orgChart1"/>
    <dgm:cxn modelId="{D442926C-189D-4E9A-9389-E3DB29C80952}" type="presParOf" srcId="{BC47EFC4-07B4-45A3-9E9F-D370D1B534F8}" destId="{C471C2E8-F522-4A9F-81DF-A120996B8EC1}" srcOrd="1" destOrd="0" presId="urn:microsoft.com/office/officeart/2005/8/layout/orgChart1"/>
    <dgm:cxn modelId="{008EF3C1-E25E-4A1E-A6C2-1FA52E32587C}" type="presParOf" srcId="{C471C2E8-F522-4A9F-81DF-A120996B8EC1}" destId="{3E55549F-691E-47F4-B4D0-C4C90CDA4DF0}" srcOrd="0" destOrd="0" presId="urn:microsoft.com/office/officeart/2005/8/layout/orgChart1"/>
    <dgm:cxn modelId="{F9273D7D-EAF3-4BB6-9FE7-E2CCE98A509F}" type="presParOf" srcId="{3E55549F-691E-47F4-B4D0-C4C90CDA4DF0}" destId="{8FAE080F-F009-4902-8B26-C3439A189322}" srcOrd="0" destOrd="0" presId="urn:microsoft.com/office/officeart/2005/8/layout/orgChart1"/>
    <dgm:cxn modelId="{6CFB627A-BC68-4780-9C20-C16717BDE37B}" type="presParOf" srcId="{3E55549F-691E-47F4-B4D0-C4C90CDA4DF0}" destId="{CBD2465B-4590-4A52-AF37-BD4CEA6E68AA}" srcOrd="1" destOrd="0" presId="urn:microsoft.com/office/officeart/2005/8/layout/orgChart1"/>
    <dgm:cxn modelId="{220B59FD-0316-4FCB-8AC9-8A09ED520661}" type="presParOf" srcId="{C471C2E8-F522-4A9F-81DF-A120996B8EC1}" destId="{DA4F8C90-0106-4DE6-9BF5-BB9609D9C373}" srcOrd="1" destOrd="0" presId="urn:microsoft.com/office/officeart/2005/8/layout/orgChart1"/>
    <dgm:cxn modelId="{CF219D5E-C97C-46D5-9663-532492CF24FD}" type="presParOf" srcId="{C471C2E8-F522-4A9F-81DF-A120996B8EC1}" destId="{45AD1A92-3836-44BA-8973-10343C3ACFCC}" srcOrd="2" destOrd="0" presId="urn:microsoft.com/office/officeart/2005/8/layout/orgChart1"/>
    <dgm:cxn modelId="{6693C464-AF4E-4440-A3E6-01CD398BB368}" type="presParOf" srcId="{BC47EFC4-07B4-45A3-9E9F-D370D1B534F8}" destId="{4D6148D3-6358-4543-B2C5-0511DC7F4624}" srcOrd="2" destOrd="0" presId="urn:microsoft.com/office/officeart/2005/8/layout/orgChart1"/>
    <dgm:cxn modelId="{F6ADC161-6A8F-4367-90F7-3456D9EB7EE4}" type="presParOf" srcId="{BC47EFC4-07B4-45A3-9E9F-D370D1B534F8}" destId="{D01205CF-D536-418D-B220-AB11BB24F01A}" srcOrd="3" destOrd="0" presId="urn:microsoft.com/office/officeart/2005/8/layout/orgChart1"/>
    <dgm:cxn modelId="{474245D2-802A-4285-B8A8-B4341F624205}" type="presParOf" srcId="{D01205CF-D536-418D-B220-AB11BB24F01A}" destId="{9B849597-69EC-4975-8A89-F171DBE7FD06}" srcOrd="0" destOrd="0" presId="urn:microsoft.com/office/officeart/2005/8/layout/orgChart1"/>
    <dgm:cxn modelId="{2985FF72-1FA3-4371-9B31-3A5B51DCFE92}" type="presParOf" srcId="{9B849597-69EC-4975-8A89-F171DBE7FD06}" destId="{8FF07248-8D27-45AA-BE7D-E41692838541}" srcOrd="0" destOrd="0" presId="urn:microsoft.com/office/officeart/2005/8/layout/orgChart1"/>
    <dgm:cxn modelId="{66B29DAD-AC6B-40F1-AB65-4D76FEF1D274}" type="presParOf" srcId="{9B849597-69EC-4975-8A89-F171DBE7FD06}" destId="{0CDE1320-54C3-449A-8B80-CA24CDD71178}" srcOrd="1" destOrd="0" presId="urn:microsoft.com/office/officeart/2005/8/layout/orgChart1"/>
    <dgm:cxn modelId="{CB7F90F2-6F31-4F17-A415-FB94D5D17862}" type="presParOf" srcId="{D01205CF-D536-418D-B220-AB11BB24F01A}" destId="{83D0F807-683B-4D8C-B332-3B04151F8D9B}" srcOrd="1" destOrd="0" presId="urn:microsoft.com/office/officeart/2005/8/layout/orgChart1"/>
    <dgm:cxn modelId="{77231645-0042-455A-B6BD-892030FEA490}" type="presParOf" srcId="{D01205CF-D536-418D-B220-AB11BB24F01A}" destId="{FF8B8640-9174-4397-8180-0FA67ACBEDF1}" srcOrd="2" destOrd="0" presId="urn:microsoft.com/office/officeart/2005/8/layout/orgChart1"/>
    <dgm:cxn modelId="{D096FCE2-476D-43B4-A778-132FA67C12B6}" type="presParOf" srcId="{37B19C3C-3B39-4366-AC85-C6E873D902D0}" destId="{F72B6FD6-16D4-4AB7-895D-1579300001E9}" srcOrd="2" destOrd="0" presId="urn:microsoft.com/office/officeart/2005/8/layout/orgChart1"/>
    <dgm:cxn modelId="{FD646037-4792-4598-AD55-130F27EAB80B}" type="presParOf" srcId="{D2042D7E-0925-415E-883A-94721CE5AF05}" destId="{27FFBAA4-0562-4E88-9EDD-2EEDE938B25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F1107F-B5DB-4181-BD31-12B4ED36C1DA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JO"/>
        </a:p>
      </dgm:t>
    </dgm:pt>
    <dgm:pt modelId="{DE686073-111E-40A5-9129-A682FC0AA3D1}">
      <dgm:prSet phldrT="[Text]"/>
      <dgm:spPr/>
      <dgm:t>
        <a:bodyPr/>
        <a:lstStyle/>
        <a:p>
          <a:pPr rtl="1"/>
          <a:r>
            <a:rPr lang="ar-JO" dirty="0" smtClean="0"/>
            <a:t>العقد</a:t>
          </a:r>
          <a:endParaRPr lang="ar-JO" dirty="0"/>
        </a:p>
      </dgm:t>
    </dgm:pt>
    <dgm:pt modelId="{1C17A5ED-AD90-4B6D-9FD1-90F8E9460154}" type="parTrans" cxnId="{3BC59435-A9D2-46A8-B62B-18FB7A2A986F}">
      <dgm:prSet/>
      <dgm:spPr/>
      <dgm:t>
        <a:bodyPr/>
        <a:lstStyle/>
        <a:p>
          <a:pPr rtl="1"/>
          <a:endParaRPr lang="ar-JO"/>
        </a:p>
      </dgm:t>
    </dgm:pt>
    <dgm:pt modelId="{BE6DC450-70B0-4470-B627-73470B62D1C2}" type="sibTrans" cxnId="{3BC59435-A9D2-46A8-B62B-18FB7A2A986F}">
      <dgm:prSet/>
      <dgm:spPr/>
      <dgm:t>
        <a:bodyPr/>
        <a:lstStyle/>
        <a:p>
          <a:pPr rtl="1"/>
          <a:endParaRPr lang="ar-JO"/>
        </a:p>
      </dgm:t>
    </dgm:pt>
    <dgm:pt modelId="{0C749C18-93AB-434A-B1E7-44B45546A8F7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البدل</a:t>
          </a:r>
          <a:endParaRPr lang="ar-JO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E25D24-2021-4372-8F85-576DFAE7F92D}" type="parTrans" cxnId="{1F1E0253-79E8-4208-961D-C57013061181}">
      <dgm:prSet/>
      <dgm:spPr/>
      <dgm:t>
        <a:bodyPr/>
        <a:lstStyle/>
        <a:p>
          <a:pPr rtl="1"/>
          <a:endParaRPr lang="ar-JO"/>
        </a:p>
      </dgm:t>
    </dgm:pt>
    <dgm:pt modelId="{4996B517-7A42-4BFF-AF76-6BE2F58C7996}" type="sibTrans" cxnId="{1F1E0253-79E8-4208-961D-C57013061181}">
      <dgm:prSet/>
      <dgm:spPr/>
      <dgm:t>
        <a:bodyPr/>
        <a:lstStyle/>
        <a:p>
          <a:pPr rtl="1"/>
          <a:endParaRPr lang="ar-JO"/>
        </a:p>
      </dgm:t>
    </dgm:pt>
    <dgm:pt modelId="{3FC3888A-E21A-47D8-B271-00954F12B3EA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معاوضة</a:t>
          </a:r>
          <a:endParaRPr lang="ar-JO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F49904C-C0E1-432F-913B-D7E0180163F7}" type="parTrans" cxnId="{37B901DA-B056-4B05-A865-1BCB2E4693DD}">
      <dgm:prSet/>
      <dgm:spPr/>
      <dgm:t>
        <a:bodyPr/>
        <a:lstStyle/>
        <a:p>
          <a:pPr rtl="1"/>
          <a:endParaRPr lang="ar-JO"/>
        </a:p>
      </dgm:t>
    </dgm:pt>
    <dgm:pt modelId="{8C035DC9-55DC-4DEB-B7D2-20BC035F77A2}" type="sibTrans" cxnId="{37B901DA-B056-4B05-A865-1BCB2E4693DD}">
      <dgm:prSet/>
      <dgm:spPr/>
      <dgm:t>
        <a:bodyPr/>
        <a:lstStyle/>
        <a:p>
          <a:pPr rtl="1"/>
          <a:endParaRPr lang="ar-JO"/>
        </a:p>
      </dgm:t>
    </dgm:pt>
    <dgm:pt modelId="{D243514B-2FC6-4F67-A992-BA3953F2F70D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تبرع</a:t>
          </a:r>
          <a:endParaRPr lang="ar-JO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E5619C-5185-4447-84F3-EBBBAAEEF742}" type="parTrans" cxnId="{EE8DBA0A-8B61-4869-9817-1ED98E0A0DE1}">
      <dgm:prSet/>
      <dgm:spPr/>
      <dgm:t>
        <a:bodyPr/>
        <a:lstStyle/>
        <a:p>
          <a:pPr rtl="1"/>
          <a:endParaRPr lang="ar-JO"/>
        </a:p>
      </dgm:t>
    </dgm:pt>
    <dgm:pt modelId="{268FAD2C-4569-458C-BBDC-B5C79C996435}" type="sibTrans" cxnId="{EE8DBA0A-8B61-4869-9817-1ED98E0A0DE1}">
      <dgm:prSet/>
      <dgm:spPr/>
      <dgm:t>
        <a:bodyPr/>
        <a:lstStyle/>
        <a:p>
          <a:pPr rtl="1"/>
          <a:endParaRPr lang="ar-JO"/>
        </a:p>
      </dgm:t>
    </dgm:pt>
    <dgm:pt modelId="{ED2C1308-D618-4761-B288-E0193ABF1413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الزمن</a:t>
          </a:r>
          <a:endParaRPr lang="ar-JO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38A48B-C4A4-4FBA-BC35-CDC87FEF1FDA}" type="parTrans" cxnId="{6A50E2B2-F27B-493B-B97B-9104372B1552}">
      <dgm:prSet/>
      <dgm:spPr/>
      <dgm:t>
        <a:bodyPr/>
        <a:lstStyle/>
        <a:p>
          <a:pPr rtl="1"/>
          <a:endParaRPr lang="ar-JO"/>
        </a:p>
      </dgm:t>
    </dgm:pt>
    <dgm:pt modelId="{E7506915-07A6-4E66-A360-697119A2E4C8}" type="sibTrans" cxnId="{6A50E2B2-F27B-493B-B97B-9104372B1552}">
      <dgm:prSet/>
      <dgm:spPr/>
      <dgm:t>
        <a:bodyPr/>
        <a:lstStyle/>
        <a:p>
          <a:pPr rtl="1"/>
          <a:endParaRPr lang="ar-JO"/>
        </a:p>
      </dgm:t>
    </dgm:pt>
    <dgm:pt modelId="{3E5FFF19-451D-4E16-8E99-1E85034A703A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عقد زمني</a:t>
          </a:r>
          <a:endParaRPr lang="ar-JO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DA75931-CE9E-490C-B518-F5DA989C0BA6}" type="parTrans" cxnId="{AD84E18A-DEC3-4268-8B23-2E29E72438A8}">
      <dgm:prSet/>
      <dgm:spPr/>
      <dgm:t>
        <a:bodyPr/>
        <a:lstStyle/>
        <a:p>
          <a:pPr rtl="1"/>
          <a:endParaRPr lang="ar-JO"/>
        </a:p>
      </dgm:t>
    </dgm:pt>
    <dgm:pt modelId="{BF60EA93-DCA5-43DE-8833-48508B27C5B4}" type="sibTrans" cxnId="{AD84E18A-DEC3-4268-8B23-2E29E72438A8}">
      <dgm:prSet/>
      <dgm:spPr/>
      <dgm:t>
        <a:bodyPr/>
        <a:lstStyle/>
        <a:p>
          <a:pPr rtl="1"/>
          <a:endParaRPr lang="ar-JO"/>
        </a:p>
      </dgm:t>
    </dgm:pt>
    <dgm:pt modelId="{949D48BB-7600-4B7C-AC63-CCCD4C015524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عقد فوري</a:t>
          </a:r>
          <a:endParaRPr lang="ar-JO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C54D01-ECCD-4B6E-B8A1-0D80DCE2E88E}" type="parTrans" cxnId="{0477296B-2659-44A5-9180-5DDDEC0DCB64}">
      <dgm:prSet/>
      <dgm:spPr/>
      <dgm:t>
        <a:bodyPr/>
        <a:lstStyle/>
        <a:p>
          <a:pPr rtl="1"/>
          <a:endParaRPr lang="ar-JO"/>
        </a:p>
      </dgm:t>
    </dgm:pt>
    <dgm:pt modelId="{001106F9-3437-4D84-94D3-9ABB8A0CC06F}" type="sibTrans" cxnId="{0477296B-2659-44A5-9180-5DDDEC0DCB64}">
      <dgm:prSet/>
      <dgm:spPr/>
      <dgm:t>
        <a:bodyPr/>
        <a:lstStyle/>
        <a:p>
          <a:pPr rtl="1"/>
          <a:endParaRPr lang="ar-JO"/>
        </a:p>
      </dgm:t>
    </dgm:pt>
    <dgm:pt modelId="{B5AB55D6-C07B-4BAA-9636-ABF4666AAB14}" type="pres">
      <dgm:prSet presAssocID="{29F1107F-B5DB-4181-BD31-12B4ED36C1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3F53025-A789-4577-8245-D7543FD74824}" type="pres">
      <dgm:prSet presAssocID="{DE686073-111E-40A5-9129-A682FC0AA3D1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DBDB185-E34E-4F83-AFC7-68F6F1C8F88F}" type="pres">
      <dgm:prSet presAssocID="{DE686073-111E-40A5-9129-A682FC0AA3D1}" presName="rootComposite1" presStyleCnt="0"/>
      <dgm:spPr/>
      <dgm:t>
        <a:bodyPr/>
        <a:lstStyle/>
        <a:p>
          <a:endParaRPr lang="en-US"/>
        </a:p>
      </dgm:t>
    </dgm:pt>
    <dgm:pt modelId="{193156CF-B75E-474B-B08F-2D8B8D0FC7C1}" type="pres">
      <dgm:prSet presAssocID="{DE686073-111E-40A5-9129-A682FC0AA3D1}" presName="rootText1" presStyleLbl="node0" presStyleIdx="0" presStyleCnt="1" custLinFactNeighborX="2583" custLinFactNeighborY="328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84D637C5-9DE5-4E99-876B-FB184E292FFA}" type="pres">
      <dgm:prSet presAssocID="{DE686073-111E-40A5-9129-A682FC0AA3D1}" presName="rootConnector1" presStyleLbl="node1" presStyleIdx="0" presStyleCnt="0"/>
      <dgm:spPr/>
      <dgm:t>
        <a:bodyPr/>
        <a:lstStyle/>
        <a:p>
          <a:pPr rtl="1"/>
          <a:endParaRPr lang="ar-JO"/>
        </a:p>
      </dgm:t>
    </dgm:pt>
    <dgm:pt modelId="{DD405F9B-E552-4123-BB17-9B2CF76D79CD}" type="pres">
      <dgm:prSet presAssocID="{DE686073-111E-40A5-9129-A682FC0AA3D1}" presName="hierChild2" presStyleCnt="0"/>
      <dgm:spPr/>
      <dgm:t>
        <a:bodyPr/>
        <a:lstStyle/>
        <a:p>
          <a:endParaRPr lang="en-US"/>
        </a:p>
      </dgm:t>
    </dgm:pt>
    <dgm:pt modelId="{8270443E-F3DF-460F-9CB1-24CEF1F5B1A7}" type="pres">
      <dgm:prSet presAssocID="{FEE25D24-2021-4372-8F85-576DFAE7F92D}" presName="Name37" presStyleLbl="parChTrans1D2" presStyleIdx="0" presStyleCnt="2"/>
      <dgm:spPr/>
      <dgm:t>
        <a:bodyPr/>
        <a:lstStyle/>
        <a:p>
          <a:endParaRPr lang="en-US"/>
        </a:p>
      </dgm:t>
    </dgm:pt>
    <dgm:pt modelId="{062CFDB7-EC7D-4F47-AF6D-C34DB0CABC87}" type="pres">
      <dgm:prSet presAssocID="{0C749C18-93AB-434A-B1E7-44B45546A8F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7CFFC02-6AD0-4CAD-AC05-79FA9C704DCD}" type="pres">
      <dgm:prSet presAssocID="{0C749C18-93AB-434A-B1E7-44B45546A8F7}" presName="rootComposite" presStyleCnt="0"/>
      <dgm:spPr/>
      <dgm:t>
        <a:bodyPr/>
        <a:lstStyle/>
        <a:p>
          <a:endParaRPr lang="en-US"/>
        </a:p>
      </dgm:t>
    </dgm:pt>
    <dgm:pt modelId="{BE83218F-3FC9-4636-AAFF-A18CF742642A}" type="pres">
      <dgm:prSet presAssocID="{0C749C18-93AB-434A-B1E7-44B45546A8F7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39393F3C-1C97-4CBC-932F-755275DA76F9}" type="pres">
      <dgm:prSet presAssocID="{0C749C18-93AB-434A-B1E7-44B45546A8F7}" presName="rootConnector" presStyleLbl="node2" presStyleIdx="0" presStyleCnt="2"/>
      <dgm:spPr/>
      <dgm:t>
        <a:bodyPr/>
        <a:lstStyle/>
        <a:p>
          <a:pPr rtl="1"/>
          <a:endParaRPr lang="ar-JO"/>
        </a:p>
      </dgm:t>
    </dgm:pt>
    <dgm:pt modelId="{8DECE690-C458-4A1C-8A9F-A306B5D36C1B}" type="pres">
      <dgm:prSet presAssocID="{0C749C18-93AB-434A-B1E7-44B45546A8F7}" presName="hierChild4" presStyleCnt="0"/>
      <dgm:spPr/>
      <dgm:t>
        <a:bodyPr/>
        <a:lstStyle/>
        <a:p>
          <a:endParaRPr lang="en-US"/>
        </a:p>
      </dgm:t>
    </dgm:pt>
    <dgm:pt modelId="{30C3C6BD-CC8A-4923-8F81-3039D4B16BDA}" type="pres">
      <dgm:prSet presAssocID="{3F49904C-C0E1-432F-913B-D7E0180163F7}" presName="Name37" presStyleLbl="parChTrans1D3" presStyleIdx="0" presStyleCnt="4"/>
      <dgm:spPr/>
      <dgm:t>
        <a:bodyPr/>
        <a:lstStyle/>
        <a:p>
          <a:endParaRPr lang="en-US"/>
        </a:p>
      </dgm:t>
    </dgm:pt>
    <dgm:pt modelId="{10E9A575-70E8-4999-A036-7F37C893399F}" type="pres">
      <dgm:prSet presAssocID="{3FC3888A-E21A-47D8-B271-00954F12B3E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5A0AB0E-FF2C-4276-B8A5-2511DB5F5B24}" type="pres">
      <dgm:prSet presAssocID="{3FC3888A-E21A-47D8-B271-00954F12B3EA}" presName="rootComposite" presStyleCnt="0"/>
      <dgm:spPr/>
      <dgm:t>
        <a:bodyPr/>
        <a:lstStyle/>
        <a:p>
          <a:endParaRPr lang="en-US"/>
        </a:p>
      </dgm:t>
    </dgm:pt>
    <dgm:pt modelId="{DF2EE21D-6FC3-41D1-B9E4-D874D061718E}" type="pres">
      <dgm:prSet presAssocID="{3FC3888A-E21A-47D8-B271-00954F12B3EA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2A86DC01-F2DC-4566-B198-F2C655033C0A}" type="pres">
      <dgm:prSet presAssocID="{3FC3888A-E21A-47D8-B271-00954F12B3EA}" presName="rootConnector" presStyleLbl="node3" presStyleIdx="0" presStyleCnt="4"/>
      <dgm:spPr/>
      <dgm:t>
        <a:bodyPr/>
        <a:lstStyle/>
        <a:p>
          <a:pPr rtl="1"/>
          <a:endParaRPr lang="ar-JO"/>
        </a:p>
      </dgm:t>
    </dgm:pt>
    <dgm:pt modelId="{10F6E591-AFD0-4F6E-9586-74E531341A1F}" type="pres">
      <dgm:prSet presAssocID="{3FC3888A-E21A-47D8-B271-00954F12B3EA}" presName="hierChild4" presStyleCnt="0"/>
      <dgm:spPr/>
      <dgm:t>
        <a:bodyPr/>
        <a:lstStyle/>
        <a:p>
          <a:endParaRPr lang="en-US"/>
        </a:p>
      </dgm:t>
    </dgm:pt>
    <dgm:pt modelId="{9BD8EAD4-C6F6-421A-9966-717A024AC24D}" type="pres">
      <dgm:prSet presAssocID="{3FC3888A-E21A-47D8-B271-00954F12B3EA}" presName="hierChild5" presStyleCnt="0"/>
      <dgm:spPr/>
      <dgm:t>
        <a:bodyPr/>
        <a:lstStyle/>
        <a:p>
          <a:endParaRPr lang="en-US"/>
        </a:p>
      </dgm:t>
    </dgm:pt>
    <dgm:pt modelId="{F4008556-B89A-48ED-9E44-CDE8A9656125}" type="pres">
      <dgm:prSet presAssocID="{27E5619C-5185-4447-84F3-EBBBAAEEF742}" presName="Name37" presStyleLbl="parChTrans1D3" presStyleIdx="1" presStyleCnt="4"/>
      <dgm:spPr/>
      <dgm:t>
        <a:bodyPr/>
        <a:lstStyle/>
        <a:p>
          <a:endParaRPr lang="en-US"/>
        </a:p>
      </dgm:t>
    </dgm:pt>
    <dgm:pt modelId="{EFDBDDFE-318E-4F6A-8D7B-629E7C5B314E}" type="pres">
      <dgm:prSet presAssocID="{D243514B-2FC6-4F67-A992-BA3953F2F70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956005A-985B-4E6C-B99F-8AA79D903606}" type="pres">
      <dgm:prSet presAssocID="{D243514B-2FC6-4F67-A992-BA3953F2F70D}" presName="rootComposite" presStyleCnt="0"/>
      <dgm:spPr/>
      <dgm:t>
        <a:bodyPr/>
        <a:lstStyle/>
        <a:p>
          <a:endParaRPr lang="en-US"/>
        </a:p>
      </dgm:t>
    </dgm:pt>
    <dgm:pt modelId="{4FEBD295-1057-4DB7-91A6-8A5C25719427}" type="pres">
      <dgm:prSet presAssocID="{D243514B-2FC6-4F67-A992-BA3953F2F70D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0A71EDFD-F2AE-4375-AC4F-FEFB57DC64D8}" type="pres">
      <dgm:prSet presAssocID="{D243514B-2FC6-4F67-A992-BA3953F2F70D}" presName="rootConnector" presStyleLbl="node3" presStyleIdx="1" presStyleCnt="4"/>
      <dgm:spPr/>
      <dgm:t>
        <a:bodyPr/>
        <a:lstStyle/>
        <a:p>
          <a:pPr rtl="1"/>
          <a:endParaRPr lang="ar-JO"/>
        </a:p>
      </dgm:t>
    </dgm:pt>
    <dgm:pt modelId="{D85D44BA-3ED0-4473-B1D5-84AE0CCD739C}" type="pres">
      <dgm:prSet presAssocID="{D243514B-2FC6-4F67-A992-BA3953F2F70D}" presName="hierChild4" presStyleCnt="0"/>
      <dgm:spPr/>
      <dgm:t>
        <a:bodyPr/>
        <a:lstStyle/>
        <a:p>
          <a:endParaRPr lang="en-US"/>
        </a:p>
      </dgm:t>
    </dgm:pt>
    <dgm:pt modelId="{632C7F18-235B-45D5-AE5F-DE5551BB9C28}" type="pres">
      <dgm:prSet presAssocID="{D243514B-2FC6-4F67-A992-BA3953F2F70D}" presName="hierChild5" presStyleCnt="0"/>
      <dgm:spPr/>
      <dgm:t>
        <a:bodyPr/>
        <a:lstStyle/>
        <a:p>
          <a:endParaRPr lang="en-US"/>
        </a:p>
      </dgm:t>
    </dgm:pt>
    <dgm:pt modelId="{36DF9AB8-03A8-4E03-BF8B-5E3147D5EBDA}" type="pres">
      <dgm:prSet presAssocID="{0C749C18-93AB-434A-B1E7-44B45546A8F7}" presName="hierChild5" presStyleCnt="0"/>
      <dgm:spPr/>
      <dgm:t>
        <a:bodyPr/>
        <a:lstStyle/>
        <a:p>
          <a:endParaRPr lang="en-US"/>
        </a:p>
      </dgm:t>
    </dgm:pt>
    <dgm:pt modelId="{E6367128-587C-419F-BC54-00CDD7DCCAA3}" type="pres">
      <dgm:prSet presAssocID="{8538A48B-C4A4-4FBA-BC35-CDC87FEF1FDA}" presName="Name37" presStyleLbl="parChTrans1D2" presStyleIdx="1" presStyleCnt="2"/>
      <dgm:spPr/>
      <dgm:t>
        <a:bodyPr/>
        <a:lstStyle/>
        <a:p>
          <a:endParaRPr lang="en-US"/>
        </a:p>
      </dgm:t>
    </dgm:pt>
    <dgm:pt modelId="{7BB2F7A8-897F-4DD4-8A3E-5169192EEDAD}" type="pres">
      <dgm:prSet presAssocID="{ED2C1308-D618-4761-B288-E0193ABF141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08E1522-D4DC-4DBB-831E-4B150644131F}" type="pres">
      <dgm:prSet presAssocID="{ED2C1308-D618-4761-B288-E0193ABF1413}" presName="rootComposite" presStyleCnt="0"/>
      <dgm:spPr/>
      <dgm:t>
        <a:bodyPr/>
        <a:lstStyle/>
        <a:p>
          <a:endParaRPr lang="en-US"/>
        </a:p>
      </dgm:t>
    </dgm:pt>
    <dgm:pt modelId="{0F0DA540-10C2-4A8B-AB45-7A38EC898297}" type="pres">
      <dgm:prSet presAssocID="{ED2C1308-D618-4761-B288-E0193ABF1413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B517823A-B30F-4B57-A706-04591E58D574}" type="pres">
      <dgm:prSet presAssocID="{ED2C1308-D618-4761-B288-E0193ABF1413}" presName="rootConnector" presStyleLbl="node2" presStyleIdx="1" presStyleCnt="2"/>
      <dgm:spPr/>
      <dgm:t>
        <a:bodyPr/>
        <a:lstStyle/>
        <a:p>
          <a:pPr rtl="1"/>
          <a:endParaRPr lang="ar-JO"/>
        </a:p>
      </dgm:t>
    </dgm:pt>
    <dgm:pt modelId="{F12BFE1E-8708-4D62-B01B-53DB8C08B4C2}" type="pres">
      <dgm:prSet presAssocID="{ED2C1308-D618-4761-B288-E0193ABF1413}" presName="hierChild4" presStyleCnt="0"/>
      <dgm:spPr/>
      <dgm:t>
        <a:bodyPr/>
        <a:lstStyle/>
        <a:p>
          <a:endParaRPr lang="en-US"/>
        </a:p>
      </dgm:t>
    </dgm:pt>
    <dgm:pt modelId="{5EB49EAF-E4E3-454A-B024-54D1DF12E579}" type="pres">
      <dgm:prSet presAssocID="{9DA75931-CE9E-490C-B518-F5DA989C0BA6}" presName="Name37" presStyleLbl="parChTrans1D3" presStyleIdx="2" presStyleCnt="4"/>
      <dgm:spPr/>
      <dgm:t>
        <a:bodyPr/>
        <a:lstStyle/>
        <a:p>
          <a:endParaRPr lang="en-US"/>
        </a:p>
      </dgm:t>
    </dgm:pt>
    <dgm:pt modelId="{5C8D64EF-D56F-4F19-ABCD-13486B5E9193}" type="pres">
      <dgm:prSet presAssocID="{3E5FFF19-451D-4E16-8E99-1E85034A703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3CEA359-E846-4E40-9192-BDF1F77363D5}" type="pres">
      <dgm:prSet presAssocID="{3E5FFF19-451D-4E16-8E99-1E85034A703A}" presName="rootComposite" presStyleCnt="0"/>
      <dgm:spPr/>
      <dgm:t>
        <a:bodyPr/>
        <a:lstStyle/>
        <a:p>
          <a:endParaRPr lang="en-US"/>
        </a:p>
      </dgm:t>
    </dgm:pt>
    <dgm:pt modelId="{E6DA34BD-20F1-4E2A-B88D-10C7C4E87E0B}" type="pres">
      <dgm:prSet presAssocID="{3E5FFF19-451D-4E16-8E99-1E85034A703A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C5C11EEA-E05F-4804-9AC8-51E84C915DEA}" type="pres">
      <dgm:prSet presAssocID="{3E5FFF19-451D-4E16-8E99-1E85034A703A}" presName="rootConnector" presStyleLbl="node3" presStyleIdx="2" presStyleCnt="4"/>
      <dgm:spPr/>
      <dgm:t>
        <a:bodyPr/>
        <a:lstStyle/>
        <a:p>
          <a:pPr rtl="1"/>
          <a:endParaRPr lang="ar-JO"/>
        </a:p>
      </dgm:t>
    </dgm:pt>
    <dgm:pt modelId="{11BA54A9-FE9B-4FC3-9C88-7282A6A060CB}" type="pres">
      <dgm:prSet presAssocID="{3E5FFF19-451D-4E16-8E99-1E85034A703A}" presName="hierChild4" presStyleCnt="0"/>
      <dgm:spPr/>
      <dgm:t>
        <a:bodyPr/>
        <a:lstStyle/>
        <a:p>
          <a:endParaRPr lang="en-US"/>
        </a:p>
      </dgm:t>
    </dgm:pt>
    <dgm:pt modelId="{99573AB2-06FE-418F-920E-8622B81A21F2}" type="pres">
      <dgm:prSet presAssocID="{3E5FFF19-451D-4E16-8E99-1E85034A703A}" presName="hierChild5" presStyleCnt="0"/>
      <dgm:spPr/>
      <dgm:t>
        <a:bodyPr/>
        <a:lstStyle/>
        <a:p>
          <a:endParaRPr lang="en-US"/>
        </a:p>
      </dgm:t>
    </dgm:pt>
    <dgm:pt modelId="{6D7EDA3C-F18C-40F2-B571-E846DA7C8A19}" type="pres">
      <dgm:prSet presAssocID="{73C54D01-ECCD-4B6E-B8A1-0D80DCE2E88E}" presName="Name37" presStyleLbl="parChTrans1D3" presStyleIdx="3" presStyleCnt="4"/>
      <dgm:spPr/>
      <dgm:t>
        <a:bodyPr/>
        <a:lstStyle/>
        <a:p>
          <a:endParaRPr lang="en-US"/>
        </a:p>
      </dgm:t>
    </dgm:pt>
    <dgm:pt modelId="{A7601830-3080-4DE2-8044-619BDBE48F63}" type="pres">
      <dgm:prSet presAssocID="{949D48BB-7600-4B7C-AC63-CCCD4C015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E93052C-F9A0-4322-BCE2-03FA4D59722A}" type="pres">
      <dgm:prSet presAssocID="{949D48BB-7600-4B7C-AC63-CCCD4C015524}" presName="rootComposite" presStyleCnt="0"/>
      <dgm:spPr/>
      <dgm:t>
        <a:bodyPr/>
        <a:lstStyle/>
        <a:p>
          <a:endParaRPr lang="en-US"/>
        </a:p>
      </dgm:t>
    </dgm:pt>
    <dgm:pt modelId="{3F18EEEA-F4DB-4DB4-850F-358699353E43}" type="pres">
      <dgm:prSet presAssocID="{949D48BB-7600-4B7C-AC63-CCCD4C015524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B7AF09E6-C610-4798-9ED0-705898B1D7FF}" type="pres">
      <dgm:prSet presAssocID="{949D48BB-7600-4B7C-AC63-CCCD4C015524}" presName="rootConnector" presStyleLbl="node3" presStyleIdx="3" presStyleCnt="4"/>
      <dgm:spPr/>
      <dgm:t>
        <a:bodyPr/>
        <a:lstStyle/>
        <a:p>
          <a:pPr rtl="1"/>
          <a:endParaRPr lang="ar-JO"/>
        </a:p>
      </dgm:t>
    </dgm:pt>
    <dgm:pt modelId="{E2DB7AC5-684D-4C7B-800B-A0BB01B3D5A9}" type="pres">
      <dgm:prSet presAssocID="{949D48BB-7600-4B7C-AC63-CCCD4C015524}" presName="hierChild4" presStyleCnt="0"/>
      <dgm:spPr/>
      <dgm:t>
        <a:bodyPr/>
        <a:lstStyle/>
        <a:p>
          <a:endParaRPr lang="en-US"/>
        </a:p>
      </dgm:t>
    </dgm:pt>
    <dgm:pt modelId="{F80C011D-12E1-45E0-A28F-CB91B5E26690}" type="pres">
      <dgm:prSet presAssocID="{949D48BB-7600-4B7C-AC63-CCCD4C015524}" presName="hierChild5" presStyleCnt="0"/>
      <dgm:spPr/>
      <dgm:t>
        <a:bodyPr/>
        <a:lstStyle/>
        <a:p>
          <a:endParaRPr lang="en-US"/>
        </a:p>
      </dgm:t>
    </dgm:pt>
    <dgm:pt modelId="{235F6DE0-C04B-4FC8-AB9C-72142FAA6D71}" type="pres">
      <dgm:prSet presAssocID="{ED2C1308-D618-4761-B288-E0193ABF1413}" presName="hierChild5" presStyleCnt="0"/>
      <dgm:spPr/>
      <dgm:t>
        <a:bodyPr/>
        <a:lstStyle/>
        <a:p>
          <a:endParaRPr lang="en-US"/>
        </a:p>
      </dgm:t>
    </dgm:pt>
    <dgm:pt modelId="{393AFEA1-BB2A-4402-9804-9D4E8E105DD2}" type="pres">
      <dgm:prSet presAssocID="{DE686073-111E-40A5-9129-A682FC0AA3D1}" presName="hierChild3" presStyleCnt="0"/>
      <dgm:spPr/>
      <dgm:t>
        <a:bodyPr/>
        <a:lstStyle/>
        <a:p>
          <a:endParaRPr lang="en-US"/>
        </a:p>
      </dgm:t>
    </dgm:pt>
  </dgm:ptLst>
  <dgm:cxnLst>
    <dgm:cxn modelId="{F0C199A3-DDDB-4D0E-A42A-FEE1742BAF7B}" type="presOf" srcId="{3E5FFF19-451D-4E16-8E99-1E85034A703A}" destId="{E6DA34BD-20F1-4E2A-B88D-10C7C4E87E0B}" srcOrd="0" destOrd="0" presId="urn:microsoft.com/office/officeart/2005/8/layout/orgChart1"/>
    <dgm:cxn modelId="{45AB15FE-2335-41E4-8146-BA294D2C5675}" type="presOf" srcId="{949D48BB-7600-4B7C-AC63-CCCD4C015524}" destId="{B7AF09E6-C610-4798-9ED0-705898B1D7FF}" srcOrd="1" destOrd="0" presId="urn:microsoft.com/office/officeart/2005/8/layout/orgChart1"/>
    <dgm:cxn modelId="{712ECA6A-F8E8-480D-8F38-FAB1C54A2A9A}" type="presOf" srcId="{3FC3888A-E21A-47D8-B271-00954F12B3EA}" destId="{DF2EE21D-6FC3-41D1-B9E4-D874D061718E}" srcOrd="0" destOrd="0" presId="urn:microsoft.com/office/officeart/2005/8/layout/orgChart1"/>
    <dgm:cxn modelId="{8753AB80-D39C-4C61-8EA6-68BB88955E57}" type="presOf" srcId="{ED2C1308-D618-4761-B288-E0193ABF1413}" destId="{B517823A-B30F-4B57-A706-04591E58D574}" srcOrd="1" destOrd="0" presId="urn:microsoft.com/office/officeart/2005/8/layout/orgChart1"/>
    <dgm:cxn modelId="{E6A70D23-CA84-4D2D-8BDD-3721B3ED58EA}" type="presOf" srcId="{D243514B-2FC6-4F67-A992-BA3953F2F70D}" destId="{0A71EDFD-F2AE-4375-AC4F-FEFB57DC64D8}" srcOrd="1" destOrd="0" presId="urn:microsoft.com/office/officeart/2005/8/layout/orgChart1"/>
    <dgm:cxn modelId="{548E59B9-2BE2-4CD6-99D9-37DB9D8C07DC}" type="presOf" srcId="{DE686073-111E-40A5-9129-A682FC0AA3D1}" destId="{84D637C5-9DE5-4E99-876B-FB184E292FFA}" srcOrd="1" destOrd="0" presId="urn:microsoft.com/office/officeart/2005/8/layout/orgChart1"/>
    <dgm:cxn modelId="{CBFCC353-F5DD-4E10-A6C0-D4B6FCC6FE10}" type="presOf" srcId="{8538A48B-C4A4-4FBA-BC35-CDC87FEF1FDA}" destId="{E6367128-587C-419F-BC54-00CDD7DCCAA3}" srcOrd="0" destOrd="0" presId="urn:microsoft.com/office/officeart/2005/8/layout/orgChart1"/>
    <dgm:cxn modelId="{22215272-D5D9-4CC8-8C77-4F22F721B5E1}" type="presOf" srcId="{D243514B-2FC6-4F67-A992-BA3953F2F70D}" destId="{4FEBD295-1057-4DB7-91A6-8A5C25719427}" srcOrd="0" destOrd="0" presId="urn:microsoft.com/office/officeart/2005/8/layout/orgChart1"/>
    <dgm:cxn modelId="{A48CA000-163B-4C1F-BD00-10218B4687FA}" type="presOf" srcId="{949D48BB-7600-4B7C-AC63-CCCD4C015524}" destId="{3F18EEEA-F4DB-4DB4-850F-358699353E43}" srcOrd="0" destOrd="0" presId="urn:microsoft.com/office/officeart/2005/8/layout/orgChart1"/>
    <dgm:cxn modelId="{516A4B04-BD02-46F7-B749-AE3A9BEA1049}" type="presOf" srcId="{0C749C18-93AB-434A-B1E7-44B45546A8F7}" destId="{BE83218F-3FC9-4636-AAFF-A18CF742642A}" srcOrd="0" destOrd="0" presId="urn:microsoft.com/office/officeart/2005/8/layout/orgChart1"/>
    <dgm:cxn modelId="{E6A70CDA-8556-4340-AE7E-CB6F4DF3F633}" type="presOf" srcId="{DE686073-111E-40A5-9129-A682FC0AA3D1}" destId="{193156CF-B75E-474B-B08F-2D8B8D0FC7C1}" srcOrd="0" destOrd="0" presId="urn:microsoft.com/office/officeart/2005/8/layout/orgChart1"/>
    <dgm:cxn modelId="{EE8DBA0A-8B61-4869-9817-1ED98E0A0DE1}" srcId="{0C749C18-93AB-434A-B1E7-44B45546A8F7}" destId="{D243514B-2FC6-4F67-A992-BA3953F2F70D}" srcOrd="1" destOrd="0" parTransId="{27E5619C-5185-4447-84F3-EBBBAAEEF742}" sibTransId="{268FAD2C-4569-458C-BBDC-B5C79C996435}"/>
    <dgm:cxn modelId="{C4F8814F-A745-4C37-B623-5DE7045A9CF5}" type="presOf" srcId="{29F1107F-B5DB-4181-BD31-12B4ED36C1DA}" destId="{B5AB55D6-C07B-4BAA-9636-ABF4666AAB14}" srcOrd="0" destOrd="0" presId="urn:microsoft.com/office/officeart/2005/8/layout/orgChart1"/>
    <dgm:cxn modelId="{90A23DB0-5968-45EF-98CD-10ECF31D2A58}" type="presOf" srcId="{3E5FFF19-451D-4E16-8E99-1E85034A703A}" destId="{C5C11EEA-E05F-4804-9AC8-51E84C915DEA}" srcOrd="1" destOrd="0" presId="urn:microsoft.com/office/officeart/2005/8/layout/orgChart1"/>
    <dgm:cxn modelId="{2F5863AC-D406-4A34-B7EC-D8583806DD18}" type="presOf" srcId="{73C54D01-ECCD-4B6E-B8A1-0D80DCE2E88E}" destId="{6D7EDA3C-F18C-40F2-B571-E846DA7C8A19}" srcOrd="0" destOrd="0" presId="urn:microsoft.com/office/officeart/2005/8/layout/orgChart1"/>
    <dgm:cxn modelId="{0477296B-2659-44A5-9180-5DDDEC0DCB64}" srcId="{ED2C1308-D618-4761-B288-E0193ABF1413}" destId="{949D48BB-7600-4B7C-AC63-CCCD4C015524}" srcOrd="1" destOrd="0" parTransId="{73C54D01-ECCD-4B6E-B8A1-0D80DCE2E88E}" sibTransId="{001106F9-3437-4D84-94D3-9ABB8A0CC06F}"/>
    <dgm:cxn modelId="{5CD49C34-F769-4A22-8786-384A4CB509EC}" type="presOf" srcId="{9DA75931-CE9E-490C-B518-F5DA989C0BA6}" destId="{5EB49EAF-E4E3-454A-B024-54D1DF12E579}" srcOrd="0" destOrd="0" presId="urn:microsoft.com/office/officeart/2005/8/layout/orgChart1"/>
    <dgm:cxn modelId="{8226FDFC-3977-4459-B52F-8E7F5F8B0E51}" type="presOf" srcId="{0C749C18-93AB-434A-B1E7-44B45546A8F7}" destId="{39393F3C-1C97-4CBC-932F-755275DA76F9}" srcOrd="1" destOrd="0" presId="urn:microsoft.com/office/officeart/2005/8/layout/orgChart1"/>
    <dgm:cxn modelId="{3BC59435-A9D2-46A8-B62B-18FB7A2A986F}" srcId="{29F1107F-B5DB-4181-BD31-12B4ED36C1DA}" destId="{DE686073-111E-40A5-9129-A682FC0AA3D1}" srcOrd="0" destOrd="0" parTransId="{1C17A5ED-AD90-4B6D-9FD1-90F8E9460154}" sibTransId="{BE6DC450-70B0-4470-B627-73470B62D1C2}"/>
    <dgm:cxn modelId="{A0E508FD-20B8-47F2-AA02-94F0D0F5C4FB}" type="presOf" srcId="{27E5619C-5185-4447-84F3-EBBBAAEEF742}" destId="{F4008556-B89A-48ED-9E44-CDE8A9656125}" srcOrd="0" destOrd="0" presId="urn:microsoft.com/office/officeart/2005/8/layout/orgChart1"/>
    <dgm:cxn modelId="{EEFF055C-E18F-4611-9A8B-A7DBC7B68689}" type="presOf" srcId="{FEE25D24-2021-4372-8F85-576DFAE7F92D}" destId="{8270443E-F3DF-460F-9CB1-24CEF1F5B1A7}" srcOrd="0" destOrd="0" presId="urn:microsoft.com/office/officeart/2005/8/layout/orgChart1"/>
    <dgm:cxn modelId="{7021B82A-F93B-4A80-B465-1690D61CA71B}" type="presOf" srcId="{3F49904C-C0E1-432F-913B-D7E0180163F7}" destId="{30C3C6BD-CC8A-4923-8F81-3039D4B16BDA}" srcOrd="0" destOrd="0" presId="urn:microsoft.com/office/officeart/2005/8/layout/orgChart1"/>
    <dgm:cxn modelId="{FD71AE9F-1E68-450A-B7D3-211E102A7F88}" type="presOf" srcId="{ED2C1308-D618-4761-B288-E0193ABF1413}" destId="{0F0DA540-10C2-4A8B-AB45-7A38EC898297}" srcOrd="0" destOrd="0" presId="urn:microsoft.com/office/officeart/2005/8/layout/orgChart1"/>
    <dgm:cxn modelId="{6A50E2B2-F27B-493B-B97B-9104372B1552}" srcId="{DE686073-111E-40A5-9129-A682FC0AA3D1}" destId="{ED2C1308-D618-4761-B288-E0193ABF1413}" srcOrd="1" destOrd="0" parTransId="{8538A48B-C4A4-4FBA-BC35-CDC87FEF1FDA}" sibTransId="{E7506915-07A6-4E66-A360-697119A2E4C8}"/>
    <dgm:cxn modelId="{1F1E0253-79E8-4208-961D-C57013061181}" srcId="{DE686073-111E-40A5-9129-A682FC0AA3D1}" destId="{0C749C18-93AB-434A-B1E7-44B45546A8F7}" srcOrd="0" destOrd="0" parTransId="{FEE25D24-2021-4372-8F85-576DFAE7F92D}" sibTransId="{4996B517-7A42-4BFF-AF76-6BE2F58C7996}"/>
    <dgm:cxn modelId="{AD84E18A-DEC3-4268-8B23-2E29E72438A8}" srcId="{ED2C1308-D618-4761-B288-E0193ABF1413}" destId="{3E5FFF19-451D-4E16-8E99-1E85034A703A}" srcOrd="0" destOrd="0" parTransId="{9DA75931-CE9E-490C-B518-F5DA989C0BA6}" sibTransId="{BF60EA93-DCA5-43DE-8833-48508B27C5B4}"/>
    <dgm:cxn modelId="{8310682F-75C2-4BE6-A9D4-63024495DA77}" type="presOf" srcId="{3FC3888A-E21A-47D8-B271-00954F12B3EA}" destId="{2A86DC01-F2DC-4566-B198-F2C655033C0A}" srcOrd="1" destOrd="0" presId="urn:microsoft.com/office/officeart/2005/8/layout/orgChart1"/>
    <dgm:cxn modelId="{37B901DA-B056-4B05-A865-1BCB2E4693DD}" srcId="{0C749C18-93AB-434A-B1E7-44B45546A8F7}" destId="{3FC3888A-E21A-47D8-B271-00954F12B3EA}" srcOrd="0" destOrd="0" parTransId="{3F49904C-C0E1-432F-913B-D7E0180163F7}" sibTransId="{8C035DC9-55DC-4DEB-B7D2-20BC035F77A2}"/>
    <dgm:cxn modelId="{41C165CD-471B-4D70-9E32-0409B6A08695}" type="presParOf" srcId="{B5AB55D6-C07B-4BAA-9636-ABF4666AAB14}" destId="{93F53025-A789-4577-8245-D7543FD74824}" srcOrd="0" destOrd="0" presId="urn:microsoft.com/office/officeart/2005/8/layout/orgChart1"/>
    <dgm:cxn modelId="{74EB5B2D-D739-4D5F-BB53-D40154F7764A}" type="presParOf" srcId="{93F53025-A789-4577-8245-D7543FD74824}" destId="{2DBDB185-E34E-4F83-AFC7-68F6F1C8F88F}" srcOrd="0" destOrd="0" presId="urn:microsoft.com/office/officeart/2005/8/layout/orgChart1"/>
    <dgm:cxn modelId="{8B222E7D-2ADD-428C-AEC7-D698DFA6E1C4}" type="presParOf" srcId="{2DBDB185-E34E-4F83-AFC7-68F6F1C8F88F}" destId="{193156CF-B75E-474B-B08F-2D8B8D0FC7C1}" srcOrd="0" destOrd="0" presId="urn:microsoft.com/office/officeart/2005/8/layout/orgChart1"/>
    <dgm:cxn modelId="{A8C0526E-ACE5-4927-B3A8-0513610C5768}" type="presParOf" srcId="{2DBDB185-E34E-4F83-AFC7-68F6F1C8F88F}" destId="{84D637C5-9DE5-4E99-876B-FB184E292FFA}" srcOrd="1" destOrd="0" presId="urn:microsoft.com/office/officeart/2005/8/layout/orgChart1"/>
    <dgm:cxn modelId="{5123A4E0-12A8-452D-ACDC-DE3E5C99AAB5}" type="presParOf" srcId="{93F53025-A789-4577-8245-D7543FD74824}" destId="{DD405F9B-E552-4123-BB17-9B2CF76D79CD}" srcOrd="1" destOrd="0" presId="urn:microsoft.com/office/officeart/2005/8/layout/orgChart1"/>
    <dgm:cxn modelId="{5352FC56-E094-4508-94A5-71C790EFBBDA}" type="presParOf" srcId="{DD405F9B-E552-4123-BB17-9B2CF76D79CD}" destId="{8270443E-F3DF-460F-9CB1-24CEF1F5B1A7}" srcOrd="0" destOrd="0" presId="urn:microsoft.com/office/officeart/2005/8/layout/orgChart1"/>
    <dgm:cxn modelId="{5DF09D3A-21C6-4C82-BEB0-506CC366F4B5}" type="presParOf" srcId="{DD405F9B-E552-4123-BB17-9B2CF76D79CD}" destId="{062CFDB7-EC7D-4F47-AF6D-C34DB0CABC87}" srcOrd="1" destOrd="0" presId="urn:microsoft.com/office/officeart/2005/8/layout/orgChart1"/>
    <dgm:cxn modelId="{585D858F-12BF-4E00-B88F-FEEEEAA2606D}" type="presParOf" srcId="{062CFDB7-EC7D-4F47-AF6D-C34DB0CABC87}" destId="{77CFFC02-6AD0-4CAD-AC05-79FA9C704DCD}" srcOrd="0" destOrd="0" presId="urn:microsoft.com/office/officeart/2005/8/layout/orgChart1"/>
    <dgm:cxn modelId="{1769BC94-EE8C-4594-941D-9962DA32C0F2}" type="presParOf" srcId="{77CFFC02-6AD0-4CAD-AC05-79FA9C704DCD}" destId="{BE83218F-3FC9-4636-AAFF-A18CF742642A}" srcOrd="0" destOrd="0" presId="urn:microsoft.com/office/officeart/2005/8/layout/orgChart1"/>
    <dgm:cxn modelId="{EDFDAE21-DA16-4330-A315-0705C1927517}" type="presParOf" srcId="{77CFFC02-6AD0-4CAD-AC05-79FA9C704DCD}" destId="{39393F3C-1C97-4CBC-932F-755275DA76F9}" srcOrd="1" destOrd="0" presId="urn:microsoft.com/office/officeart/2005/8/layout/orgChart1"/>
    <dgm:cxn modelId="{496D6FC6-530C-4365-8A3D-D0A1902BC1E6}" type="presParOf" srcId="{062CFDB7-EC7D-4F47-AF6D-C34DB0CABC87}" destId="{8DECE690-C458-4A1C-8A9F-A306B5D36C1B}" srcOrd="1" destOrd="0" presId="urn:microsoft.com/office/officeart/2005/8/layout/orgChart1"/>
    <dgm:cxn modelId="{239C982F-C44E-4113-8957-FC252C1CCEAD}" type="presParOf" srcId="{8DECE690-C458-4A1C-8A9F-A306B5D36C1B}" destId="{30C3C6BD-CC8A-4923-8F81-3039D4B16BDA}" srcOrd="0" destOrd="0" presId="urn:microsoft.com/office/officeart/2005/8/layout/orgChart1"/>
    <dgm:cxn modelId="{1680F9CE-826D-4D76-8DD7-9E99A388A9D6}" type="presParOf" srcId="{8DECE690-C458-4A1C-8A9F-A306B5D36C1B}" destId="{10E9A575-70E8-4999-A036-7F37C893399F}" srcOrd="1" destOrd="0" presId="urn:microsoft.com/office/officeart/2005/8/layout/orgChart1"/>
    <dgm:cxn modelId="{FA549881-A16F-4ED9-BE66-3624F1CA23C1}" type="presParOf" srcId="{10E9A575-70E8-4999-A036-7F37C893399F}" destId="{C5A0AB0E-FF2C-4276-B8A5-2511DB5F5B24}" srcOrd="0" destOrd="0" presId="urn:microsoft.com/office/officeart/2005/8/layout/orgChart1"/>
    <dgm:cxn modelId="{34E6F5B6-6991-49EF-8293-4D378909E732}" type="presParOf" srcId="{C5A0AB0E-FF2C-4276-B8A5-2511DB5F5B24}" destId="{DF2EE21D-6FC3-41D1-B9E4-D874D061718E}" srcOrd="0" destOrd="0" presId="urn:microsoft.com/office/officeart/2005/8/layout/orgChart1"/>
    <dgm:cxn modelId="{AC299216-F337-4C96-999C-C8E72BFA7A92}" type="presParOf" srcId="{C5A0AB0E-FF2C-4276-B8A5-2511DB5F5B24}" destId="{2A86DC01-F2DC-4566-B198-F2C655033C0A}" srcOrd="1" destOrd="0" presId="urn:microsoft.com/office/officeart/2005/8/layout/orgChart1"/>
    <dgm:cxn modelId="{391D637E-4B38-497B-A947-EECC8FC17CF5}" type="presParOf" srcId="{10E9A575-70E8-4999-A036-7F37C893399F}" destId="{10F6E591-AFD0-4F6E-9586-74E531341A1F}" srcOrd="1" destOrd="0" presId="urn:microsoft.com/office/officeart/2005/8/layout/orgChart1"/>
    <dgm:cxn modelId="{FD5329AB-77A3-46CF-854B-90E036A9B616}" type="presParOf" srcId="{10E9A575-70E8-4999-A036-7F37C893399F}" destId="{9BD8EAD4-C6F6-421A-9966-717A024AC24D}" srcOrd="2" destOrd="0" presId="urn:microsoft.com/office/officeart/2005/8/layout/orgChart1"/>
    <dgm:cxn modelId="{DC6509FA-E81B-47DF-8FAD-1CE60549618F}" type="presParOf" srcId="{8DECE690-C458-4A1C-8A9F-A306B5D36C1B}" destId="{F4008556-B89A-48ED-9E44-CDE8A9656125}" srcOrd="2" destOrd="0" presId="urn:microsoft.com/office/officeart/2005/8/layout/orgChart1"/>
    <dgm:cxn modelId="{25E53E33-B43A-4B36-A734-4B1EBDA8DC05}" type="presParOf" srcId="{8DECE690-C458-4A1C-8A9F-A306B5D36C1B}" destId="{EFDBDDFE-318E-4F6A-8D7B-629E7C5B314E}" srcOrd="3" destOrd="0" presId="urn:microsoft.com/office/officeart/2005/8/layout/orgChart1"/>
    <dgm:cxn modelId="{EDD194B0-039C-40E1-A688-8A67C7B29601}" type="presParOf" srcId="{EFDBDDFE-318E-4F6A-8D7B-629E7C5B314E}" destId="{F956005A-985B-4E6C-B99F-8AA79D903606}" srcOrd="0" destOrd="0" presId="urn:microsoft.com/office/officeart/2005/8/layout/orgChart1"/>
    <dgm:cxn modelId="{3A05B222-BBC2-43F4-BF7A-4D5D757B531A}" type="presParOf" srcId="{F956005A-985B-4E6C-B99F-8AA79D903606}" destId="{4FEBD295-1057-4DB7-91A6-8A5C25719427}" srcOrd="0" destOrd="0" presId="urn:microsoft.com/office/officeart/2005/8/layout/orgChart1"/>
    <dgm:cxn modelId="{2FA3E435-5814-463E-9212-02C4FD5CA11A}" type="presParOf" srcId="{F956005A-985B-4E6C-B99F-8AA79D903606}" destId="{0A71EDFD-F2AE-4375-AC4F-FEFB57DC64D8}" srcOrd="1" destOrd="0" presId="urn:microsoft.com/office/officeart/2005/8/layout/orgChart1"/>
    <dgm:cxn modelId="{DCB1C0ED-EE8D-4C6E-A0C9-90422E014738}" type="presParOf" srcId="{EFDBDDFE-318E-4F6A-8D7B-629E7C5B314E}" destId="{D85D44BA-3ED0-4473-B1D5-84AE0CCD739C}" srcOrd="1" destOrd="0" presId="urn:microsoft.com/office/officeart/2005/8/layout/orgChart1"/>
    <dgm:cxn modelId="{DE89AF84-153D-44B4-9C43-28C052EF88B1}" type="presParOf" srcId="{EFDBDDFE-318E-4F6A-8D7B-629E7C5B314E}" destId="{632C7F18-235B-45D5-AE5F-DE5551BB9C28}" srcOrd="2" destOrd="0" presId="urn:microsoft.com/office/officeart/2005/8/layout/orgChart1"/>
    <dgm:cxn modelId="{F140DED1-EC99-4AB6-815F-4BC54C1F777B}" type="presParOf" srcId="{062CFDB7-EC7D-4F47-AF6D-C34DB0CABC87}" destId="{36DF9AB8-03A8-4E03-BF8B-5E3147D5EBDA}" srcOrd="2" destOrd="0" presId="urn:microsoft.com/office/officeart/2005/8/layout/orgChart1"/>
    <dgm:cxn modelId="{7D8FDF1B-EDC5-4ABF-800A-4CCA28165DA7}" type="presParOf" srcId="{DD405F9B-E552-4123-BB17-9B2CF76D79CD}" destId="{E6367128-587C-419F-BC54-00CDD7DCCAA3}" srcOrd="2" destOrd="0" presId="urn:microsoft.com/office/officeart/2005/8/layout/orgChart1"/>
    <dgm:cxn modelId="{D2F4E4A9-C19B-4309-94D6-5B27C49A13B0}" type="presParOf" srcId="{DD405F9B-E552-4123-BB17-9B2CF76D79CD}" destId="{7BB2F7A8-897F-4DD4-8A3E-5169192EEDAD}" srcOrd="3" destOrd="0" presId="urn:microsoft.com/office/officeart/2005/8/layout/orgChart1"/>
    <dgm:cxn modelId="{53D09095-727E-4CC7-9E1B-9B248898AEE6}" type="presParOf" srcId="{7BB2F7A8-897F-4DD4-8A3E-5169192EEDAD}" destId="{B08E1522-D4DC-4DBB-831E-4B150644131F}" srcOrd="0" destOrd="0" presId="urn:microsoft.com/office/officeart/2005/8/layout/orgChart1"/>
    <dgm:cxn modelId="{BC5308A9-5FD2-4B08-8BB4-F7A88D8A071F}" type="presParOf" srcId="{B08E1522-D4DC-4DBB-831E-4B150644131F}" destId="{0F0DA540-10C2-4A8B-AB45-7A38EC898297}" srcOrd="0" destOrd="0" presId="urn:microsoft.com/office/officeart/2005/8/layout/orgChart1"/>
    <dgm:cxn modelId="{2E63C24F-6DEE-4477-9CA1-E20D257FC033}" type="presParOf" srcId="{B08E1522-D4DC-4DBB-831E-4B150644131F}" destId="{B517823A-B30F-4B57-A706-04591E58D574}" srcOrd="1" destOrd="0" presId="urn:microsoft.com/office/officeart/2005/8/layout/orgChart1"/>
    <dgm:cxn modelId="{D53210EE-6DE9-462B-A54D-8FBF2652ACB8}" type="presParOf" srcId="{7BB2F7A8-897F-4DD4-8A3E-5169192EEDAD}" destId="{F12BFE1E-8708-4D62-B01B-53DB8C08B4C2}" srcOrd="1" destOrd="0" presId="urn:microsoft.com/office/officeart/2005/8/layout/orgChart1"/>
    <dgm:cxn modelId="{3335A6F0-F1B0-4286-ACCB-721A29C84EB2}" type="presParOf" srcId="{F12BFE1E-8708-4D62-B01B-53DB8C08B4C2}" destId="{5EB49EAF-E4E3-454A-B024-54D1DF12E579}" srcOrd="0" destOrd="0" presId="urn:microsoft.com/office/officeart/2005/8/layout/orgChart1"/>
    <dgm:cxn modelId="{F550A240-48B7-4923-9089-B70FB4AA3FDE}" type="presParOf" srcId="{F12BFE1E-8708-4D62-B01B-53DB8C08B4C2}" destId="{5C8D64EF-D56F-4F19-ABCD-13486B5E9193}" srcOrd="1" destOrd="0" presId="urn:microsoft.com/office/officeart/2005/8/layout/orgChart1"/>
    <dgm:cxn modelId="{734D0103-13EF-4DC1-AD7B-87056964C25D}" type="presParOf" srcId="{5C8D64EF-D56F-4F19-ABCD-13486B5E9193}" destId="{53CEA359-E846-4E40-9192-BDF1F77363D5}" srcOrd="0" destOrd="0" presId="urn:microsoft.com/office/officeart/2005/8/layout/orgChart1"/>
    <dgm:cxn modelId="{54BEDC09-46EF-4975-9363-9FF9F714D73E}" type="presParOf" srcId="{53CEA359-E846-4E40-9192-BDF1F77363D5}" destId="{E6DA34BD-20F1-4E2A-B88D-10C7C4E87E0B}" srcOrd="0" destOrd="0" presId="urn:microsoft.com/office/officeart/2005/8/layout/orgChart1"/>
    <dgm:cxn modelId="{1E3BDAB8-C382-4556-BC08-2531F88CAB6F}" type="presParOf" srcId="{53CEA359-E846-4E40-9192-BDF1F77363D5}" destId="{C5C11EEA-E05F-4804-9AC8-51E84C915DEA}" srcOrd="1" destOrd="0" presId="urn:microsoft.com/office/officeart/2005/8/layout/orgChart1"/>
    <dgm:cxn modelId="{9F2F7A38-B6AD-4BE9-BFEC-745F7C918BEC}" type="presParOf" srcId="{5C8D64EF-D56F-4F19-ABCD-13486B5E9193}" destId="{11BA54A9-FE9B-4FC3-9C88-7282A6A060CB}" srcOrd="1" destOrd="0" presId="urn:microsoft.com/office/officeart/2005/8/layout/orgChart1"/>
    <dgm:cxn modelId="{643FCAAA-24DE-48BD-B26C-86B0C72D1695}" type="presParOf" srcId="{5C8D64EF-D56F-4F19-ABCD-13486B5E9193}" destId="{99573AB2-06FE-418F-920E-8622B81A21F2}" srcOrd="2" destOrd="0" presId="urn:microsoft.com/office/officeart/2005/8/layout/orgChart1"/>
    <dgm:cxn modelId="{0BE27A84-78AA-4F6B-9231-F82CDC651478}" type="presParOf" srcId="{F12BFE1E-8708-4D62-B01B-53DB8C08B4C2}" destId="{6D7EDA3C-F18C-40F2-B571-E846DA7C8A19}" srcOrd="2" destOrd="0" presId="urn:microsoft.com/office/officeart/2005/8/layout/orgChart1"/>
    <dgm:cxn modelId="{145CF160-1760-46E0-9592-3B49D25907F7}" type="presParOf" srcId="{F12BFE1E-8708-4D62-B01B-53DB8C08B4C2}" destId="{A7601830-3080-4DE2-8044-619BDBE48F63}" srcOrd="3" destOrd="0" presId="urn:microsoft.com/office/officeart/2005/8/layout/orgChart1"/>
    <dgm:cxn modelId="{803FC28B-D775-4534-ADFA-37674C1DF310}" type="presParOf" srcId="{A7601830-3080-4DE2-8044-619BDBE48F63}" destId="{2E93052C-F9A0-4322-BCE2-03FA4D59722A}" srcOrd="0" destOrd="0" presId="urn:microsoft.com/office/officeart/2005/8/layout/orgChart1"/>
    <dgm:cxn modelId="{A6779EAD-679B-4BEF-BC5C-FA76AA0BEDF3}" type="presParOf" srcId="{2E93052C-F9A0-4322-BCE2-03FA4D59722A}" destId="{3F18EEEA-F4DB-4DB4-850F-358699353E43}" srcOrd="0" destOrd="0" presId="urn:microsoft.com/office/officeart/2005/8/layout/orgChart1"/>
    <dgm:cxn modelId="{382CAC44-F40C-4423-8751-C292365263C2}" type="presParOf" srcId="{2E93052C-F9A0-4322-BCE2-03FA4D59722A}" destId="{B7AF09E6-C610-4798-9ED0-705898B1D7FF}" srcOrd="1" destOrd="0" presId="urn:microsoft.com/office/officeart/2005/8/layout/orgChart1"/>
    <dgm:cxn modelId="{90B8C5E8-432D-4A92-B306-2D2FF543C13F}" type="presParOf" srcId="{A7601830-3080-4DE2-8044-619BDBE48F63}" destId="{E2DB7AC5-684D-4C7B-800B-A0BB01B3D5A9}" srcOrd="1" destOrd="0" presId="urn:microsoft.com/office/officeart/2005/8/layout/orgChart1"/>
    <dgm:cxn modelId="{00AC1B6E-3952-4686-BB2C-BD9AB82016E8}" type="presParOf" srcId="{A7601830-3080-4DE2-8044-619BDBE48F63}" destId="{F80C011D-12E1-45E0-A28F-CB91B5E26690}" srcOrd="2" destOrd="0" presId="urn:microsoft.com/office/officeart/2005/8/layout/orgChart1"/>
    <dgm:cxn modelId="{E1FBB9FF-9778-455D-9577-9A4E98F2B97F}" type="presParOf" srcId="{7BB2F7A8-897F-4DD4-8A3E-5169192EEDAD}" destId="{235F6DE0-C04B-4FC8-AB9C-72142FAA6D71}" srcOrd="2" destOrd="0" presId="urn:microsoft.com/office/officeart/2005/8/layout/orgChart1"/>
    <dgm:cxn modelId="{DD3A809D-9CD4-409B-BA9B-8470C96E4E61}" type="presParOf" srcId="{93F53025-A789-4577-8245-D7543FD74824}" destId="{393AFEA1-BB2A-4402-9804-9D4E8E105DD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8A3552-5A0D-4E0C-A861-3C777237CB02}" type="doc">
      <dgm:prSet loTypeId="urn:microsoft.com/office/officeart/2005/8/layout/funnel1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pPr rtl="1"/>
          <a:endParaRPr lang="ar-JO"/>
        </a:p>
      </dgm:t>
    </dgm:pt>
    <dgm:pt modelId="{108C596F-AE19-4F1F-9203-CDCEF447521B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الرضا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DD2DAF-2961-4BCB-9915-2D1F625EB9B0}" type="parTrans" cxnId="{DF188976-8756-4B8F-8C27-A996FD2E08A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9304BE-159D-41DE-9715-CAAD069A8D0D}" type="sibTrans" cxnId="{DF188976-8756-4B8F-8C27-A996FD2E08A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C7D69CB-3655-4332-8553-70ECC9E2777A}">
      <dgm:prSet phldrT="[Text]"/>
      <dgm:spPr/>
      <dgm:t>
        <a:bodyPr/>
        <a:lstStyle/>
        <a:p>
          <a:pPr rtl="1"/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المحل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4D62AB-FDA6-4092-932D-4DC1FBBD3DF3}" type="parTrans" cxnId="{D4EE582A-96EE-493B-8713-CC93F8858A6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B6482E-B222-415F-B617-B74B966C9B8E}" type="sibTrans" cxnId="{D4EE582A-96EE-493B-8713-CC93F8858A6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78375E1-FA80-41BB-AC43-D1A319011E93}">
      <dgm:prSet phldrT="[Text]" custT="1"/>
      <dgm:spPr/>
      <dgm:t>
        <a:bodyPr/>
        <a:lstStyle/>
        <a:p>
          <a:pPr rtl="1"/>
          <a:r>
            <a:rPr lang="ar-JO" sz="2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السبب</a:t>
          </a:r>
          <a:endParaRPr lang="ar-JO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B02BBD-75AF-4737-8E8E-BB3510E25386}" type="parTrans" cxnId="{0009B2B4-93D7-40FD-A882-1E3646615AB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701B7FE-41C5-4610-B467-D034310BE7E9}" type="sibTrans" cxnId="{0009B2B4-93D7-40FD-A882-1E3646615AB9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E092D1-5351-4D2A-9E56-B3E69D7AC80E}">
      <dgm:prSet phldrT="[Text]" custT="1"/>
      <dgm:spPr/>
      <dgm:t>
        <a:bodyPr/>
        <a:lstStyle/>
        <a:p>
          <a:pPr rtl="1"/>
          <a:r>
            <a:rPr lang="ar-JO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27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2B10FC-930D-4565-8FF1-6A26C5C987B5}" type="parTrans" cxnId="{96A0A12E-1ED9-43AC-A8CE-52DD5CB7838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EA8645-1CA0-4B32-A43F-2042891704CA}" type="sibTrans" cxnId="{96A0A12E-1ED9-43AC-A8CE-52DD5CB78384}">
      <dgm:prSet/>
      <dgm:spPr/>
      <dgm:t>
        <a:bodyPr/>
        <a:lstStyle/>
        <a:p>
          <a:pPr rtl="1"/>
          <a:endParaRPr lang="ar-JO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8E465F-CB0C-4455-A9EF-0C6DE9EC9D55}" type="pres">
      <dgm:prSet presAssocID="{0F8A3552-5A0D-4E0C-A861-3C777237CB0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5018D124-807A-4C03-9FAC-84F2400F981D}" type="pres">
      <dgm:prSet presAssocID="{0F8A3552-5A0D-4E0C-A861-3C777237CB02}" presName="ellipse" presStyleLbl="trBgShp" presStyleIdx="0" presStyleCnt="1" custScaleX="141783"/>
      <dgm:spPr/>
      <dgm:t>
        <a:bodyPr/>
        <a:lstStyle/>
        <a:p>
          <a:pPr rtl="1"/>
          <a:endParaRPr lang="ar-JO"/>
        </a:p>
      </dgm:t>
    </dgm:pt>
    <dgm:pt modelId="{332104C8-12AD-4BA5-83D8-5909C0146519}" type="pres">
      <dgm:prSet presAssocID="{0F8A3552-5A0D-4E0C-A861-3C777237CB02}" presName="arrow1" presStyleLbl="fgShp" presStyleIdx="0" presStyleCnt="1"/>
      <dgm:spPr/>
      <dgm:t>
        <a:bodyPr/>
        <a:lstStyle/>
        <a:p>
          <a:pPr rtl="1"/>
          <a:endParaRPr lang="ar-JO"/>
        </a:p>
      </dgm:t>
    </dgm:pt>
    <dgm:pt modelId="{9AD0BEA9-5CBA-4106-BE21-BE053086BC86}" type="pres">
      <dgm:prSet presAssocID="{0F8A3552-5A0D-4E0C-A861-3C777237CB02}" presName="rectangle" presStyleLbl="revTx" presStyleIdx="0" presStyleCnt="1" custScaleX="133851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18F3B41-7E67-4A7D-B6B7-F78C36093A47}" type="pres">
      <dgm:prSet presAssocID="{EC7D69CB-3655-4332-8553-70ECC9E2777A}" presName="item1" presStyleLbl="node1" presStyleIdx="0" presStyleCnt="3" custScaleX="125828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99D74D2B-73E4-4B19-BA94-7ED0EBD5CE38}" type="pres">
      <dgm:prSet presAssocID="{078375E1-FA80-41BB-AC43-D1A319011E93}" presName="item2" presStyleLbl="node1" presStyleIdx="1" presStyleCnt="3" custScaleX="133915" custLinFactNeighborX="6300" custLinFactNeighborY="-15167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862098AF-5DB9-4D18-B4F1-828438EC2F9E}" type="pres">
      <dgm:prSet presAssocID="{7DE092D1-5351-4D2A-9E56-B3E69D7AC80E}" presName="item3" presStyleLbl="node1" presStyleIdx="2" presStyleCnt="3" custScaleX="127834" custLinFactNeighborX="20736" custLinFactNeighborY="9011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96E544C-6F00-40D7-B15A-34785D0B13DD}" type="pres">
      <dgm:prSet presAssocID="{0F8A3552-5A0D-4E0C-A861-3C777237CB02}" presName="funnel" presStyleLbl="trAlignAcc1" presStyleIdx="0" presStyleCnt="1" custScaleX="147129" custLinFactNeighborX="0" custLinFactNeighborY="-893"/>
      <dgm:spPr/>
      <dgm:t>
        <a:bodyPr/>
        <a:lstStyle/>
        <a:p>
          <a:pPr rtl="1"/>
          <a:endParaRPr lang="ar-JO"/>
        </a:p>
      </dgm:t>
    </dgm:pt>
  </dgm:ptLst>
  <dgm:cxnLst>
    <dgm:cxn modelId="{A73699E4-3D74-43FD-9DC5-A42CC1CF84D2}" type="presOf" srcId="{108C596F-AE19-4F1F-9203-CDCEF447521B}" destId="{862098AF-5DB9-4D18-B4F1-828438EC2F9E}" srcOrd="0" destOrd="0" presId="urn:microsoft.com/office/officeart/2005/8/layout/funnel1"/>
    <dgm:cxn modelId="{96A0A12E-1ED9-43AC-A8CE-52DD5CB78384}" srcId="{0F8A3552-5A0D-4E0C-A861-3C777237CB02}" destId="{7DE092D1-5351-4D2A-9E56-B3E69D7AC80E}" srcOrd="3" destOrd="0" parTransId="{722B10FC-930D-4565-8FF1-6A26C5C987B5}" sibTransId="{75EA8645-1CA0-4B32-A43F-2042891704CA}"/>
    <dgm:cxn modelId="{0009B2B4-93D7-40FD-A882-1E3646615AB9}" srcId="{0F8A3552-5A0D-4E0C-A861-3C777237CB02}" destId="{078375E1-FA80-41BB-AC43-D1A319011E93}" srcOrd="2" destOrd="0" parTransId="{BEB02BBD-75AF-4737-8E8E-BB3510E25386}" sibTransId="{3701B7FE-41C5-4610-B467-D034310BE7E9}"/>
    <dgm:cxn modelId="{6CD69901-BD77-4529-9157-36B9CCCD5164}" type="presOf" srcId="{078375E1-FA80-41BB-AC43-D1A319011E93}" destId="{218F3B41-7E67-4A7D-B6B7-F78C36093A47}" srcOrd="0" destOrd="0" presId="urn:microsoft.com/office/officeart/2005/8/layout/funnel1"/>
    <dgm:cxn modelId="{FAD98C60-D6A8-4EF6-BB85-870266AF7F4D}" type="presOf" srcId="{7DE092D1-5351-4D2A-9E56-B3E69D7AC80E}" destId="{9AD0BEA9-5CBA-4106-BE21-BE053086BC86}" srcOrd="0" destOrd="0" presId="urn:microsoft.com/office/officeart/2005/8/layout/funnel1"/>
    <dgm:cxn modelId="{D4EE582A-96EE-493B-8713-CC93F8858A64}" srcId="{0F8A3552-5A0D-4E0C-A861-3C777237CB02}" destId="{EC7D69CB-3655-4332-8553-70ECC9E2777A}" srcOrd="1" destOrd="0" parTransId="{FD4D62AB-FDA6-4092-932D-4DC1FBBD3DF3}" sibTransId="{D6B6482E-B222-415F-B617-B74B966C9B8E}"/>
    <dgm:cxn modelId="{D04CFB01-26E0-4F22-9736-2D0EA23E42C7}" type="presOf" srcId="{0F8A3552-5A0D-4E0C-A861-3C777237CB02}" destId="{958E465F-CB0C-4455-A9EF-0C6DE9EC9D55}" srcOrd="0" destOrd="0" presId="urn:microsoft.com/office/officeart/2005/8/layout/funnel1"/>
    <dgm:cxn modelId="{30762497-FE20-4AB9-823B-1AEE6FB9E917}" type="presOf" srcId="{EC7D69CB-3655-4332-8553-70ECC9E2777A}" destId="{99D74D2B-73E4-4B19-BA94-7ED0EBD5CE38}" srcOrd="0" destOrd="0" presId="urn:microsoft.com/office/officeart/2005/8/layout/funnel1"/>
    <dgm:cxn modelId="{DF188976-8756-4B8F-8C27-A996FD2E08A9}" srcId="{0F8A3552-5A0D-4E0C-A861-3C777237CB02}" destId="{108C596F-AE19-4F1F-9203-CDCEF447521B}" srcOrd="0" destOrd="0" parTransId="{F2DD2DAF-2961-4BCB-9915-2D1F625EB9B0}" sibTransId="{519304BE-159D-41DE-9715-CAAD069A8D0D}"/>
    <dgm:cxn modelId="{E8E26286-4AF6-4369-A9C6-B47674231B86}" type="presParOf" srcId="{958E465F-CB0C-4455-A9EF-0C6DE9EC9D55}" destId="{5018D124-807A-4C03-9FAC-84F2400F981D}" srcOrd="0" destOrd="0" presId="urn:microsoft.com/office/officeart/2005/8/layout/funnel1"/>
    <dgm:cxn modelId="{07FBB08D-E98F-429A-A898-CAC7885F1353}" type="presParOf" srcId="{958E465F-CB0C-4455-A9EF-0C6DE9EC9D55}" destId="{332104C8-12AD-4BA5-83D8-5909C0146519}" srcOrd="1" destOrd="0" presId="urn:microsoft.com/office/officeart/2005/8/layout/funnel1"/>
    <dgm:cxn modelId="{49166D3E-EA31-48E7-9EF9-0789B3E69131}" type="presParOf" srcId="{958E465F-CB0C-4455-A9EF-0C6DE9EC9D55}" destId="{9AD0BEA9-5CBA-4106-BE21-BE053086BC86}" srcOrd="2" destOrd="0" presId="urn:microsoft.com/office/officeart/2005/8/layout/funnel1"/>
    <dgm:cxn modelId="{796F384F-919E-4729-9DA9-E9032DD6C900}" type="presParOf" srcId="{958E465F-CB0C-4455-A9EF-0C6DE9EC9D55}" destId="{218F3B41-7E67-4A7D-B6B7-F78C36093A47}" srcOrd="3" destOrd="0" presId="urn:microsoft.com/office/officeart/2005/8/layout/funnel1"/>
    <dgm:cxn modelId="{ECC9E295-4FA2-4CA4-9E33-68D0F4B5C321}" type="presParOf" srcId="{958E465F-CB0C-4455-A9EF-0C6DE9EC9D55}" destId="{99D74D2B-73E4-4B19-BA94-7ED0EBD5CE38}" srcOrd="4" destOrd="0" presId="urn:microsoft.com/office/officeart/2005/8/layout/funnel1"/>
    <dgm:cxn modelId="{1315C14A-1ECD-4D01-8A6C-AD1A87507210}" type="presParOf" srcId="{958E465F-CB0C-4455-A9EF-0C6DE9EC9D55}" destId="{862098AF-5DB9-4D18-B4F1-828438EC2F9E}" srcOrd="5" destOrd="0" presId="urn:microsoft.com/office/officeart/2005/8/layout/funnel1"/>
    <dgm:cxn modelId="{B8A63D0E-132E-479E-845D-1184B3EB574D}" type="presParOf" srcId="{958E465F-CB0C-4455-A9EF-0C6DE9EC9D55}" destId="{F96E544C-6F00-40D7-B15A-34785D0B13DD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8E99410-F8B9-426A-822E-25A8E788438E}" type="doc">
      <dgm:prSet loTypeId="urn:microsoft.com/office/officeart/2009/3/layout/HorizontalOrganizationChart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54EC645-9EB2-4473-BBFE-C03622B960A4}">
      <dgm:prSet phldrT="[Text]" custT="1"/>
      <dgm:spPr/>
      <dgm:t>
        <a:bodyPr/>
        <a:lstStyle/>
        <a:p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السكوت يعد قبول</a:t>
          </a:r>
          <a:endParaRPr 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CAE32B83-3B5C-4B46-AF6B-24879FB3AD88}" type="parTrans" cxnId="{857954F6-7D47-47E0-A15D-704983A43B77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EE07D3-8C2F-4721-8C43-A13388497E2E}" type="sibTrans" cxnId="{857954F6-7D47-47E0-A15D-704983A43B77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95136E-3582-42D3-98EA-2294C5B607D4}">
      <dgm:prSet phldrT="[Text]" custT="1"/>
      <dgm:spPr/>
      <dgm:t>
        <a:bodyPr/>
        <a:lstStyle/>
        <a:p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اذا كان هناك تعامل سابق واتصل الايجاب بهذا التعامل </a:t>
          </a:r>
          <a:endParaRPr 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C15113B3-1B4E-4FF3-93A9-FA514EB3DF2F}" type="parTrans" cxnId="{B5AF7BD4-1D5F-46AD-8A87-97B18CCE21DB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6DB6C7-2261-41DB-A69C-00D42F3FCE0B}" type="sibTrans" cxnId="{B5AF7BD4-1D5F-46AD-8A87-97B18CCE21DB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AEFDBE-E2C1-404F-ADED-4FAD2699E03E}">
      <dgm:prSet phldrT="[Text]" custT="1"/>
      <dgm:spPr/>
      <dgm:t>
        <a:bodyPr/>
        <a:lstStyle/>
        <a:p>
          <a:r>
            <a:rPr lang="ar-JO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اذا تمخض الايجاب لمنفعة من وجه اليه</a:t>
          </a:r>
          <a:endParaRPr 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gm:t>
    </dgm:pt>
    <dgm:pt modelId="{8D8BE902-42A3-457D-89C9-1A14CFC63E44}" type="parTrans" cxnId="{403F08C9-4F20-4CE8-B5CA-16549C7C6B16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AB28B7-184F-4A29-B37A-7576D023B715}" type="sibTrans" cxnId="{403F08C9-4F20-4CE8-B5CA-16549C7C6B16}">
      <dgm:prSet/>
      <dgm:spPr/>
      <dgm:t>
        <a:bodyPr/>
        <a:lstStyle/>
        <a:p>
          <a:endParaRPr lang="en-US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C74735-041A-489C-AAC2-7CA0C0C3270B}" type="pres">
      <dgm:prSet presAssocID="{C8E99410-F8B9-426A-822E-25A8E788438E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D8CE34F-194D-4077-B3DD-D83E43E0B43D}" type="pres">
      <dgm:prSet presAssocID="{654EC645-9EB2-4473-BBFE-C03622B960A4}" presName="hierRoot1" presStyleCnt="0">
        <dgm:presLayoutVars>
          <dgm:hierBranch val="init"/>
        </dgm:presLayoutVars>
      </dgm:prSet>
      <dgm:spPr/>
    </dgm:pt>
    <dgm:pt modelId="{0AC5EBA8-21D8-440E-96D5-AC74EF163D20}" type="pres">
      <dgm:prSet presAssocID="{654EC645-9EB2-4473-BBFE-C03622B960A4}" presName="rootComposite1" presStyleCnt="0"/>
      <dgm:spPr/>
    </dgm:pt>
    <dgm:pt modelId="{9C8485F7-FCED-49FA-A2D9-A35C6EE8DE5E}" type="pres">
      <dgm:prSet presAssocID="{654EC645-9EB2-4473-BBFE-C03622B960A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BD4C6D-A5F8-4CD2-886C-7E701F85DBCE}" type="pres">
      <dgm:prSet presAssocID="{654EC645-9EB2-4473-BBFE-C03622B960A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F9214C3-63B3-452A-B848-9E12E1DDEA52}" type="pres">
      <dgm:prSet presAssocID="{654EC645-9EB2-4473-BBFE-C03622B960A4}" presName="hierChild2" presStyleCnt="0"/>
      <dgm:spPr/>
    </dgm:pt>
    <dgm:pt modelId="{F4B64F44-BF12-4954-81AF-A89E8A142E99}" type="pres">
      <dgm:prSet presAssocID="{C15113B3-1B4E-4FF3-93A9-FA514EB3DF2F}" presName="Name66" presStyleLbl="parChTrans1D2" presStyleIdx="0" presStyleCnt="2"/>
      <dgm:spPr/>
      <dgm:t>
        <a:bodyPr/>
        <a:lstStyle/>
        <a:p>
          <a:endParaRPr lang="en-US"/>
        </a:p>
      </dgm:t>
    </dgm:pt>
    <dgm:pt modelId="{C403214B-905F-4C1C-90A4-8637C8C46DA7}" type="pres">
      <dgm:prSet presAssocID="{4F95136E-3582-42D3-98EA-2294C5B607D4}" presName="hierRoot2" presStyleCnt="0">
        <dgm:presLayoutVars>
          <dgm:hierBranch val="init"/>
        </dgm:presLayoutVars>
      </dgm:prSet>
      <dgm:spPr/>
    </dgm:pt>
    <dgm:pt modelId="{46281533-06FA-4CE9-91D7-9CE4879D3986}" type="pres">
      <dgm:prSet presAssocID="{4F95136E-3582-42D3-98EA-2294C5B607D4}" presName="rootComposite" presStyleCnt="0"/>
      <dgm:spPr/>
    </dgm:pt>
    <dgm:pt modelId="{37C5C41C-55A4-4E5C-902E-C83AB1BEF13A}" type="pres">
      <dgm:prSet presAssocID="{4F95136E-3582-42D3-98EA-2294C5B607D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BE8EC5-1018-45B8-A333-C5AD8F5CDB6D}" type="pres">
      <dgm:prSet presAssocID="{4F95136E-3582-42D3-98EA-2294C5B607D4}" presName="rootConnector" presStyleLbl="node2" presStyleIdx="0" presStyleCnt="2"/>
      <dgm:spPr/>
      <dgm:t>
        <a:bodyPr/>
        <a:lstStyle/>
        <a:p>
          <a:endParaRPr lang="en-US"/>
        </a:p>
      </dgm:t>
    </dgm:pt>
    <dgm:pt modelId="{4A7BA1E0-D6F9-465E-B841-2E8B72CDFCDB}" type="pres">
      <dgm:prSet presAssocID="{4F95136E-3582-42D3-98EA-2294C5B607D4}" presName="hierChild4" presStyleCnt="0"/>
      <dgm:spPr/>
    </dgm:pt>
    <dgm:pt modelId="{9A2C2A8D-1D67-44B4-BAED-4697B0DACA4C}" type="pres">
      <dgm:prSet presAssocID="{4F95136E-3582-42D3-98EA-2294C5B607D4}" presName="hierChild5" presStyleCnt="0"/>
      <dgm:spPr/>
    </dgm:pt>
    <dgm:pt modelId="{4E00FA74-2437-4DE7-9593-5B87E45C6E99}" type="pres">
      <dgm:prSet presAssocID="{8D8BE902-42A3-457D-89C9-1A14CFC63E44}" presName="Name66" presStyleLbl="parChTrans1D2" presStyleIdx="1" presStyleCnt="2"/>
      <dgm:spPr/>
      <dgm:t>
        <a:bodyPr/>
        <a:lstStyle/>
        <a:p>
          <a:endParaRPr lang="en-US"/>
        </a:p>
      </dgm:t>
    </dgm:pt>
    <dgm:pt modelId="{BA451B4E-4C83-4080-AE48-7EE7ECBEB278}" type="pres">
      <dgm:prSet presAssocID="{2CAEFDBE-E2C1-404F-ADED-4FAD2699E03E}" presName="hierRoot2" presStyleCnt="0">
        <dgm:presLayoutVars>
          <dgm:hierBranch val="init"/>
        </dgm:presLayoutVars>
      </dgm:prSet>
      <dgm:spPr/>
    </dgm:pt>
    <dgm:pt modelId="{D6E55ECB-6A59-45A8-962A-39E445D578F6}" type="pres">
      <dgm:prSet presAssocID="{2CAEFDBE-E2C1-404F-ADED-4FAD2699E03E}" presName="rootComposite" presStyleCnt="0"/>
      <dgm:spPr/>
    </dgm:pt>
    <dgm:pt modelId="{B75A7281-E84B-4C4A-84E3-A0C8710303CD}" type="pres">
      <dgm:prSet presAssocID="{2CAEFDBE-E2C1-404F-ADED-4FAD2699E03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9749FB-AFA0-4CA2-8EF1-3B16C02D69A4}" type="pres">
      <dgm:prSet presAssocID="{2CAEFDBE-E2C1-404F-ADED-4FAD2699E03E}" presName="rootConnector" presStyleLbl="node2" presStyleIdx="1" presStyleCnt="2"/>
      <dgm:spPr/>
      <dgm:t>
        <a:bodyPr/>
        <a:lstStyle/>
        <a:p>
          <a:endParaRPr lang="en-US"/>
        </a:p>
      </dgm:t>
    </dgm:pt>
    <dgm:pt modelId="{3BFAF72A-3283-4927-BDBC-5045BBBC7044}" type="pres">
      <dgm:prSet presAssocID="{2CAEFDBE-E2C1-404F-ADED-4FAD2699E03E}" presName="hierChild4" presStyleCnt="0"/>
      <dgm:spPr/>
    </dgm:pt>
    <dgm:pt modelId="{43472ACB-6D2B-4D18-956B-8D1BA4E7D18F}" type="pres">
      <dgm:prSet presAssocID="{2CAEFDBE-E2C1-404F-ADED-4FAD2699E03E}" presName="hierChild5" presStyleCnt="0"/>
      <dgm:spPr/>
    </dgm:pt>
    <dgm:pt modelId="{CA615CDD-BB95-463A-9B8D-07CD8DC40C23}" type="pres">
      <dgm:prSet presAssocID="{654EC645-9EB2-4473-BBFE-C03622B960A4}" presName="hierChild3" presStyleCnt="0"/>
      <dgm:spPr/>
    </dgm:pt>
  </dgm:ptLst>
  <dgm:cxnLst>
    <dgm:cxn modelId="{C8ABF4D7-C531-4CDD-9659-CB698A958A12}" type="presOf" srcId="{4F95136E-3582-42D3-98EA-2294C5B607D4}" destId="{37C5C41C-55A4-4E5C-902E-C83AB1BEF13A}" srcOrd="0" destOrd="0" presId="urn:microsoft.com/office/officeart/2009/3/layout/HorizontalOrganizationChart"/>
    <dgm:cxn modelId="{403F08C9-4F20-4CE8-B5CA-16549C7C6B16}" srcId="{654EC645-9EB2-4473-BBFE-C03622B960A4}" destId="{2CAEFDBE-E2C1-404F-ADED-4FAD2699E03E}" srcOrd="1" destOrd="0" parTransId="{8D8BE902-42A3-457D-89C9-1A14CFC63E44}" sibTransId="{61AB28B7-184F-4A29-B37A-7576D023B715}"/>
    <dgm:cxn modelId="{DB091C92-B33D-4802-A0B3-AD89C78EAB8C}" type="presOf" srcId="{8D8BE902-42A3-457D-89C9-1A14CFC63E44}" destId="{4E00FA74-2437-4DE7-9593-5B87E45C6E99}" srcOrd="0" destOrd="0" presId="urn:microsoft.com/office/officeart/2009/3/layout/HorizontalOrganizationChart"/>
    <dgm:cxn modelId="{30EFA0CB-6EB0-43AD-BF71-54A805D14CD5}" type="presOf" srcId="{654EC645-9EB2-4473-BBFE-C03622B960A4}" destId="{97BD4C6D-A5F8-4CD2-886C-7E701F85DBCE}" srcOrd="1" destOrd="0" presId="urn:microsoft.com/office/officeart/2009/3/layout/HorizontalOrganizationChart"/>
    <dgm:cxn modelId="{1957C468-4D4B-4C6A-88EE-61F81A8043BE}" type="presOf" srcId="{C15113B3-1B4E-4FF3-93A9-FA514EB3DF2F}" destId="{F4B64F44-BF12-4954-81AF-A89E8A142E99}" srcOrd="0" destOrd="0" presId="urn:microsoft.com/office/officeart/2009/3/layout/HorizontalOrganizationChart"/>
    <dgm:cxn modelId="{88073276-580B-42F4-98C3-20827045BB64}" type="presOf" srcId="{2CAEFDBE-E2C1-404F-ADED-4FAD2699E03E}" destId="{B75A7281-E84B-4C4A-84E3-A0C8710303CD}" srcOrd="0" destOrd="0" presId="urn:microsoft.com/office/officeart/2009/3/layout/HorizontalOrganizationChart"/>
    <dgm:cxn modelId="{848FC296-6D1C-450B-8F44-DA449E678D7E}" type="presOf" srcId="{4F95136E-3582-42D3-98EA-2294C5B607D4}" destId="{DFBE8EC5-1018-45B8-A333-C5AD8F5CDB6D}" srcOrd="1" destOrd="0" presId="urn:microsoft.com/office/officeart/2009/3/layout/HorizontalOrganizationChart"/>
    <dgm:cxn modelId="{96E6CFF9-07A4-4539-87BC-5E6D009A67F3}" type="presOf" srcId="{C8E99410-F8B9-426A-822E-25A8E788438E}" destId="{B5C74735-041A-489C-AAC2-7CA0C0C3270B}" srcOrd="0" destOrd="0" presId="urn:microsoft.com/office/officeart/2009/3/layout/HorizontalOrganizationChart"/>
    <dgm:cxn modelId="{94124032-C5E5-4DFA-9996-D3BE80431ACD}" type="presOf" srcId="{2CAEFDBE-E2C1-404F-ADED-4FAD2699E03E}" destId="{A19749FB-AFA0-4CA2-8EF1-3B16C02D69A4}" srcOrd="1" destOrd="0" presId="urn:microsoft.com/office/officeart/2009/3/layout/HorizontalOrganizationChart"/>
    <dgm:cxn modelId="{E0AE2F9F-DBB5-4DC1-8084-DE56E68F6E1A}" type="presOf" srcId="{654EC645-9EB2-4473-BBFE-C03622B960A4}" destId="{9C8485F7-FCED-49FA-A2D9-A35C6EE8DE5E}" srcOrd="0" destOrd="0" presId="urn:microsoft.com/office/officeart/2009/3/layout/HorizontalOrganizationChart"/>
    <dgm:cxn modelId="{857954F6-7D47-47E0-A15D-704983A43B77}" srcId="{C8E99410-F8B9-426A-822E-25A8E788438E}" destId="{654EC645-9EB2-4473-BBFE-C03622B960A4}" srcOrd="0" destOrd="0" parTransId="{CAE32B83-3B5C-4B46-AF6B-24879FB3AD88}" sibTransId="{E5EE07D3-8C2F-4721-8C43-A13388497E2E}"/>
    <dgm:cxn modelId="{B5AF7BD4-1D5F-46AD-8A87-97B18CCE21DB}" srcId="{654EC645-9EB2-4473-BBFE-C03622B960A4}" destId="{4F95136E-3582-42D3-98EA-2294C5B607D4}" srcOrd="0" destOrd="0" parTransId="{C15113B3-1B4E-4FF3-93A9-FA514EB3DF2F}" sibTransId="{736DB6C7-2261-41DB-A69C-00D42F3FCE0B}"/>
    <dgm:cxn modelId="{D94A6C99-5806-420A-B792-F37D0F2B67D8}" type="presParOf" srcId="{B5C74735-041A-489C-AAC2-7CA0C0C3270B}" destId="{0D8CE34F-194D-4077-B3DD-D83E43E0B43D}" srcOrd="0" destOrd="0" presId="urn:microsoft.com/office/officeart/2009/3/layout/HorizontalOrganizationChart"/>
    <dgm:cxn modelId="{42F47E35-0E89-477A-B3C0-046632D3EEF4}" type="presParOf" srcId="{0D8CE34F-194D-4077-B3DD-D83E43E0B43D}" destId="{0AC5EBA8-21D8-440E-96D5-AC74EF163D20}" srcOrd="0" destOrd="0" presId="urn:microsoft.com/office/officeart/2009/3/layout/HorizontalOrganizationChart"/>
    <dgm:cxn modelId="{90C3501B-F005-4E6B-B777-9BB0711D70AA}" type="presParOf" srcId="{0AC5EBA8-21D8-440E-96D5-AC74EF163D20}" destId="{9C8485F7-FCED-49FA-A2D9-A35C6EE8DE5E}" srcOrd="0" destOrd="0" presId="urn:microsoft.com/office/officeart/2009/3/layout/HorizontalOrganizationChart"/>
    <dgm:cxn modelId="{1A7511D6-F04B-43DE-A187-81034873FFCE}" type="presParOf" srcId="{0AC5EBA8-21D8-440E-96D5-AC74EF163D20}" destId="{97BD4C6D-A5F8-4CD2-886C-7E701F85DBCE}" srcOrd="1" destOrd="0" presId="urn:microsoft.com/office/officeart/2009/3/layout/HorizontalOrganizationChart"/>
    <dgm:cxn modelId="{686DEC3E-DF42-4551-A248-E7E6C0CBFF3B}" type="presParOf" srcId="{0D8CE34F-194D-4077-B3DD-D83E43E0B43D}" destId="{FF9214C3-63B3-452A-B848-9E12E1DDEA52}" srcOrd="1" destOrd="0" presId="urn:microsoft.com/office/officeart/2009/3/layout/HorizontalOrganizationChart"/>
    <dgm:cxn modelId="{D211A900-2F33-4F23-97C1-B70E04723658}" type="presParOf" srcId="{FF9214C3-63B3-452A-B848-9E12E1DDEA52}" destId="{F4B64F44-BF12-4954-81AF-A89E8A142E99}" srcOrd="0" destOrd="0" presId="urn:microsoft.com/office/officeart/2009/3/layout/HorizontalOrganizationChart"/>
    <dgm:cxn modelId="{A3A517C5-DA28-4824-B3B4-10E41168B678}" type="presParOf" srcId="{FF9214C3-63B3-452A-B848-9E12E1DDEA52}" destId="{C403214B-905F-4C1C-90A4-8637C8C46DA7}" srcOrd="1" destOrd="0" presId="urn:microsoft.com/office/officeart/2009/3/layout/HorizontalOrganizationChart"/>
    <dgm:cxn modelId="{89283A93-93AB-449B-BE56-81BBAD46F369}" type="presParOf" srcId="{C403214B-905F-4C1C-90A4-8637C8C46DA7}" destId="{46281533-06FA-4CE9-91D7-9CE4879D3986}" srcOrd="0" destOrd="0" presId="urn:microsoft.com/office/officeart/2009/3/layout/HorizontalOrganizationChart"/>
    <dgm:cxn modelId="{C077E697-4CBB-472F-B276-C8D860266D24}" type="presParOf" srcId="{46281533-06FA-4CE9-91D7-9CE4879D3986}" destId="{37C5C41C-55A4-4E5C-902E-C83AB1BEF13A}" srcOrd="0" destOrd="0" presId="urn:microsoft.com/office/officeart/2009/3/layout/HorizontalOrganizationChart"/>
    <dgm:cxn modelId="{834FDAD2-CECD-408B-93A4-2C0683903C78}" type="presParOf" srcId="{46281533-06FA-4CE9-91D7-9CE4879D3986}" destId="{DFBE8EC5-1018-45B8-A333-C5AD8F5CDB6D}" srcOrd="1" destOrd="0" presId="urn:microsoft.com/office/officeart/2009/3/layout/HorizontalOrganizationChart"/>
    <dgm:cxn modelId="{3C732581-3ED2-4ABF-ABA2-FB517EFA29B0}" type="presParOf" srcId="{C403214B-905F-4C1C-90A4-8637C8C46DA7}" destId="{4A7BA1E0-D6F9-465E-B841-2E8B72CDFCDB}" srcOrd="1" destOrd="0" presId="urn:microsoft.com/office/officeart/2009/3/layout/HorizontalOrganizationChart"/>
    <dgm:cxn modelId="{7295E323-A713-48B7-961C-2B6A1D7DCAD4}" type="presParOf" srcId="{C403214B-905F-4C1C-90A4-8637C8C46DA7}" destId="{9A2C2A8D-1D67-44B4-BAED-4697B0DACA4C}" srcOrd="2" destOrd="0" presId="urn:microsoft.com/office/officeart/2009/3/layout/HorizontalOrganizationChart"/>
    <dgm:cxn modelId="{9E9C4307-263E-4B45-8EB0-7C68F4E372F0}" type="presParOf" srcId="{FF9214C3-63B3-452A-B848-9E12E1DDEA52}" destId="{4E00FA74-2437-4DE7-9593-5B87E45C6E99}" srcOrd="2" destOrd="0" presId="urn:microsoft.com/office/officeart/2009/3/layout/HorizontalOrganizationChart"/>
    <dgm:cxn modelId="{F1E2491B-6F2D-478F-AC0D-06816972CEE5}" type="presParOf" srcId="{FF9214C3-63B3-452A-B848-9E12E1DDEA52}" destId="{BA451B4E-4C83-4080-AE48-7EE7ECBEB278}" srcOrd="3" destOrd="0" presId="urn:microsoft.com/office/officeart/2009/3/layout/HorizontalOrganizationChart"/>
    <dgm:cxn modelId="{F48107DC-D843-4472-BE78-5D9AEF2BC2F5}" type="presParOf" srcId="{BA451B4E-4C83-4080-AE48-7EE7ECBEB278}" destId="{D6E55ECB-6A59-45A8-962A-39E445D578F6}" srcOrd="0" destOrd="0" presId="urn:microsoft.com/office/officeart/2009/3/layout/HorizontalOrganizationChart"/>
    <dgm:cxn modelId="{BF9B469B-07B2-4721-BE5C-EFCA6D0E737F}" type="presParOf" srcId="{D6E55ECB-6A59-45A8-962A-39E445D578F6}" destId="{B75A7281-E84B-4C4A-84E3-A0C8710303CD}" srcOrd="0" destOrd="0" presId="urn:microsoft.com/office/officeart/2009/3/layout/HorizontalOrganizationChart"/>
    <dgm:cxn modelId="{52D16EB3-9CF2-484D-AA31-97EC59EA1279}" type="presParOf" srcId="{D6E55ECB-6A59-45A8-962A-39E445D578F6}" destId="{A19749FB-AFA0-4CA2-8EF1-3B16C02D69A4}" srcOrd="1" destOrd="0" presId="urn:microsoft.com/office/officeart/2009/3/layout/HorizontalOrganizationChart"/>
    <dgm:cxn modelId="{C6336435-1EAA-469E-BB84-6DACD4C6A57A}" type="presParOf" srcId="{BA451B4E-4C83-4080-AE48-7EE7ECBEB278}" destId="{3BFAF72A-3283-4927-BDBC-5045BBBC7044}" srcOrd="1" destOrd="0" presId="urn:microsoft.com/office/officeart/2009/3/layout/HorizontalOrganizationChart"/>
    <dgm:cxn modelId="{6F052FB2-E3B0-4CAC-AC78-6630037F5339}" type="presParOf" srcId="{BA451B4E-4C83-4080-AE48-7EE7ECBEB278}" destId="{43472ACB-6D2B-4D18-956B-8D1BA4E7D18F}" srcOrd="2" destOrd="0" presId="urn:microsoft.com/office/officeart/2009/3/layout/HorizontalOrganizationChart"/>
    <dgm:cxn modelId="{6347EB79-5E0F-4A47-B68D-0C358353562F}" type="presParOf" srcId="{0D8CE34F-194D-4077-B3DD-D83E43E0B43D}" destId="{CA615CDD-BB95-463A-9B8D-07CD8DC40C2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57AF796-9278-4736-B90B-75DB437758A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ar-JO"/>
        </a:p>
      </dgm:t>
    </dgm:pt>
    <dgm:pt modelId="{5243F3CF-2CCC-414C-8D83-61D4763FB3C4}">
      <dgm:prSet phldrT="[Text]"/>
      <dgm:spPr/>
      <dgm:t>
        <a:bodyPr/>
        <a:lstStyle/>
        <a:p>
          <a:pPr rtl="1">
            <a:lnSpc>
              <a:spcPct val="150000"/>
            </a:lnSpc>
          </a:pPr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انواع النيابة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92B2BB-3164-418A-8BB6-5CAD1781BBB0}" type="parTrans" cxnId="{7A47BA42-4D87-42DB-996E-65DAE8EAA40B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93FC4C52-9FC4-431E-9C20-112433BFFEC4}" type="sibTrans" cxnId="{7A47BA42-4D87-42DB-996E-65DAE8EAA40B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1A0A7D13-2F14-43B0-AA8F-354C2810A6A6}">
      <dgm:prSet phldrT="[Text]"/>
      <dgm:spPr/>
      <dgm:t>
        <a:bodyPr/>
        <a:lstStyle/>
        <a:p>
          <a:pPr rtl="1">
            <a:lnSpc>
              <a:spcPct val="150000"/>
            </a:lnSpc>
          </a:pPr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الاتفاقية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D83D862-E01F-41E3-8623-C2462A45B1D3}" type="parTrans" cxnId="{C9283B2C-D2CC-440F-9D0D-36DE6D41F81D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E093CB14-50BD-4E6F-8E1D-41C4772F7516}" type="sibTrans" cxnId="{C9283B2C-D2CC-440F-9D0D-36DE6D41F81D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7EEAACD9-0AE5-4E45-BA7E-43FC8B39C967}">
      <dgm:prSet phldrT="[Text]"/>
      <dgm:spPr/>
      <dgm:t>
        <a:bodyPr/>
        <a:lstStyle/>
        <a:p>
          <a:pPr rtl="1">
            <a:lnSpc>
              <a:spcPct val="150000"/>
            </a:lnSpc>
          </a:pPr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القانونية 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57FDE0-BC16-486B-8417-346406B48D18}" type="parTrans" cxnId="{F5F54EE6-A4AE-4A1C-BF5E-EB854E7AE506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36552E38-F099-4317-9431-773792ED53F4}" type="sibTrans" cxnId="{F5F54EE6-A4AE-4A1C-BF5E-EB854E7AE506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E6F9EDF6-5E87-4609-B7DC-89AF9364DBF9}">
      <dgm:prSet phldrT="[Text]"/>
      <dgm:spPr/>
      <dgm:t>
        <a:bodyPr/>
        <a:lstStyle/>
        <a:p>
          <a:pPr rtl="1">
            <a:lnSpc>
              <a:spcPct val="150000"/>
            </a:lnSpc>
          </a:pPr>
          <a:r>
            <a:rPr lang="ar-JO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القضائية</a:t>
          </a:r>
          <a:endParaRPr lang="ar-JO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A0134A-5F40-4E24-A321-F66291CDF935}" type="parTrans" cxnId="{B8DBFEAB-9EE3-4384-8B49-E0231E132153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C28C8F2F-B7AF-420D-ADB3-C6538ECB96A5}" type="sibTrans" cxnId="{B8DBFEAB-9EE3-4384-8B49-E0231E132153}">
      <dgm:prSet/>
      <dgm:spPr/>
      <dgm:t>
        <a:bodyPr/>
        <a:lstStyle/>
        <a:p>
          <a:pPr rtl="1"/>
          <a:endParaRPr lang="ar-JO">
            <a:solidFill>
              <a:srgbClr val="FFFF00"/>
            </a:solidFill>
          </a:endParaRPr>
        </a:p>
      </dgm:t>
    </dgm:pt>
    <dgm:pt modelId="{933AE536-8910-41CF-93AF-88A9654B8B5D}" type="pres">
      <dgm:prSet presAssocID="{A57AF796-9278-4736-B90B-75DB437758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7D02F63-E085-4534-9B29-012CFD86E0EF}" type="pres">
      <dgm:prSet presAssocID="{5243F3CF-2CCC-414C-8D83-61D4763FB3C4}" presName="hierRoot1" presStyleCnt="0"/>
      <dgm:spPr/>
      <dgm:t>
        <a:bodyPr/>
        <a:lstStyle/>
        <a:p>
          <a:endParaRPr lang="en-US"/>
        </a:p>
      </dgm:t>
    </dgm:pt>
    <dgm:pt modelId="{8521998B-B596-4F18-B4C0-449725B0585D}" type="pres">
      <dgm:prSet presAssocID="{5243F3CF-2CCC-414C-8D83-61D4763FB3C4}" presName="composite" presStyleCnt="0"/>
      <dgm:spPr/>
      <dgm:t>
        <a:bodyPr/>
        <a:lstStyle/>
        <a:p>
          <a:endParaRPr lang="en-US"/>
        </a:p>
      </dgm:t>
    </dgm:pt>
    <dgm:pt modelId="{AAC2750C-260B-477F-A29E-1E2751C7744B}" type="pres">
      <dgm:prSet presAssocID="{5243F3CF-2CCC-414C-8D83-61D4763FB3C4}" presName="background" presStyleLbl="node0" presStyleIdx="0" presStyleCnt="1"/>
      <dgm:spPr/>
      <dgm:t>
        <a:bodyPr/>
        <a:lstStyle/>
        <a:p>
          <a:endParaRPr lang="en-US"/>
        </a:p>
      </dgm:t>
    </dgm:pt>
    <dgm:pt modelId="{67D6ED0C-E902-48D2-A094-A9789C2D7DBB}" type="pres">
      <dgm:prSet presAssocID="{5243F3CF-2CCC-414C-8D83-61D4763FB3C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1034881A-03DE-465A-85F7-59ADD66798A0}" type="pres">
      <dgm:prSet presAssocID="{5243F3CF-2CCC-414C-8D83-61D4763FB3C4}" presName="hierChild2" presStyleCnt="0"/>
      <dgm:spPr/>
      <dgm:t>
        <a:bodyPr/>
        <a:lstStyle/>
        <a:p>
          <a:endParaRPr lang="en-US"/>
        </a:p>
      </dgm:t>
    </dgm:pt>
    <dgm:pt modelId="{1C645403-3491-4681-BAA8-644C153988C9}" type="pres">
      <dgm:prSet presAssocID="{6457FDE0-BC16-486B-8417-346406B48D18}" presName="Name10" presStyleLbl="parChTrans1D2" presStyleIdx="0" presStyleCnt="3"/>
      <dgm:spPr/>
      <dgm:t>
        <a:bodyPr/>
        <a:lstStyle/>
        <a:p>
          <a:endParaRPr lang="en-US"/>
        </a:p>
      </dgm:t>
    </dgm:pt>
    <dgm:pt modelId="{975824F2-B315-457E-A064-F13D02E9AC63}" type="pres">
      <dgm:prSet presAssocID="{7EEAACD9-0AE5-4E45-BA7E-43FC8B39C967}" presName="hierRoot2" presStyleCnt="0"/>
      <dgm:spPr/>
      <dgm:t>
        <a:bodyPr/>
        <a:lstStyle/>
        <a:p>
          <a:endParaRPr lang="en-US"/>
        </a:p>
      </dgm:t>
    </dgm:pt>
    <dgm:pt modelId="{0D1EC025-6683-4634-8C41-CFE2EA386889}" type="pres">
      <dgm:prSet presAssocID="{7EEAACD9-0AE5-4E45-BA7E-43FC8B39C967}" presName="composite2" presStyleCnt="0"/>
      <dgm:spPr/>
      <dgm:t>
        <a:bodyPr/>
        <a:lstStyle/>
        <a:p>
          <a:endParaRPr lang="en-US"/>
        </a:p>
      </dgm:t>
    </dgm:pt>
    <dgm:pt modelId="{9A9AB868-0DF7-4471-8367-13AB3016403B}" type="pres">
      <dgm:prSet presAssocID="{7EEAACD9-0AE5-4E45-BA7E-43FC8B39C967}" presName="background2" presStyleLbl="node2" presStyleIdx="0" presStyleCnt="3"/>
      <dgm:spPr/>
      <dgm:t>
        <a:bodyPr/>
        <a:lstStyle/>
        <a:p>
          <a:endParaRPr lang="en-US"/>
        </a:p>
      </dgm:t>
    </dgm:pt>
    <dgm:pt modelId="{658489ED-3654-46BD-BB12-401FF0CFA74A}" type="pres">
      <dgm:prSet presAssocID="{7EEAACD9-0AE5-4E45-BA7E-43FC8B39C967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551C68FC-0E77-43A5-A441-91EB243DEA4F}" type="pres">
      <dgm:prSet presAssocID="{7EEAACD9-0AE5-4E45-BA7E-43FC8B39C967}" presName="hierChild3" presStyleCnt="0"/>
      <dgm:spPr/>
      <dgm:t>
        <a:bodyPr/>
        <a:lstStyle/>
        <a:p>
          <a:endParaRPr lang="en-US"/>
        </a:p>
      </dgm:t>
    </dgm:pt>
    <dgm:pt modelId="{AED2E81F-C7AF-4527-8AB9-A625F79AA843}" type="pres">
      <dgm:prSet presAssocID="{ED83D862-E01F-41E3-8623-C2462A45B1D3}" presName="Name10" presStyleLbl="parChTrans1D2" presStyleIdx="1" presStyleCnt="3"/>
      <dgm:spPr/>
      <dgm:t>
        <a:bodyPr/>
        <a:lstStyle/>
        <a:p>
          <a:endParaRPr lang="en-US"/>
        </a:p>
      </dgm:t>
    </dgm:pt>
    <dgm:pt modelId="{93F6C0D8-9543-4C1B-A8EB-93D50EB8BFC7}" type="pres">
      <dgm:prSet presAssocID="{1A0A7D13-2F14-43B0-AA8F-354C2810A6A6}" presName="hierRoot2" presStyleCnt="0"/>
      <dgm:spPr/>
      <dgm:t>
        <a:bodyPr/>
        <a:lstStyle/>
        <a:p>
          <a:endParaRPr lang="en-US"/>
        </a:p>
      </dgm:t>
    </dgm:pt>
    <dgm:pt modelId="{6E0015CB-563B-4335-8C68-41B9F9CCCC71}" type="pres">
      <dgm:prSet presAssocID="{1A0A7D13-2F14-43B0-AA8F-354C2810A6A6}" presName="composite2" presStyleCnt="0"/>
      <dgm:spPr/>
      <dgm:t>
        <a:bodyPr/>
        <a:lstStyle/>
        <a:p>
          <a:endParaRPr lang="en-US"/>
        </a:p>
      </dgm:t>
    </dgm:pt>
    <dgm:pt modelId="{5823B260-52F2-41B6-82B1-AA0D7F02BC1C}" type="pres">
      <dgm:prSet presAssocID="{1A0A7D13-2F14-43B0-AA8F-354C2810A6A6}" presName="background2" presStyleLbl="node2" presStyleIdx="1" presStyleCnt="3"/>
      <dgm:spPr/>
      <dgm:t>
        <a:bodyPr/>
        <a:lstStyle/>
        <a:p>
          <a:endParaRPr lang="en-US"/>
        </a:p>
      </dgm:t>
    </dgm:pt>
    <dgm:pt modelId="{4E7E7C7F-2588-4B37-AC15-1433BB52899A}" type="pres">
      <dgm:prSet presAssocID="{1A0A7D13-2F14-43B0-AA8F-354C2810A6A6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C846E6-4669-49D7-9383-E0900DCCCCAF}" type="pres">
      <dgm:prSet presAssocID="{1A0A7D13-2F14-43B0-AA8F-354C2810A6A6}" presName="hierChild3" presStyleCnt="0"/>
      <dgm:spPr/>
      <dgm:t>
        <a:bodyPr/>
        <a:lstStyle/>
        <a:p>
          <a:endParaRPr lang="en-US"/>
        </a:p>
      </dgm:t>
    </dgm:pt>
    <dgm:pt modelId="{44B3457D-ADE3-49A7-9405-6C11B893D6CA}" type="pres">
      <dgm:prSet presAssocID="{BBA0134A-5F40-4E24-A321-F66291CDF935}" presName="Name10" presStyleLbl="parChTrans1D2" presStyleIdx="2" presStyleCnt="3"/>
      <dgm:spPr/>
      <dgm:t>
        <a:bodyPr/>
        <a:lstStyle/>
        <a:p>
          <a:endParaRPr lang="en-US"/>
        </a:p>
      </dgm:t>
    </dgm:pt>
    <dgm:pt modelId="{7424CEED-FDE1-4267-ACBF-66C1101D62C9}" type="pres">
      <dgm:prSet presAssocID="{E6F9EDF6-5E87-4609-B7DC-89AF9364DBF9}" presName="hierRoot2" presStyleCnt="0"/>
      <dgm:spPr/>
      <dgm:t>
        <a:bodyPr/>
        <a:lstStyle/>
        <a:p>
          <a:endParaRPr lang="en-US"/>
        </a:p>
      </dgm:t>
    </dgm:pt>
    <dgm:pt modelId="{A0AA8AF9-73A9-412B-9608-6FEDF7F86E7B}" type="pres">
      <dgm:prSet presAssocID="{E6F9EDF6-5E87-4609-B7DC-89AF9364DBF9}" presName="composite2" presStyleCnt="0"/>
      <dgm:spPr/>
      <dgm:t>
        <a:bodyPr/>
        <a:lstStyle/>
        <a:p>
          <a:endParaRPr lang="en-US"/>
        </a:p>
      </dgm:t>
    </dgm:pt>
    <dgm:pt modelId="{BBF0788B-C446-43F7-8F2F-511A7BE7CA77}" type="pres">
      <dgm:prSet presAssocID="{E6F9EDF6-5E87-4609-B7DC-89AF9364DBF9}" presName="background2" presStyleLbl="node2" presStyleIdx="2" presStyleCnt="3"/>
      <dgm:spPr/>
      <dgm:t>
        <a:bodyPr/>
        <a:lstStyle/>
        <a:p>
          <a:endParaRPr lang="en-US"/>
        </a:p>
      </dgm:t>
    </dgm:pt>
    <dgm:pt modelId="{55485939-274F-4857-9713-06A4293ECE42}" type="pres">
      <dgm:prSet presAssocID="{E6F9EDF6-5E87-4609-B7DC-89AF9364DBF9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219416-205F-4271-AF33-B00E83126CF0}" type="pres">
      <dgm:prSet presAssocID="{E6F9EDF6-5E87-4609-B7DC-89AF9364DBF9}" presName="hierChild3" presStyleCnt="0"/>
      <dgm:spPr/>
      <dgm:t>
        <a:bodyPr/>
        <a:lstStyle/>
        <a:p>
          <a:endParaRPr lang="en-US"/>
        </a:p>
      </dgm:t>
    </dgm:pt>
  </dgm:ptLst>
  <dgm:cxnLst>
    <dgm:cxn modelId="{19960F72-5B3D-4833-B039-BE82E6756FA9}" type="presOf" srcId="{ED83D862-E01F-41E3-8623-C2462A45B1D3}" destId="{AED2E81F-C7AF-4527-8AB9-A625F79AA843}" srcOrd="0" destOrd="0" presId="urn:microsoft.com/office/officeart/2005/8/layout/hierarchy1"/>
    <dgm:cxn modelId="{B8DBFEAB-9EE3-4384-8B49-E0231E132153}" srcId="{5243F3CF-2CCC-414C-8D83-61D4763FB3C4}" destId="{E6F9EDF6-5E87-4609-B7DC-89AF9364DBF9}" srcOrd="2" destOrd="0" parTransId="{BBA0134A-5F40-4E24-A321-F66291CDF935}" sibTransId="{C28C8F2F-B7AF-420D-ADB3-C6538ECB96A5}"/>
    <dgm:cxn modelId="{57AC2699-D9E9-4DFA-B734-26C0E1A4D61F}" type="presOf" srcId="{A57AF796-9278-4736-B90B-75DB437758AC}" destId="{933AE536-8910-41CF-93AF-88A9654B8B5D}" srcOrd="0" destOrd="0" presId="urn:microsoft.com/office/officeart/2005/8/layout/hierarchy1"/>
    <dgm:cxn modelId="{C9283B2C-D2CC-440F-9D0D-36DE6D41F81D}" srcId="{5243F3CF-2CCC-414C-8D83-61D4763FB3C4}" destId="{1A0A7D13-2F14-43B0-AA8F-354C2810A6A6}" srcOrd="1" destOrd="0" parTransId="{ED83D862-E01F-41E3-8623-C2462A45B1D3}" sibTransId="{E093CB14-50BD-4E6F-8E1D-41C4772F7516}"/>
    <dgm:cxn modelId="{11BCE451-C635-4957-AD8A-9F5CBB5B3470}" type="presOf" srcId="{BBA0134A-5F40-4E24-A321-F66291CDF935}" destId="{44B3457D-ADE3-49A7-9405-6C11B893D6CA}" srcOrd="0" destOrd="0" presId="urn:microsoft.com/office/officeart/2005/8/layout/hierarchy1"/>
    <dgm:cxn modelId="{DCDAC33B-C5C3-454B-8E63-00C979132F6E}" type="presOf" srcId="{E6F9EDF6-5E87-4609-B7DC-89AF9364DBF9}" destId="{55485939-274F-4857-9713-06A4293ECE42}" srcOrd="0" destOrd="0" presId="urn:microsoft.com/office/officeart/2005/8/layout/hierarchy1"/>
    <dgm:cxn modelId="{1D1A1195-82A2-4831-A235-6EDB525486D6}" type="presOf" srcId="{1A0A7D13-2F14-43B0-AA8F-354C2810A6A6}" destId="{4E7E7C7F-2588-4B37-AC15-1433BB52899A}" srcOrd="0" destOrd="0" presId="urn:microsoft.com/office/officeart/2005/8/layout/hierarchy1"/>
    <dgm:cxn modelId="{FCACBDBE-91AB-4BF5-8300-1C4970650541}" type="presOf" srcId="{7EEAACD9-0AE5-4E45-BA7E-43FC8B39C967}" destId="{658489ED-3654-46BD-BB12-401FF0CFA74A}" srcOrd="0" destOrd="0" presId="urn:microsoft.com/office/officeart/2005/8/layout/hierarchy1"/>
    <dgm:cxn modelId="{7A47BA42-4D87-42DB-996E-65DAE8EAA40B}" srcId="{A57AF796-9278-4736-B90B-75DB437758AC}" destId="{5243F3CF-2CCC-414C-8D83-61D4763FB3C4}" srcOrd="0" destOrd="0" parTransId="{4292B2BB-3164-418A-8BB6-5CAD1781BBB0}" sibTransId="{93FC4C52-9FC4-431E-9C20-112433BFFEC4}"/>
    <dgm:cxn modelId="{79D54473-081A-4260-9BAA-A5331171BE70}" type="presOf" srcId="{5243F3CF-2CCC-414C-8D83-61D4763FB3C4}" destId="{67D6ED0C-E902-48D2-A094-A9789C2D7DBB}" srcOrd="0" destOrd="0" presId="urn:microsoft.com/office/officeart/2005/8/layout/hierarchy1"/>
    <dgm:cxn modelId="{C32C0D46-8303-4475-8BB1-2A0F721D0527}" type="presOf" srcId="{6457FDE0-BC16-486B-8417-346406B48D18}" destId="{1C645403-3491-4681-BAA8-644C153988C9}" srcOrd="0" destOrd="0" presId="urn:microsoft.com/office/officeart/2005/8/layout/hierarchy1"/>
    <dgm:cxn modelId="{F5F54EE6-A4AE-4A1C-BF5E-EB854E7AE506}" srcId="{5243F3CF-2CCC-414C-8D83-61D4763FB3C4}" destId="{7EEAACD9-0AE5-4E45-BA7E-43FC8B39C967}" srcOrd="0" destOrd="0" parTransId="{6457FDE0-BC16-486B-8417-346406B48D18}" sibTransId="{36552E38-F099-4317-9431-773792ED53F4}"/>
    <dgm:cxn modelId="{C6180542-1896-4AA2-80C7-4B7F53C01BC4}" type="presParOf" srcId="{933AE536-8910-41CF-93AF-88A9654B8B5D}" destId="{A7D02F63-E085-4534-9B29-012CFD86E0EF}" srcOrd="0" destOrd="0" presId="urn:microsoft.com/office/officeart/2005/8/layout/hierarchy1"/>
    <dgm:cxn modelId="{8D990065-4CD9-49E2-8CD9-61BFED4E8DC6}" type="presParOf" srcId="{A7D02F63-E085-4534-9B29-012CFD86E0EF}" destId="{8521998B-B596-4F18-B4C0-449725B0585D}" srcOrd="0" destOrd="0" presId="urn:microsoft.com/office/officeart/2005/8/layout/hierarchy1"/>
    <dgm:cxn modelId="{A30BA5E5-B95D-49DA-BB0A-2CD651A7FFFB}" type="presParOf" srcId="{8521998B-B596-4F18-B4C0-449725B0585D}" destId="{AAC2750C-260B-477F-A29E-1E2751C7744B}" srcOrd="0" destOrd="0" presId="urn:microsoft.com/office/officeart/2005/8/layout/hierarchy1"/>
    <dgm:cxn modelId="{923FF396-B1DB-4BC1-8CEB-B32A02BA64D2}" type="presParOf" srcId="{8521998B-B596-4F18-B4C0-449725B0585D}" destId="{67D6ED0C-E902-48D2-A094-A9789C2D7DBB}" srcOrd="1" destOrd="0" presId="urn:microsoft.com/office/officeart/2005/8/layout/hierarchy1"/>
    <dgm:cxn modelId="{1F044D6F-CBDD-4E8C-A66F-CC3054D1C768}" type="presParOf" srcId="{A7D02F63-E085-4534-9B29-012CFD86E0EF}" destId="{1034881A-03DE-465A-85F7-59ADD66798A0}" srcOrd="1" destOrd="0" presId="urn:microsoft.com/office/officeart/2005/8/layout/hierarchy1"/>
    <dgm:cxn modelId="{DA0F42F3-33AD-4449-B7F2-0E7D87184EF0}" type="presParOf" srcId="{1034881A-03DE-465A-85F7-59ADD66798A0}" destId="{1C645403-3491-4681-BAA8-644C153988C9}" srcOrd="0" destOrd="0" presId="urn:microsoft.com/office/officeart/2005/8/layout/hierarchy1"/>
    <dgm:cxn modelId="{3154B79A-3236-40A2-95B3-768380497DFD}" type="presParOf" srcId="{1034881A-03DE-465A-85F7-59ADD66798A0}" destId="{975824F2-B315-457E-A064-F13D02E9AC63}" srcOrd="1" destOrd="0" presId="urn:microsoft.com/office/officeart/2005/8/layout/hierarchy1"/>
    <dgm:cxn modelId="{AF1F87D3-4674-4278-AC41-4B9D336E62D1}" type="presParOf" srcId="{975824F2-B315-457E-A064-F13D02E9AC63}" destId="{0D1EC025-6683-4634-8C41-CFE2EA386889}" srcOrd="0" destOrd="0" presId="urn:microsoft.com/office/officeart/2005/8/layout/hierarchy1"/>
    <dgm:cxn modelId="{70280E24-1B3B-49DF-83D1-07E206EFD029}" type="presParOf" srcId="{0D1EC025-6683-4634-8C41-CFE2EA386889}" destId="{9A9AB868-0DF7-4471-8367-13AB3016403B}" srcOrd="0" destOrd="0" presId="urn:microsoft.com/office/officeart/2005/8/layout/hierarchy1"/>
    <dgm:cxn modelId="{136E26E2-F4CC-4457-8031-07A1865D4449}" type="presParOf" srcId="{0D1EC025-6683-4634-8C41-CFE2EA386889}" destId="{658489ED-3654-46BD-BB12-401FF0CFA74A}" srcOrd="1" destOrd="0" presId="urn:microsoft.com/office/officeart/2005/8/layout/hierarchy1"/>
    <dgm:cxn modelId="{96315A38-12A0-4751-8E1B-ABF005B7A45B}" type="presParOf" srcId="{975824F2-B315-457E-A064-F13D02E9AC63}" destId="{551C68FC-0E77-43A5-A441-91EB243DEA4F}" srcOrd="1" destOrd="0" presId="urn:microsoft.com/office/officeart/2005/8/layout/hierarchy1"/>
    <dgm:cxn modelId="{C6F91446-FE82-4049-91BF-33FD8DAF270A}" type="presParOf" srcId="{1034881A-03DE-465A-85F7-59ADD66798A0}" destId="{AED2E81F-C7AF-4527-8AB9-A625F79AA843}" srcOrd="2" destOrd="0" presId="urn:microsoft.com/office/officeart/2005/8/layout/hierarchy1"/>
    <dgm:cxn modelId="{C6BF17FC-1FB7-4508-81BC-A73B05C19AA2}" type="presParOf" srcId="{1034881A-03DE-465A-85F7-59ADD66798A0}" destId="{93F6C0D8-9543-4C1B-A8EB-93D50EB8BFC7}" srcOrd="3" destOrd="0" presId="urn:microsoft.com/office/officeart/2005/8/layout/hierarchy1"/>
    <dgm:cxn modelId="{E3D2D73C-1723-425C-95A9-D7AEAA7F9BD8}" type="presParOf" srcId="{93F6C0D8-9543-4C1B-A8EB-93D50EB8BFC7}" destId="{6E0015CB-563B-4335-8C68-41B9F9CCCC71}" srcOrd="0" destOrd="0" presId="urn:microsoft.com/office/officeart/2005/8/layout/hierarchy1"/>
    <dgm:cxn modelId="{908C3764-3736-474C-8448-A331E619BE41}" type="presParOf" srcId="{6E0015CB-563B-4335-8C68-41B9F9CCCC71}" destId="{5823B260-52F2-41B6-82B1-AA0D7F02BC1C}" srcOrd="0" destOrd="0" presId="urn:microsoft.com/office/officeart/2005/8/layout/hierarchy1"/>
    <dgm:cxn modelId="{8E6BE2CC-EC31-4662-91E2-CCD1816462B0}" type="presParOf" srcId="{6E0015CB-563B-4335-8C68-41B9F9CCCC71}" destId="{4E7E7C7F-2588-4B37-AC15-1433BB52899A}" srcOrd="1" destOrd="0" presId="urn:microsoft.com/office/officeart/2005/8/layout/hierarchy1"/>
    <dgm:cxn modelId="{2062AA15-DBFF-43D5-B4AE-40420AE8767B}" type="presParOf" srcId="{93F6C0D8-9543-4C1B-A8EB-93D50EB8BFC7}" destId="{32C846E6-4669-49D7-9383-E0900DCCCCAF}" srcOrd="1" destOrd="0" presId="urn:microsoft.com/office/officeart/2005/8/layout/hierarchy1"/>
    <dgm:cxn modelId="{4F36F64B-B5DE-4307-A178-26903C5E6236}" type="presParOf" srcId="{1034881A-03DE-465A-85F7-59ADD66798A0}" destId="{44B3457D-ADE3-49A7-9405-6C11B893D6CA}" srcOrd="4" destOrd="0" presId="urn:microsoft.com/office/officeart/2005/8/layout/hierarchy1"/>
    <dgm:cxn modelId="{91A528A7-D5A1-4724-89F1-11356FC723F4}" type="presParOf" srcId="{1034881A-03DE-465A-85F7-59ADD66798A0}" destId="{7424CEED-FDE1-4267-ACBF-66C1101D62C9}" srcOrd="5" destOrd="0" presId="urn:microsoft.com/office/officeart/2005/8/layout/hierarchy1"/>
    <dgm:cxn modelId="{A5A2EBCC-80D9-4D1C-82FF-45F7B18E39A5}" type="presParOf" srcId="{7424CEED-FDE1-4267-ACBF-66C1101D62C9}" destId="{A0AA8AF9-73A9-412B-9608-6FEDF7F86E7B}" srcOrd="0" destOrd="0" presId="urn:microsoft.com/office/officeart/2005/8/layout/hierarchy1"/>
    <dgm:cxn modelId="{C5D810EF-F8BE-4BE6-86D5-C6168F104E63}" type="presParOf" srcId="{A0AA8AF9-73A9-412B-9608-6FEDF7F86E7B}" destId="{BBF0788B-C446-43F7-8F2F-511A7BE7CA77}" srcOrd="0" destOrd="0" presId="urn:microsoft.com/office/officeart/2005/8/layout/hierarchy1"/>
    <dgm:cxn modelId="{D0B2ADF8-DC11-485A-9CD2-3C2BB36982AD}" type="presParOf" srcId="{A0AA8AF9-73A9-412B-9608-6FEDF7F86E7B}" destId="{55485939-274F-4857-9713-06A4293ECE42}" srcOrd="1" destOrd="0" presId="urn:microsoft.com/office/officeart/2005/8/layout/hierarchy1"/>
    <dgm:cxn modelId="{26545011-803C-474A-9F70-CB14A342BF2B}" type="presParOf" srcId="{7424CEED-FDE1-4267-ACBF-66C1101D62C9}" destId="{D1219416-205F-4271-AF33-B00E83126CF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28BFE4D-5206-43FA-B141-B88B8E422B4E}" type="doc">
      <dgm:prSet loTypeId="urn:microsoft.com/office/officeart/2005/8/layout/hierarchy2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JO"/>
        </a:p>
      </dgm:t>
    </dgm:pt>
    <dgm:pt modelId="{3D3CCC9D-57B7-489C-9BAA-ACD0C565F08A}">
      <dgm:prSet phldrT="[Text]" custT="1"/>
      <dgm:spPr/>
      <dgm:t>
        <a:bodyPr/>
        <a:lstStyle/>
        <a:p>
          <a:pPr algn="ctr" rtl="1"/>
          <a:r>
            <a:rPr lang="ar-JO" sz="36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القانونية </a:t>
          </a:r>
          <a:endParaRPr lang="ar-JO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E21E9F-3503-4642-99EE-4A6FCC046236}" type="parTrans" cxnId="{3B2233F9-DEF7-4CD2-9573-BFC7C684A999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4A729AC-1683-4480-BC9E-B4206ADA3988}" type="sibTrans" cxnId="{3B2233F9-DEF7-4CD2-9573-BFC7C684A999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302374-EBA2-4230-8ED1-9A9231A86CB4}">
      <dgm:prSet phldrT="[Text]" custT="1"/>
      <dgm:spPr/>
      <dgm:t>
        <a:bodyPr/>
        <a:lstStyle/>
        <a:p>
          <a:pPr algn="justLow" rtl="1"/>
          <a:r>
            <a:rPr lang="ar-JO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يكون مصدر السلطة الممنوحة للنائب هو القانون مثالها اعتبار الاب </a:t>
          </a:r>
          <a:r>
            <a:rPr lang="ar-JO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والجد </a:t>
          </a:r>
          <a:r>
            <a:rPr lang="ar-JO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الصحيح ولياً على القاصر بموجب نص المادة 123 من القانون </a:t>
          </a:r>
          <a:r>
            <a:rPr lang="ar-JO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المدني.</a:t>
          </a:r>
          <a:endParaRPr lang="ar-JO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7488195-D50E-4046-8754-9E8F1679632D}" type="parTrans" cxnId="{9AD835AB-39AF-4BC0-9F4E-B3D6EDE3AC5D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FF2132-BCC5-448C-98E5-8909613F8865}" type="sibTrans" cxnId="{9AD835AB-39AF-4BC0-9F4E-B3D6EDE3AC5D}">
      <dgm:prSet/>
      <dgm:spPr/>
      <dgm:t>
        <a:bodyPr/>
        <a:lstStyle/>
        <a:p>
          <a:pPr rtl="1"/>
          <a:endParaRPr lang="ar-JO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1C0686-AAC7-4470-A46B-0179C97CA48D}" type="pres">
      <dgm:prSet presAssocID="{928BFE4D-5206-43FA-B141-B88B8E422B4E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JO"/>
        </a:p>
      </dgm:t>
    </dgm:pt>
    <dgm:pt modelId="{D56B0A13-1502-4969-AB62-D0B718BFBC73}" type="pres">
      <dgm:prSet presAssocID="{3D3CCC9D-57B7-489C-9BAA-ACD0C565F08A}" presName="root1" presStyleCnt="0"/>
      <dgm:spPr/>
      <dgm:t>
        <a:bodyPr/>
        <a:lstStyle/>
        <a:p>
          <a:endParaRPr lang="en-US"/>
        </a:p>
      </dgm:t>
    </dgm:pt>
    <dgm:pt modelId="{0A47B9CC-7F55-49B9-A437-2F99115B58A9}" type="pres">
      <dgm:prSet presAssocID="{3D3CCC9D-57B7-489C-9BAA-ACD0C565F08A}" presName="LevelOneTextNode" presStyleLbl="node0" presStyleIdx="0" presStyleCnt="1" custScaleY="214018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9C85C704-682E-4EB2-8939-31C5BA47F7AA}" type="pres">
      <dgm:prSet presAssocID="{3D3CCC9D-57B7-489C-9BAA-ACD0C565F08A}" presName="level2hierChild" presStyleCnt="0"/>
      <dgm:spPr/>
      <dgm:t>
        <a:bodyPr/>
        <a:lstStyle/>
        <a:p>
          <a:endParaRPr lang="en-US"/>
        </a:p>
      </dgm:t>
    </dgm:pt>
    <dgm:pt modelId="{B47A6389-92BB-4B8D-8D6B-43D1B7A4D701}" type="pres">
      <dgm:prSet presAssocID="{67488195-D50E-4046-8754-9E8F1679632D}" presName="conn2-1" presStyleLbl="parChTrans1D2" presStyleIdx="0" presStyleCnt="1"/>
      <dgm:spPr/>
      <dgm:t>
        <a:bodyPr/>
        <a:lstStyle/>
        <a:p>
          <a:pPr rtl="1"/>
          <a:endParaRPr lang="ar-JO"/>
        </a:p>
      </dgm:t>
    </dgm:pt>
    <dgm:pt modelId="{56D20236-9B92-4ED6-8A92-01858965793D}" type="pres">
      <dgm:prSet presAssocID="{67488195-D50E-4046-8754-9E8F1679632D}" presName="connTx" presStyleLbl="parChTrans1D2" presStyleIdx="0" presStyleCnt="1"/>
      <dgm:spPr/>
      <dgm:t>
        <a:bodyPr/>
        <a:lstStyle/>
        <a:p>
          <a:pPr rtl="1"/>
          <a:endParaRPr lang="ar-JO"/>
        </a:p>
      </dgm:t>
    </dgm:pt>
    <dgm:pt modelId="{8938B923-F74C-4C59-8C6D-B361FA16F90F}" type="pres">
      <dgm:prSet presAssocID="{13302374-EBA2-4230-8ED1-9A9231A86CB4}" presName="root2" presStyleCnt="0"/>
      <dgm:spPr/>
      <dgm:t>
        <a:bodyPr/>
        <a:lstStyle/>
        <a:p>
          <a:endParaRPr lang="en-US"/>
        </a:p>
      </dgm:t>
    </dgm:pt>
    <dgm:pt modelId="{DFC1F304-CD50-47B4-8D2A-734573C1A28E}" type="pres">
      <dgm:prSet presAssocID="{13302374-EBA2-4230-8ED1-9A9231A86CB4}" presName="LevelTwoTextNode" presStyleLbl="node2" presStyleIdx="0" presStyleCnt="1" custScaleX="141017" custScaleY="353378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DA219326-B1B2-4E8A-BE9C-BEA388CAA487}" type="pres">
      <dgm:prSet presAssocID="{13302374-EBA2-4230-8ED1-9A9231A86CB4}" presName="level3hierChild" presStyleCnt="0"/>
      <dgm:spPr/>
      <dgm:t>
        <a:bodyPr/>
        <a:lstStyle/>
        <a:p>
          <a:endParaRPr lang="en-US"/>
        </a:p>
      </dgm:t>
    </dgm:pt>
  </dgm:ptLst>
  <dgm:cxnLst>
    <dgm:cxn modelId="{9AD835AB-39AF-4BC0-9F4E-B3D6EDE3AC5D}" srcId="{3D3CCC9D-57B7-489C-9BAA-ACD0C565F08A}" destId="{13302374-EBA2-4230-8ED1-9A9231A86CB4}" srcOrd="0" destOrd="0" parTransId="{67488195-D50E-4046-8754-9E8F1679632D}" sibTransId="{E7FF2132-BCC5-448C-98E5-8909613F8865}"/>
    <dgm:cxn modelId="{65E10E00-693C-45E9-A37F-C3A8C5D5DF01}" type="presOf" srcId="{13302374-EBA2-4230-8ED1-9A9231A86CB4}" destId="{DFC1F304-CD50-47B4-8D2A-734573C1A28E}" srcOrd="0" destOrd="0" presId="urn:microsoft.com/office/officeart/2005/8/layout/hierarchy2"/>
    <dgm:cxn modelId="{599DC322-25B8-4967-A821-8485289DD300}" type="presOf" srcId="{3D3CCC9D-57B7-489C-9BAA-ACD0C565F08A}" destId="{0A47B9CC-7F55-49B9-A437-2F99115B58A9}" srcOrd="0" destOrd="0" presId="urn:microsoft.com/office/officeart/2005/8/layout/hierarchy2"/>
    <dgm:cxn modelId="{B0CDF1E9-6AFE-4CBF-A3A0-DF9BB4B4B4C0}" type="presOf" srcId="{928BFE4D-5206-43FA-B141-B88B8E422B4E}" destId="{7B1C0686-AAC7-4470-A46B-0179C97CA48D}" srcOrd="0" destOrd="0" presId="urn:microsoft.com/office/officeart/2005/8/layout/hierarchy2"/>
    <dgm:cxn modelId="{3B2233F9-DEF7-4CD2-9573-BFC7C684A999}" srcId="{928BFE4D-5206-43FA-B141-B88B8E422B4E}" destId="{3D3CCC9D-57B7-489C-9BAA-ACD0C565F08A}" srcOrd="0" destOrd="0" parTransId="{18E21E9F-3503-4642-99EE-4A6FCC046236}" sibTransId="{C4A729AC-1683-4480-BC9E-B4206ADA3988}"/>
    <dgm:cxn modelId="{FE78FF98-11BB-4ED9-B017-AF989C9AB8BD}" type="presOf" srcId="{67488195-D50E-4046-8754-9E8F1679632D}" destId="{B47A6389-92BB-4B8D-8D6B-43D1B7A4D701}" srcOrd="0" destOrd="0" presId="urn:microsoft.com/office/officeart/2005/8/layout/hierarchy2"/>
    <dgm:cxn modelId="{DD85E93B-F2B9-4A46-B6D8-608E84D9548A}" type="presOf" srcId="{67488195-D50E-4046-8754-9E8F1679632D}" destId="{56D20236-9B92-4ED6-8A92-01858965793D}" srcOrd="1" destOrd="0" presId="urn:microsoft.com/office/officeart/2005/8/layout/hierarchy2"/>
    <dgm:cxn modelId="{6490B400-330B-4D0E-BDDC-8DC0F17A7353}" type="presParOf" srcId="{7B1C0686-AAC7-4470-A46B-0179C97CA48D}" destId="{D56B0A13-1502-4969-AB62-D0B718BFBC73}" srcOrd="0" destOrd="0" presId="urn:microsoft.com/office/officeart/2005/8/layout/hierarchy2"/>
    <dgm:cxn modelId="{C55A18F2-EA73-4B49-ADDC-317C9A9D00BA}" type="presParOf" srcId="{D56B0A13-1502-4969-AB62-D0B718BFBC73}" destId="{0A47B9CC-7F55-49B9-A437-2F99115B58A9}" srcOrd="0" destOrd="0" presId="urn:microsoft.com/office/officeart/2005/8/layout/hierarchy2"/>
    <dgm:cxn modelId="{EC085FB9-7339-4379-A405-9F7273D8AB9C}" type="presParOf" srcId="{D56B0A13-1502-4969-AB62-D0B718BFBC73}" destId="{9C85C704-682E-4EB2-8939-31C5BA47F7AA}" srcOrd="1" destOrd="0" presId="urn:microsoft.com/office/officeart/2005/8/layout/hierarchy2"/>
    <dgm:cxn modelId="{DFC36A64-0ECD-4306-B7F3-897185EF8D66}" type="presParOf" srcId="{9C85C704-682E-4EB2-8939-31C5BA47F7AA}" destId="{B47A6389-92BB-4B8D-8D6B-43D1B7A4D701}" srcOrd="0" destOrd="0" presId="urn:microsoft.com/office/officeart/2005/8/layout/hierarchy2"/>
    <dgm:cxn modelId="{786A5B93-D1F0-463A-97C5-02002859550D}" type="presParOf" srcId="{B47A6389-92BB-4B8D-8D6B-43D1B7A4D701}" destId="{56D20236-9B92-4ED6-8A92-01858965793D}" srcOrd="0" destOrd="0" presId="urn:microsoft.com/office/officeart/2005/8/layout/hierarchy2"/>
    <dgm:cxn modelId="{6B461618-4528-49F8-8E71-C04D8670F264}" type="presParOf" srcId="{9C85C704-682E-4EB2-8939-31C5BA47F7AA}" destId="{8938B923-F74C-4C59-8C6D-B361FA16F90F}" srcOrd="1" destOrd="0" presId="urn:microsoft.com/office/officeart/2005/8/layout/hierarchy2"/>
    <dgm:cxn modelId="{CDB287AC-69F1-436B-A2F8-2699F4C1E8D4}" type="presParOf" srcId="{8938B923-F74C-4C59-8C6D-B361FA16F90F}" destId="{DFC1F304-CD50-47B4-8D2A-734573C1A28E}" srcOrd="0" destOrd="0" presId="urn:microsoft.com/office/officeart/2005/8/layout/hierarchy2"/>
    <dgm:cxn modelId="{0AC41A76-BABD-4DB4-A70D-3951BBBDF049}" type="presParOf" srcId="{8938B923-F74C-4C59-8C6D-B361FA16F90F}" destId="{DA219326-B1B2-4E8A-BE9C-BEA388CAA4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69F1B-76BC-4AF2-BE2B-9042A3E53C36}">
      <dsp:nvSpPr>
        <dsp:cNvPr id="0" name=""/>
        <dsp:cNvSpPr/>
      </dsp:nvSpPr>
      <dsp:spPr>
        <a:xfrm>
          <a:off x="5370038" y="1991"/>
          <a:ext cx="2169311" cy="1301586"/>
        </a:xfrm>
        <a:prstGeom prst="rect">
          <a:avLst/>
        </a:prstGeom>
        <a:solidFill>
          <a:srgbClr val="C0000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370038" y="1991"/>
        <a:ext cx="2169311" cy="1301586"/>
      </dsp:txXfrm>
    </dsp:sp>
    <dsp:sp modelId="{8C4A9243-16A3-4F07-8992-84595B2AED00}">
      <dsp:nvSpPr>
        <dsp:cNvPr id="0" name=""/>
        <dsp:cNvSpPr/>
      </dsp:nvSpPr>
      <dsp:spPr>
        <a:xfrm>
          <a:off x="2983796" y="1991"/>
          <a:ext cx="2169311" cy="1301586"/>
        </a:xfrm>
        <a:prstGeom prst="rect">
          <a:avLst/>
        </a:prstGeom>
        <a:solidFill>
          <a:srgbClr val="7030A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العقد</a:t>
          </a:r>
          <a:endParaRPr lang="ar-JO" sz="5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83796" y="1991"/>
        <a:ext cx="2169311" cy="1301586"/>
      </dsp:txXfrm>
    </dsp:sp>
    <dsp:sp modelId="{8EB43ADC-7AA2-4FB8-886A-BDDF41EE2F50}">
      <dsp:nvSpPr>
        <dsp:cNvPr id="0" name=""/>
        <dsp:cNvSpPr/>
      </dsp:nvSpPr>
      <dsp:spPr>
        <a:xfrm>
          <a:off x="597553" y="1991"/>
          <a:ext cx="2169311" cy="1301586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الجريمة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7553" y="1991"/>
        <a:ext cx="2169311" cy="1301586"/>
      </dsp:txXfrm>
    </dsp:sp>
    <dsp:sp modelId="{74D80ED5-7087-4805-8C71-70E2D61856AA}">
      <dsp:nvSpPr>
        <dsp:cNvPr id="0" name=""/>
        <dsp:cNvSpPr/>
      </dsp:nvSpPr>
      <dsp:spPr>
        <a:xfrm>
          <a:off x="4176917" y="1520509"/>
          <a:ext cx="2169311" cy="1301586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شبه الجريمة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76917" y="1520509"/>
        <a:ext cx="2169311" cy="1301586"/>
      </dsp:txXfrm>
    </dsp:sp>
    <dsp:sp modelId="{790D8162-C2AE-4120-AF81-7E92B37F356F}">
      <dsp:nvSpPr>
        <dsp:cNvPr id="0" name=""/>
        <dsp:cNvSpPr/>
      </dsp:nvSpPr>
      <dsp:spPr>
        <a:xfrm>
          <a:off x="1805881" y="1482034"/>
          <a:ext cx="2169311" cy="1301586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05881" y="1482034"/>
        <a:ext cx="2169311" cy="130158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54B72E-6AF8-4452-851B-F04034B20420}">
      <dsp:nvSpPr>
        <dsp:cNvPr id="0" name=""/>
        <dsp:cNvSpPr/>
      </dsp:nvSpPr>
      <dsp:spPr>
        <a:xfrm>
          <a:off x="5077354" y="316630"/>
          <a:ext cx="2844998" cy="3481538"/>
        </a:xfrm>
        <a:prstGeom prst="roundRect">
          <a:avLst>
            <a:gd name="adj" fmla="val 10000"/>
          </a:avLst>
        </a:prstGeom>
        <a:solidFill>
          <a:srgbClr val="92D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الاتفاقية</a:t>
          </a:r>
          <a:endParaRPr lang="ar-JO" sz="4400" b="1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160681" y="399957"/>
        <a:ext cx="2678344" cy="3314884"/>
      </dsp:txXfrm>
    </dsp:sp>
    <dsp:sp modelId="{018509AB-A663-42EC-AAE8-D391156F1779}">
      <dsp:nvSpPr>
        <dsp:cNvPr id="0" name=""/>
        <dsp:cNvSpPr/>
      </dsp:nvSpPr>
      <dsp:spPr>
        <a:xfrm rot="10800000">
          <a:off x="3939355" y="2026286"/>
          <a:ext cx="1137999" cy="62226"/>
        </a:xfrm>
        <a:custGeom>
          <a:avLst/>
          <a:gdLst/>
          <a:ahLst/>
          <a:cxnLst/>
          <a:rect l="0" t="0" r="0" b="0"/>
          <a:pathLst>
            <a:path>
              <a:moveTo>
                <a:pt x="0" y="31113"/>
              </a:moveTo>
              <a:lnTo>
                <a:pt x="1137999" y="311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500" b="1" kern="12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4479905" y="2028950"/>
        <a:ext cx="56899" cy="56899"/>
      </dsp:txXfrm>
    </dsp:sp>
    <dsp:sp modelId="{74F4F872-A413-47B5-A377-5BDD14B40E50}">
      <dsp:nvSpPr>
        <dsp:cNvPr id="0" name=""/>
        <dsp:cNvSpPr/>
      </dsp:nvSpPr>
      <dsp:spPr>
        <a:xfrm>
          <a:off x="2446" y="100610"/>
          <a:ext cx="3936908" cy="39135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justLow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يكون مصدر السلطة الممنوحة للنائب هي ارادة الاصيل ويظهر ذلك جلياً في عقد الوكالة</a:t>
          </a:r>
          <a:endParaRPr lang="ar-JO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7071" y="215235"/>
        <a:ext cx="3707658" cy="368432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45564-8C3D-4ED9-A651-8D658675860A}">
      <dsp:nvSpPr>
        <dsp:cNvPr id="0" name=""/>
        <dsp:cNvSpPr/>
      </dsp:nvSpPr>
      <dsp:spPr>
        <a:xfrm>
          <a:off x="5164187" y="1158716"/>
          <a:ext cx="2760612" cy="1993783"/>
        </a:xfrm>
        <a:prstGeom prst="roundRect">
          <a:avLst>
            <a:gd name="adj" fmla="val 10000"/>
          </a:avLst>
        </a:prstGeom>
        <a:solidFill>
          <a:srgbClr val="92D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100" b="1" kern="120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القضائية</a:t>
          </a:r>
          <a:endParaRPr lang="ar-JO" sz="4100" kern="1200">
            <a:solidFill>
              <a:schemeClr val="bg1"/>
            </a:solidFill>
          </a:endParaRPr>
        </a:p>
      </dsp:txBody>
      <dsp:txXfrm>
        <a:off x="5222583" y="1217112"/>
        <a:ext cx="2643820" cy="1876991"/>
      </dsp:txXfrm>
    </dsp:sp>
    <dsp:sp modelId="{D3B18EFA-CAE3-49C2-BB92-577414851C68}">
      <dsp:nvSpPr>
        <dsp:cNvPr id="0" name=""/>
        <dsp:cNvSpPr/>
      </dsp:nvSpPr>
      <dsp:spPr>
        <a:xfrm rot="11104856">
          <a:off x="4057450" y="2076313"/>
          <a:ext cx="1108915" cy="60380"/>
        </a:xfrm>
        <a:custGeom>
          <a:avLst/>
          <a:gdLst/>
          <a:ahLst/>
          <a:cxnLst/>
          <a:rect l="0" t="0" r="0" b="0"/>
          <a:pathLst>
            <a:path>
              <a:moveTo>
                <a:pt x="0" y="30190"/>
              </a:moveTo>
              <a:lnTo>
                <a:pt x="1108915" y="3019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500" kern="1200"/>
        </a:p>
      </dsp:txBody>
      <dsp:txXfrm rot="10800000">
        <a:off x="4584185" y="2078781"/>
        <a:ext cx="55445" cy="55445"/>
      </dsp:txXfrm>
    </dsp:sp>
    <dsp:sp modelId="{9EC6267A-E116-4D09-B473-277552F0E004}">
      <dsp:nvSpPr>
        <dsp:cNvPr id="0" name=""/>
        <dsp:cNvSpPr/>
      </dsp:nvSpPr>
      <dsp:spPr>
        <a:xfrm>
          <a:off x="313" y="244622"/>
          <a:ext cx="4059315" cy="3625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justLow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1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يكون مصدر السلطة الممنوحة للنائب هو المحكمة او القاضي كما هو حال الوصي بموجب المادة 123 من القانون المدني</a:t>
          </a:r>
          <a:endParaRPr lang="ar-JO" sz="41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6502" y="350811"/>
        <a:ext cx="3846937" cy="3413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48589-7CA3-48B3-9F6D-9F529F137BFB}">
      <dsp:nvSpPr>
        <dsp:cNvPr id="0" name=""/>
        <dsp:cNvSpPr/>
      </dsp:nvSpPr>
      <dsp:spPr>
        <a:xfrm>
          <a:off x="2621091" y="66181"/>
          <a:ext cx="3931636" cy="3931636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4080BD-D0C7-4C59-ABCE-9400203331EE}">
      <dsp:nvSpPr>
        <dsp:cNvPr id="0" name=""/>
        <dsp:cNvSpPr/>
      </dsp:nvSpPr>
      <dsp:spPr>
        <a:xfrm>
          <a:off x="0" y="66181"/>
          <a:ext cx="4586909" cy="39316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6181"/>
        <a:ext cx="4586909" cy="629061"/>
      </dsp:txXfrm>
    </dsp:sp>
    <dsp:sp modelId="{C937810C-778F-46FA-B2E1-F425D76BB6D8}">
      <dsp:nvSpPr>
        <dsp:cNvPr id="0" name=""/>
        <dsp:cNvSpPr/>
      </dsp:nvSpPr>
      <dsp:spPr>
        <a:xfrm>
          <a:off x="3033913" y="695243"/>
          <a:ext cx="3105993" cy="3105993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B2AF22-26E1-4641-8384-F157833C7E30}">
      <dsp:nvSpPr>
        <dsp:cNvPr id="0" name=""/>
        <dsp:cNvSpPr/>
      </dsp:nvSpPr>
      <dsp:spPr>
        <a:xfrm>
          <a:off x="0" y="695243"/>
          <a:ext cx="4586909" cy="31059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الارادة المنفردة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95243"/>
        <a:ext cx="4586909" cy="629061"/>
      </dsp:txXfrm>
    </dsp:sp>
    <dsp:sp modelId="{FEC3DC65-6F5B-40D6-9720-065AEE9F7919}">
      <dsp:nvSpPr>
        <dsp:cNvPr id="0" name=""/>
        <dsp:cNvSpPr/>
      </dsp:nvSpPr>
      <dsp:spPr>
        <a:xfrm>
          <a:off x="3446734" y="1324305"/>
          <a:ext cx="2280349" cy="2280349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4834F3-DE6B-4AAD-9513-B79A55686798}">
      <dsp:nvSpPr>
        <dsp:cNvPr id="0" name=""/>
        <dsp:cNvSpPr/>
      </dsp:nvSpPr>
      <dsp:spPr>
        <a:xfrm>
          <a:off x="0" y="1324305"/>
          <a:ext cx="4586909" cy="22803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الضار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324305"/>
        <a:ext cx="4586909" cy="629061"/>
      </dsp:txXfrm>
    </dsp:sp>
    <dsp:sp modelId="{C8C03C1F-CA20-497D-B281-48EC9BB3093C}">
      <dsp:nvSpPr>
        <dsp:cNvPr id="0" name=""/>
        <dsp:cNvSpPr/>
      </dsp:nvSpPr>
      <dsp:spPr>
        <a:xfrm>
          <a:off x="3859556" y="1953367"/>
          <a:ext cx="1454705" cy="1454705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434217-F18E-4BC7-AFB5-C10D2BEED1F5}">
      <dsp:nvSpPr>
        <dsp:cNvPr id="0" name=""/>
        <dsp:cNvSpPr/>
      </dsp:nvSpPr>
      <dsp:spPr>
        <a:xfrm>
          <a:off x="0" y="1953367"/>
          <a:ext cx="4586909" cy="14547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الفعل النافع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953367"/>
        <a:ext cx="4586909" cy="629061"/>
      </dsp:txXfrm>
    </dsp:sp>
    <dsp:sp modelId="{58442E4F-21C1-490C-B866-ABC4B91D7B2A}">
      <dsp:nvSpPr>
        <dsp:cNvPr id="0" name=""/>
        <dsp:cNvSpPr/>
      </dsp:nvSpPr>
      <dsp:spPr>
        <a:xfrm>
          <a:off x="4272378" y="2582429"/>
          <a:ext cx="629061" cy="629061"/>
        </a:xfrm>
        <a:prstGeom prst="pie">
          <a:avLst>
            <a:gd name="adj1" fmla="val 16200000"/>
            <a:gd name="adj2" fmla="val 54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7A9842-7C6A-4C37-87BF-416B142A5D23}">
      <dsp:nvSpPr>
        <dsp:cNvPr id="0" name=""/>
        <dsp:cNvSpPr/>
      </dsp:nvSpPr>
      <dsp:spPr>
        <a:xfrm>
          <a:off x="0" y="2582429"/>
          <a:ext cx="4586909" cy="6290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القانون</a:t>
          </a:r>
          <a:endParaRPr lang="ar-JO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582429"/>
        <a:ext cx="4586909" cy="6290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7BFAC1-B0ED-4444-87B4-C788B6B8A2D3}">
      <dsp:nvSpPr>
        <dsp:cNvPr id="0" name=""/>
        <dsp:cNvSpPr/>
      </dsp:nvSpPr>
      <dsp:spPr>
        <a:xfrm>
          <a:off x="2562863" y="2146825"/>
          <a:ext cx="265838" cy="2073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542"/>
              </a:lnTo>
              <a:lnTo>
                <a:pt x="265838" y="2073542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87D75F-AC43-4F6D-8B6E-A4D153DE0C02}">
      <dsp:nvSpPr>
        <dsp:cNvPr id="0" name=""/>
        <dsp:cNvSpPr/>
      </dsp:nvSpPr>
      <dsp:spPr>
        <a:xfrm>
          <a:off x="2562863" y="2146825"/>
          <a:ext cx="265838" cy="815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238"/>
              </a:lnTo>
              <a:lnTo>
                <a:pt x="265838" y="815238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641A2-7F8A-4323-81E1-DF5A6C1A0529}">
      <dsp:nvSpPr>
        <dsp:cNvPr id="0" name=""/>
        <dsp:cNvSpPr/>
      </dsp:nvSpPr>
      <dsp:spPr>
        <a:xfrm>
          <a:off x="3271767" y="888521"/>
          <a:ext cx="1072216" cy="372174"/>
        </a:xfrm>
        <a:custGeom>
          <a:avLst/>
          <a:gdLst/>
          <a:ahLst/>
          <a:cxnLst/>
          <a:rect l="0" t="0" r="0" b="0"/>
          <a:pathLst>
            <a:path>
              <a:moveTo>
                <a:pt x="1072216" y="0"/>
              </a:moveTo>
              <a:lnTo>
                <a:pt x="1072216" y="186087"/>
              </a:lnTo>
              <a:lnTo>
                <a:pt x="0" y="186087"/>
              </a:lnTo>
              <a:lnTo>
                <a:pt x="0" y="372174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D64BA6-2B89-4FCE-B996-4D70F440D5DF}">
      <dsp:nvSpPr>
        <dsp:cNvPr id="0" name=""/>
        <dsp:cNvSpPr/>
      </dsp:nvSpPr>
      <dsp:spPr>
        <a:xfrm>
          <a:off x="4707296" y="2146825"/>
          <a:ext cx="265838" cy="3331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1845"/>
              </a:lnTo>
              <a:lnTo>
                <a:pt x="265838" y="333184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2B8F4-B3CC-41BD-B532-749F0E234399}">
      <dsp:nvSpPr>
        <dsp:cNvPr id="0" name=""/>
        <dsp:cNvSpPr/>
      </dsp:nvSpPr>
      <dsp:spPr>
        <a:xfrm>
          <a:off x="4707296" y="2146825"/>
          <a:ext cx="265838" cy="2073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542"/>
              </a:lnTo>
              <a:lnTo>
                <a:pt x="265838" y="2073542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CD7D60-951A-4F46-AB44-4CFBFB0A5A5C}">
      <dsp:nvSpPr>
        <dsp:cNvPr id="0" name=""/>
        <dsp:cNvSpPr/>
      </dsp:nvSpPr>
      <dsp:spPr>
        <a:xfrm>
          <a:off x="4707296" y="2146825"/>
          <a:ext cx="265838" cy="815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5238"/>
              </a:lnTo>
              <a:lnTo>
                <a:pt x="265838" y="815238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372F8-6186-41FF-9A53-1BB0D8374292}">
      <dsp:nvSpPr>
        <dsp:cNvPr id="0" name=""/>
        <dsp:cNvSpPr/>
      </dsp:nvSpPr>
      <dsp:spPr>
        <a:xfrm>
          <a:off x="4343983" y="888521"/>
          <a:ext cx="1072216" cy="372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087"/>
              </a:lnTo>
              <a:lnTo>
                <a:pt x="1072216" y="186087"/>
              </a:lnTo>
              <a:lnTo>
                <a:pt x="1072216" y="372174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C109A-A094-44C7-A988-7A532D08BC98}">
      <dsp:nvSpPr>
        <dsp:cNvPr id="0" name=""/>
        <dsp:cNvSpPr/>
      </dsp:nvSpPr>
      <dsp:spPr>
        <a:xfrm>
          <a:off x="3457854" y="2392"/>
          <a:ext cx="1772258" cy="8861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57854" y="2392"/>
        <a:ext cx="1772258" cy="886129"/>
      </dsp:txXfrm>
    </dsp:sp>
    <dsp:sp modelId="{1EB964B6-0191-425E-8CC6-799F8CBAEE3B}">
      <dsp:nvSpPr>
        <dsp:cNvPr id="0" name=""/>
        <dsp:cNvSpPr/>
      </dsp:nvSpPr>
      <dsp:spPr>
        <a:xfrm>
          <a:off x="4530070" y="1260695"/>
          <a:ext cx="1772258" cy="8861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التكوين 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30070" y="1260695"/>
        <a:ext cx="1772258" cy="886129"/>
      </dsp:txXfrm>
    </dsp:sp>
    <dsp:sp modelId="{46C6981C-E524-4A33-B9DE-2E8B19860875}">
      <dsp:nvSpPr>
        <dsp:cNvPr id="0" name=""/>
        <dsp:cNvSpPr/>
      </dsp:nvSpPr>
      <dsp:spPr>
        <a:xfrm>
          <a:off x="4973135" y="2518999"/>
          <a:ext cx="1772258" cy="8861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عقداً رضائياً 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73135" y="2518999"/>
        <a:ext cx="1772258" cy="886129"/>
      </dsp:txXfrm>
    </dsp:sp>
    <dsp:sp modelId="{652A9017-BF77-428A-B0E7-C5DB3BB31CAC}">
      <dsp:nvSpPr>
        <dsp:cNvPr id="0" name=""/>
        <dsp:cNvSpPr/>
      </dsp:nvSpPr>
      <dsp:spPr>
        <a:xfrm>
          <a:off x="4973135" y="3777302"/>
          <a:ext cx="1772258" cy="8861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عينياً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73135" y="3777302"/>
        <a:ext cx="1772258" cy="886129"/>
      </dsp:txXfrm>
    </dsp:sp>
    <dsp:sp modelId="{6DE41887-423B-4742-AA19-421F17512BC1}">
      <dsp:nvSpPr>
        <dsp:cNvPr id="0" name=""/>
        <dsp:cNvSpPr/>
      </dsp:nvSpPr>
      <dsp:spPr>
        <a:xfrm>
          <a:off x="4973135" y="5035606"/>
          <a:ext cx="1772258" cy="8861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شكلياً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73135" y="5035606"/>
        <a:ext cx="1772258" cy="886129"/>
      </dsp:txXfrm>
    </dsp:sp>
    <dsp:sp modelId="{25848010-9F73-49AD-8D0E-E4868B2ED357}">
      <dsp:nvSpPr>
        <dsp:cNvPr id="0" name=""/>
        <dsp:cNvSpPr/>
      </dsp:nvSpPr>
      <dsp:spPr>
        <a:xfrm>
          <a:off x="2385638" y="1260695"/>
          <a:ext cx="1772258" cy="8861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الموضوع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85638" y="1260695"/>
        <a:ext cx="1772258" cy="886129"/>
      </dsp:txXfrm>
    </dsp:sp>
    <dsp:sp modelId="{381575A5-8E08-480E-9E49-A74AD97CFA1F}">
      <dsp:nvSpPr>
        <dsp:cNvPr id="0" name=""/>
        <dsp:cNvSpPr/>
      </dsp:nvSpPr>
      <dsp:spPr>
        <a:xfrm>
          <a:off x="2828702" y="2518999"/>
          <a:ext cx="1772258" cy="8861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مسمى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8702" y="2518999"/>
        <a:ext cx="1772258" cy="886129"/>
      </dsp:txXfrm>
    </dsp:sp>
    <dsp:sp modelId="{6D88E8FD-71B6-4471-AE43-256F5606A8DA}">
      <dsp:nvSpPr>
        <dsp:cNvPr id="0" name=""/>
        <dsp:cNvSpPr/>
      </dsp:nvSpPr>
      <dsp:spPr>
        <a:xfrm>
          <a:off x="2828702" y="3777302"/>
          <a:ext cx="1772258" cy="8861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غير مسمى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8702" y="3777302"/>
        <a:ext cx="1772258" cy="8861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148D3-6358-4543-B2C5-0511DC7F4624}">
      <dsp:nvSpPr>
        <dsp:cNvPr id="0" name=""/>
        <dsp:cNvSpPr/>
      </dsp:nvSpPr>
      <dsp:spPr>
        <a:xfrm>
          <a:off x="4370708" y="2860018"/>
          <a:ext cx="354510" cy="2765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5178"/>
              </a:lnTo>
              <a:lnTo>
                <a:pt x="354510" y="2765178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AFA26B-1E55-42A5-8F39-623A4E659F58}">
      <dsp:nvSpPr>
        <dsp:cNvPr id="0" name=""/>
        <dsp:cNvSpPr/>
      </dsp:nvSpPr>
      <dsp:spPr>
        <a:xfrm>
          <a:off x="4370708" y="2860018"/>
          <a:ext cx="354510" cy="1087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7164"/>
              </a:lnTo>
              <a:lnTo>
                <a:pt x="354510" y="1087164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45B6D0-407F-4D9B-931B-3C5A30673FEF}">
      <dsp:nvSpPr>
        <dsp:cNvPr id="0" name=""/>
        <dsp:cNvSpPr/>
      </dsp:nvSpPr>
      <dsp:spPr>
        <a:xfrm>
          <a:off x="3886210" y="1182004"/>
          <a:ext cx="1429857" cy="496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157"/>
              </a:lnTo>
              <a:lnTo>
                <a:pt x="1429857" y="248157"/>
              </a:lnTo>
              <a:lnTo>
                <a:pt x="1429857" y="496314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48D636-BDA8-48D9-A250-8DE8696EB02C}">
      <dsp:nvSpPr>
        <dsp:cNvPr id="0" name=""/>
        <dsp:cNvSpPr/>
      </dsp:nvSpPr>
      <dsp:spPr>
        <a:xfrm>
          <a:off x="1510993" y="2860018"/>
          <a:ext cx="354510" cy="2765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5178"/>
              </a:lnTo>
              <a:lnTo>
                <a:pt x="354510" y="2765178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06182-D885-48C3-A6CC-620852543E50}">
      <dsp:nvSpPr>
        <dsp:cNvPr id="0" name=""/>
        <dsp:cNvSpPr/>
      </dsp:nvSpPr>
      <dsp:spPr>
        <a:xfrm>
          <a:off x="1510993" y="2860018"/>
          <a:ext cx="354510" cy="1087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7164"/>
              </a:lnTo>
              <a:lnTo>
                <a:pt x="354510" y="1087164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1D526-D561-4E88-AB2E-6CE25C71BC92}">
      <dsp:nvSpPr>
        <dsp:cNvPr id="0" name=""/>
        <dsp:cNvSpPr/>
      </dsp:nvSpPr>
      <dsp:spPr>
        <a:xfrm>
          <a:off x="2456353" y="1182004"/>
          <a:ext cx="1429857" cy="496314"/>
        </a:xfrm>
        <a:custGeom>
          <a:avLst/>
          <a:gdLst/>
          <a:ahLst/>
          <a:cxnLst/>
          <a:rect l="0" t="0" r="0" b="0"/>
          <a:pathLst>
            <a:path>
              <a:moveTo>
                <a:pt x="1429857" y="0"/>
              </a:moveTo>
              <a:lnTo>
                <a:pt x="1429857" y="248157"/>
              </a:lnTo>
              <a:lnTo>
                <a:pt x="0" y="248157"/>
              </a:lnTo>
              <a:lnTo>
                <a:pt x="0" y="496314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8309D3-0C7C-4C21-B185-9CF4488D632E}">
      <dsp:nvSpPr>
        <dsp:cNvPr id="0" name=""/>
        <dsp:cNvSpPr/>
      </dsp:nvSpPr>
      <dsp:spPr>
        <a:xfrm>
          <a:off x="2704510" y="304"/>
          <a:ext cx="2363400" cy="1181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4200" kern="1200" dirty="0"/>
        </a:p>
      </dsp:txBody>
      <dsp:txXfrm>
        <a:off x="2704510" y="304"/>
        <a:ext cx="2363400" cy="1181700"/>
      </dsp:txXfrm>
    </dsp:sp>
    <dsp:sp modelId="{F9953232-55BA-4A5F-8855-1C680DC501B5}">
      <dsp:nvSpPr>
        <dsp:cNvPr id="0" name=""/>
        <dsp:cNvSpPr/>
      </dsp:nvSpPr>
      <dsp:spPr>
        <a:xfrm>
          <a:off x="1274653" y="1678318"/>
          <a:ext cx="2363400" cy="11817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الاثار</a:t>
          </a:r>
          <a:endParaRPr lang="ar-JO" sz="4200" kern="1200" dirty="0"/>
        </a:p>
      </dsp:txBody>
      <dsp:txXfrm>
        <a:off x="1274653" y="1678318"/>
        <a:ext cx="2363400" cy="1181700"/>
      </dsp:txXfrm>
    </dsp:sp>
    <dsp:sp modelId="{BA115119-3AE9-49D4-B8F0-3188696389DA}">
      <dsp:nvSpPr>
        <dsp:cNvPr id="0" name=""/>
        <dsp:cNvSpPr/>
      </dsp:nvSpPr>
      <dsp:spPr>
        <a:xfrm>
          <a:off x="1865503" y="3356333"/>
          <a:ext cx="2363400" cy="11817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ملزم لجانب واحد</a:t>
          </a:r>
          <a:endParaRPr lang="ar-JO" sz="4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65503" y="3356333"/>
        <a:ext cx="2363400" cy="1181700"/>
      </dsp:txXfrm>
    </dsp:sp>
    <dsp:sp modelId="{413C8E67-163C-4B2F-BEBF-116B5E708B2E}">
      <dsp:nvSpPr>
        <dsp:cNvPr id="0" name=""/>
        <dsp:cNvSpPr/>
      </dsp:nvSpPr>
      <dsp:spPr>
        <a:xfrm>
          <a:off x="1865503" y="5034347"/>
          <a:ext cx="2363400" cy="11817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ملزم لجانبين</a:t>
          </a:r>
          <a:endParaRPr lang="ar-JO" sz="4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65503" y="5034347"/>
        <a:ext cx="2363400" cy="1181700"/>
      </dsp:txXfrm>
    </dsp:sp>
    <dsp:sp modelId="{07094011-F25D-4CF5-8C29-44F2B227DFCD}">
      <dsp:nvSpPr>
        <dsp:cNvPr id="0" name=""/>
        <dsp:cNvSpPr/>
      </dsp:nvSpPr>
      <dsp:spPr>
        <a:xfrm>
          <a:off x="4134367" y="1678318"/>
          <a:ext cx="2363400" cy="11817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طبيعة العقد</a:t>
          </a:r>
          <a:endParaRPr lang="ar-JO" sz="4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4367" y="1678318"/>
        <a:ext cx="2363400" cy="1181700"/>
      </dsp:txXfrm>
    </dsp:sp>
    <dsp:sp modelId="{8FAE080F-F009-4902-8B26-C3439A189322}">
      <dsp:nvSpPr>
        <dsp:cNvPr id="0" name=""/>
        <dsp:cNvSpPr/>
      </dsp:nvSpPr>
      <dsp:spPr>
        <a:xfrm>
          <a:off x="4725218" y="3356333"/>
          <a:ext cx="2363400" cy="11817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محدد </a:t>
          </a:r>
          <a:endParaRPr lang="ar-JO" sz="4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725218" y="3356333"/>
        <a:ext cx="2363400" cy="1181700"/>
      </dsp:txXfrm>
    </dsp:sp>
    <dsp:sp modelId="{8FF07248-8D27-45AA-BE7D-E41692838541}">
      <dsp:nvSpPr>
        <dsp:cNvPr id="0" name=""/>
        <dsp:cNvSpPr/>
      </dsp:nvSpPr>
      <dsp:spPr>
        <a:xfrm>
          <a:off x="4725218" y="5034347"/>
          <a:ext cx="2363400" cy="11817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احتمالي</a:t>
          </a:r>
          <a:endParaRPr lang="ar-JO" sz="4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725218" y="5034347"/>
        <a:ext cx="2363400" cy="11817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7EDA3C-F18C-40F2-B571-E846DA7C8A19}">
      <dsp:nvSpPr>
        <dsp:cNvPr id="0" name=""/>
        <dsp:cNvSpPr/>
      </dsp:nvSpPr>
      <dsp:spPr>
        <a:xfrm>
          <a:off x="4143300" y="2736267"/>
          <a:ext cx="339188" cy="2645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5671"/>
              </a:lnTo>
              <a:lnTo>
                <a:pt x="339188" y="2645671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9EAF-E4E3-454A-B024-54D1DF12E579}">
      <dsp:nvSpPr>
        <dsp:cNvPr id="0" name=""/>
        <dsp:cNvSpPr/>
      </dsp:nvSpPr>
      <dsp:spPr>
        <a:xfrm>
          <a:off x="4143300" y="2736267"/>
          <a:ext cx="339188" cy="1040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0178"/>
              </a:lnTo>
              <a:lnTo>
                <a:pt x="339188" y="1040178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367128-587C-419F-BC54-00CDD7DCCAA3}">
      <dsp:nvSpPr>
        <dsp:cNvPr id="0" name=""/>
        <dsp:cNvSpPr/>
      </dsp:nvSpPr>
      <dsp:spPr>
        <a:xfrm>
          <a:off x="3738151" y="1167905"/>
          <a:ext cx="1309652" cy="43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302"/>
              </a:lnTo>
              <a:lnTo>
                <a:pt x="1309652" y="200302"/>
              </a:lnTo>
              <a:lnTo>
                <a:pt x="1309652" y="437734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08556-B89A-48ED-9E44-CDE8A9656125}">
      <dsp:nvSpPr>
        <dsp:cNvPr id="0" name=""/>
        <dsp:cNvSpPr/>
      </dsp:nvSpPr>
      <dsp:spPr>
        <a:xfrm>
          <a:off x="1407179" y="2736267"/>
          <a:ext cx="339188" cy="2645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5671"/>
              </a:lnTo>
              <a:lnTo>
                <a:pt x="339188" y="2645671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3C6BD-CC8A-4923-8F81-3039D4B16BDA}">
      <dsp:nvSpPr>
        <dsp:cNvPr id="0" name=""/>
        <dsp:cNvSpPr/>
      </dsp:nvSpPr>
      <dsp:spPr>
        <a:xfrm>
          <a:off x="1407179" y="2736267"/>
          <a:ext cx="339188" cy="1040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0178"/>
              </a:lnTo>
              <a:lnTo>
                <a:pt x="339188" y="1040178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0443E-F3DF-460F-9CB1-24CEF1F5B1A7}">
      <dsp:nvSpPr>
        <dsp:cNvPr id="0" name=""/>
        <dsp:cNvSpPr/>
      </dsp:nvSpPr>
      <dsp:spPr>
        <a:xfrm>
          <a:off x="2311682" y="1167905"/>
          <a:ext cx="1426468" cy="437734"/>
        </a:xfrm>
        <a:custGeom>
          <a:avLst/>
          <a:gdLst/>
          <a:ahLst/>
          <a:cxnLst/>
          <a:rect l="0" t="0" r="0" b="0"/>
          <a:pathLst>
            <a:path>
              <a:moveTo>
                <a:pt x="1426468" y="0"/>
              </a:moveTo>
              <a:lnTo>
                <a:pt x="1426468" y="200302"/>
              </a:lnTo>
              <a:lnTo>
                <a:pt x="0" y="200302"/>
              </a:lnTo>
              <a:lnTo>
                <a:pt x="0" y="437734"/>
              </a:lnTo>
            </a:path>
          </a:pathLst>
        </a:custGeom>
        <a:noFill/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3156CF-B75E-474B-B08F-2D8B8D0FC7C1}">
      <dsp:nvSpPr>
        <dsp:cNvPr id="0" name=""/>
        <dsp:cNvSpPr/>
      </dsp:nvSpPr>
      <dsp:spPr>
        <a:xfrm>
          <a:off x="2607522" y="37276"/>
          <a:ext cx="2261257" cy="11306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200" kern="1200" dirty="0" smtClean="0"/>
            <a:t>العقد</a:t>
          </a:r>
          <a:endParaRPr lang="ar-JO" sz="5200" kern="1200" dirty="0"/>
        </a:p>
      </dsp:txBody>
      <dsp:txXfrm>
        <a:off x="2607522" y="37276"/>
        <a:ext cx="2261257" cy="1130628"/>
      </dsp:txXfrm>
    </dsp:sp>
    <dsp:sp modelId="{BE83218F-3FC9-4636-AAFF-A18CF742642A}">
      <dsp:nvSpPr>
        <dsp:cNvPr id="0" name=""/>
        <dsp:cNvSpPr/>
      </dsp:nvSpPr>
      <dsp:spPr>
        <a:xfrm>
          <a:off x="1181053" y="1605639"/>
          <a:ext cx="2261257" cy="11306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البدل</a:t>
          </a:r>
          <a:endParaRPr lang="ar-JO" sz="5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81053" y="1605639"/>
        <a:ext cx="2261257" cy="1130628"/>
      </dsp:txXfrm>
    </dsp:sp>
    <dsp:sp modelId="{DF2EE21D-6FC3-41D1-B9E4-D874D061718E}">
      <dsp:nvSpPr>
        <dsp:cNvPr id="0" name=""/>
        <dsp:cNvSpPr/>
      </dsp:nvSpPr>
      <dsp:spPr>
        <a:xfrm>
          <a:off x="1746367" y="3211132"/>
          <a:ext cx="2261257" cy="11306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معاوضة</a:t>
          </a:r>
          <a:endParaRPr lang="ar-JO" sz="5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46367" y="3211132"/>
        <a:ext cx="2261257" cy="1130628"/>
      </dsp:txXfrm>
    </dsp:sp>
    <dsp:sp modelId="{4FEBD295-1057-4DB7-91A6-8A5C25719427}">
      <dsp:nvSpPr>
        <dsp:cNvPr id="0" name=""/>
        <dsp:cNvSpPr/>
      </dsp:nvSpPr>
      <dsp:spPr>
        <a:xfrm>
          <a:off x="1746367" y="4816624"/>
          <a:ext cx="2261257" cy="11306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تبرع</a:t>
          </a:r>
          <a:endParaRPr lang="ar-JO" sz="5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46367" y="4816624"/>
        <a:ext cx="2261257" cy="1130628"/>
      </dsp:txXfrm>
    </dsp:sp>
    <dsp:sp modelId="{0F0DA540-10C2-4A8B-AB45-7A38EC898297}">
      <dsp:nvSpPr>
        <dsp:cNvPr id="0" name=""/>
        <dsp:cNvSpPr/>
      </dsp:nvSpPr>
      <dsp:spPr>
        <a:xfrm>
          <a:off x="3917174" y="1605639"/>
          <a:ext cx="2261257" cy="11306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الزمن</a:t>
          </a:r>
          <a:endParaRPr lang="ar-JO" sz="5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17174" y="1605639"/>
        <a:ext cx="2261257" cy="1130628"/>
      </dsp:txXfrm>
    </dsp:sp>
    <dsp:sp modelId="{E6DA34BD-20F1-4E2A-B88D-10C7C4E87E0B}">
      <dsp:nvSpPr>
        <dsp:cNvPr id="0" name=""/>
        <dsp:cNvSpPr/>
      </dsp:nvSpPr>
      <dsp:spPr>
        <a:xfrm>
          <a:off x="4482489" y="3211132"/>
          <a:ext cx="2261257" cy="11306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عقد زمني</a:t>
          </a:r>
          <a:endParaRPr lang="ar-JO" sz="5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82489" y="3211132"/>
        <a:ext cx="2261257" cy="1130628"/>
      </dsp:txXfrm>
    </dsp:sp>
    <dsp:sp modelId="{3F18EEEA-F4DB-4DB4-850F-358699353E43}">
      <dsp:nvSpPr>
        <dsp:cNvPr id="0" name=""/>
        <dsp:cNvSpPr/>
      </dsp:nvSpPr>
      <dsp:spPr>
        <a:xfrm>
          <a:off x="4482489" y="4816624"/>
          <a:ext cx="2261257" cy="11306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عقد فوري</a:t>
          </a:r>
          <a:endParaRPr lang="ar-JO" sz="5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82489" y="4816624"/>
        <a:ext cx="2261257" cy="11306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8D124-807A-4C03-9FAC-84F2400F981D}">
      <dsp:nvSpPr>
        <dsp:cNvPr id="0" name=""/>
        <dsp:cNvSpPr/>
      </dsp:nvSpPr>
      <dsp:spPr>
        <a:xfrm>
          <a:off x="408185" y="187220"/>
          <a:ext cx="5268107" cy="1290383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104C8-12AD-4BA5-83D8-5909C0146519}">
      <dsp:nvSpPr>
        <dsp:cNvPr id="0" name=""/>
        <dsp:cNvSpPr/>
      </dsp:nvSpPr>
      <dsp:spPr>
        <a:xfrm>
          <a:off x="2687960" y="3346931"/>
          <a:ext cx="720080" cy="460851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AD0BEA9-5CBA-4106-BE21-BE053086BC86}">
      <dsp:nvSpPr>
        <dsp:cNvPr id="0" name=""/>
        <dsp:cNvSpPr/>
      </dsp:nvSpPr>
      <dsp:spPr>
        <a:xfrm>
          <a:off x="734797" y="3715612"/>
          <a:ext cx="4626404" cy="864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العقد</a:t>
          </a:r>
          <a:endParaRPr lang="ar-JO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34797" y="3715612"/>
        <a:ext cx="4626404" cy="864096"/>
      </dsp:txXfrm>
    </dsp:sp>
    <dsp:sp modelId="{218F3B41-7E67-4A7D-B6B7-F78C36093A47}">
      <dsp:nvSpPr>
        <dsp:cNvPr id="0" name=""/>
        <dsp:cNvSpPr/>
      </dsp:nvSpPr>
      <dsp:spPr>
        <a:xfrm>
          <a:off x="2367919" y="1577263"/>
          <a:ext cx="1630912" cy="129614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السبب</a:t>
          </a:r>
          <a:endParaRPr lang="ar-JO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06761" y="1767079"/>
        <a:ext cx="1153228" cy="916512"/>
      </dsp:txXfrm>
    </dsp:sp>
    <dsp:sp modelId="{99D74D2B-73E4-4B19-BA94-7ED0EBD5CE38}">
      <dsp:nvSpPr>
        <dsp:cNvPr id="0" name=""/>
        <dsp:cNvSpPr/>
      </dsp:nvSpPr>
      <dsp:spPr>
        <a:xfrm>
          <a:off x="1469703" y="408281"/>
          <a:ext cx="1735731" cy="1296144"/>
        </a:xfrm>
        <a:prstGeom prst="ellipse">
          <a:avLst/>
        </a:prstGeom>
        <a:gradFill rotWithShape="0">
          <a:gsLst>
            <a:gs pos="0">
              <a:schemeClr val="accent2">
                <a:hueOff val="-10081594"/>
                <a:satOff val="4384"/>
                <a:lumOff val="1275"/>
                <a:alphaOff val="0"/>
                <a:shade val="15000"/>
                <a:satMod val="180000"/>
              </a:schemeClr>
            </a:gs>
            <a:gs pos="50000">
              <a:schemeClr val="accent2">
                <a:hueOff val="-10081594"/>
                <a:satOff val="4384"/>
                <a:lumOff val="1275"/>
                <a:alphaOff val="0"/>
                <a:shade val="45000"/>
                <a:satMod val="170000"/>
              </a:schemeClr>
            </a:gs>
            <a:gs pos="70000">
              <a:schemeClr val="accent2">
                <a:hueOff val="-10081594"/>
                <a:satOff val="4384"/>
                <a:lumOff val="127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0081594"/>
                <a:satOff val="4384"/>
                <a:lumOff val="127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9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المحل</a:t>
          </a:r>
          <a:endParaRPr lang="ar-JO" sz="3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23895" y="598097"/>
        <a:ext cx="1227347" cy="916512"/>
      </dsp:txXfrm>
    </dsp:sp>
    <dsp:sp modelId="{862098AF-5DB9-4D18-B4F1-828438EC2F9E}">
      <dsp:nvSpPr>
        <dsp:cNvPr id="0" name=""/>
        <dsp:cNvSpPr/>
      </dsp:nvSpPr>
      <dsp:spPr>
        <a:xfrm>
          <a:off x="3021171" y="408283"/>
          <a:ext cx="1656912" cy="1296144"/>
        </a:xfrm>
        <a:prstGeom prst="ellipse">
          <a:avLst/>
        </a:prstGeom>
        <a:gradFill rotWithShape="0">
          <a:gsLst>
            <a:gs pos="0">
              <a:schemeClr val="accent2">
                <a:hueOff val="-20163188"/>
                <a:satOff val="8769"/>
                <a:lumOff val="2550"/>
                <a:alphaOff val="0"/>
                <a:shade val="15000"/>
                <a:satMod val="180000"/>
              </a:schemeClr>
            </a:gs>
            <a:gs pos="50000">
              <a:schemeClr val="accent2">
                <a:hueOff val="-20163188"/>
                <a:satOff val="8769"/>
                <a:lumOff val="2550"/>
                <a:alphaOff val="0"/>
                <a:shade val="45000"/>
                <a:satMod val="170000"/>
              </a:schemeClr>
            </a:gs>
            <a:gs pos="70000">
              <a:schemeClr val="accent2">
                <a:hueOff val="-20163188"/>
                <a:satOff val="8769"/>
                <a:lumOff val="25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0163188"/>
                <a:satOff val="8769"/>
                <a:lumOff val="25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9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الرضا</a:t>
          </a:r>
          <a:endParaRPr lang="ar-JO" sz="3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63820" y="598099"/>
        <a:ext cx="1171614" cy="916512"/>
      </dsp:txXfrm>
    </dsp:sp>
    <dsp:sp modelId="{F96E544C-6F00-40D7-B15A-34785D0B13DD}">
      <dsp:nvSpPr>
        <dsp:cNvPr id="0" name=""/>
        <dsp:cNvSpPr/>
      </dsp:nvSpPr>
      <dsp:spPr>
        <a:xfrm>
          <a:off x="81549" y="0"/>
          <a:ext cx="5932900" cy="3225958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00FA74-2437-4DE7-9593-5B87E45C6E99}">
      <dsp:nvSpPr>
        <dsp:cNvPr id="0" name=""/>
        <dsp:cNvSpPr/>
      </dsp:nvSpPr>
      <dsp:spPr>
        <a:xfrm>
          <a:off x="3082937" y="1904999"/>
          <a:ext cx="615925" cy="662119"/>
        </a:xfrm>
        <a:custGeom>
          <a:avLst/>
          <a:gdLst/>
          <a:ahLst/>
          <a:cxnLst/>
          <a:rect l="0" t="0" r="0" b="0"/>
          <a:pathLst>
            <a:path>
              <a:moveTo>
                <a:pt x="615925" y="0"/>
              </a:moveTo>
              <a:lnTo>
                <a:pt x="307962" y="0"/>
              </a:lnTo>
              <a:lnTo>
                <a:pt x="307962" y="662119"/>
              </a:lnTo>
              <a:lnTo>
                <a:pt x="0" y="662119"/>
              </a:lnTo>
            </a:path>
          </a:pathLst>
        </a:custGeom>
        <a:noFill/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64F44-BF12-4954-81AF-A89E8A142E99}">
      <dsp:nvSpPr>
        <dsp:cNvPr id="0" name=""/>
        <dsp:cNvSpPr/>
      </dsp:nvSpPr>
      <dsp:spPr>
        <a:xfrm>
          <a:off x="3082937" y="1242880"/>
          <a:ext cx="615925" cy="662119"/>
        </a:xfrm>
        <a:custGeom>
          <a:avLst/>
          <a:gdLst/>
          <a:ahLst/>
          <a:cxnLst/>
          <a:rect l="0" t="0" r="0" b="0"/>
          <a:pathLst>
            <a:path>
              <a:moveTo>
                <a:pt x="615925" y="662119"/>
              </a:moveTo>
              <a:lnTo>
                <a:pt x="307962" y="662119"/>
              </a:lnTo>
              <a:lnTo>
                <a:pt x="307962" y="0"/>
              </a:lnTo>
              <a:lnTo>
                <a:pt x="0" y="0"/>
              </a:lnTo>
            </a:path>
          </a:pathLst>
        </a:custGeom>
        <a:noFill/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485F7-FCED-49FA-A2D9-A35C6EE8DE5E}">
      <dsp:nvSpPr>
        <dsp:cNvPr id="0" name=""/>
        <dsp:cNvSpPr/>
      </dsp:nvSpPr>
      <dsp:spPr>
        <a:xfrm>
          <a:off x="3698862" y="1435357"/>
          <a:ext cx="3079625" cy="9392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السكوت يعد قبول</a:t>
          </a:r>
          <a:endParaRPr 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698862" y="1435357"/>
        <a:ext cx="3079625" cy="939285"/>
      </dsp:txXfrm>
    </dsp:sp>
    <dsp:sp modelId="{37C5C41C-55A4-4E5C-902E-C83AB1BEF13A}">
      <dsp:nvSpPr>
        <dsp:cNvPr id="0" name=""/>
        <dsp:cNvSpPr/>
      </dsp:nvSpPr>
      <dsp:spPr>
        <a:xfrm>
          <a:off x="3311" y="773237"/>
          <a:ext cx="3079625" cy="9392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اذا كان هناك تعامل سابق واتصل الايجاب بهذا التعامل </a:t>
          </a:r>
          <a:endParaRPr 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311" y="773237"/>
        <a:ext cx="3079625" cy="939285"/>
      </dsp:txXfrm>
    </dsp:sp>
    <dsp:sp modelId="{B75A7281-E84B-4C4A-84E3-A0C8710303CD}">
      <dsp:nvSpPr>
        <dsp:cNvPr id="0" name=""/>
        <dsp:cNvSpPr/>
      </dsp:nvSpPr>
      <dsp:spPr>
        <a:xfrm>
          <a:off x="3311" y="2097476"/>
          <a:ext cx="3079625" cy="9392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rPr>
            <a:t>اذا تمخض الايجاب لمنفعة من وجه اليه</a:t>
          </a:r>
          <a:endParaRPr 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implified Arabic" panose="02020603050405020304" pitchFamily="18" charset="-78"/>
            <a:cs typeface="Simplified Arabic" panose="02020603050405020304" pitchFamily="18" charset="-78"/>
          </a:endParaRPr>
        </a:p>
      </dsp:txBody>
      <dsp:txXfrm>
        <a:off x="3311" y="2097476"/>
        <a:ext cx="3079625" cy="9392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3457D-ADE3-49A7-9405-6C11B893D6CA}">
      <dsp:nvSpPr>
        <dsp:cNvPr id="0" name=""/>
        <dsp:cNvSpPr/>
      </dsp:nvSpPr>
      <dsp:spPr>
        <a:xfrm>
          <a:off x="3838575" y="1868426"/>
          <a:ext cx="2724149" cy="648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745"/>
              </a:lnTo>
              <a:lnTo>
                <a:pt x="2724149" y="441745"/>
              </a:lnTo>
              <a:lnTo>
                <a:pt x="2724149" y="648223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2E81F-C7AF-4527-8AB9-A625F79AA843}">
      <dsp:nvSpPr>
        <dsp:cNvPr id="0" name=""/>
        <dsp:cNvSpPr/>
      </dsp:nvSpPr>
      <dsp:spPr>
        <a:xfrm>
          <a:off x="3792855" y="1868426"/>
          <a:ext cx="91440" cy="6482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223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645403-3491-4681-BAA8-644C153988C9}">
      <dsp:nvSpPr>
        <dsp:cNvPr id="0" name=""/>
        <dsp:cNvSpPr/>
      </dsp:nvSpPr>
      <dsp:spPr>
        <a:xfrm>
          <a:off x="1114425" y="1868426"/>
          <a:ext cx="2724149" cy="648223"/>
        </a:xfrm>
        <a:custGeom>
          <a:avLst/>
          <a:gdLst/>
          <a:ahLst/>
          <a:cxnLst/>
          <a:rect l="0" t="0" r="0" b="0"/>
          <a:pathLst>
            <a:path>
              <a:moveTo>
                <a:pt x="2724149" y="0"/>
              </a:moveTo>
              <a:lnTo>
                <a:pt x="2724149" y="441745"/>
              </a:lnTo>
              <a:lnTo>
                <a:pt x="0" y="441745"/>
              </a:lnTo>
              <a:lnTo>
                <a:pt x="0" y="648223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2750C-260B-477F-A29E-1E2751C7744B}">
      <dsp:nvSpPr>
        <dsp:cNvPr id="0" name=""/>
        <dsp:cNvSpPr/>
      </dsp:nvSpPr>
      <dsp:spPr>
        <a:xfrm>
          <a:off x="2724150" y="453106"/>
          <a:ext cx="2228849" cy="14153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6ED0C-E902-48D2-A094-A9789C2D7DBB}">
      <dsp:nvSpPr>
        <dsp:cNvPr id="0" name=""/>
        <dsp:cNvSpPr/>
      </dsp:nvSpPr>
      <dsp:spPr>
        <a:xfrm>
          <a:off x="2971800" y="688374"/>
          <a:ext cx="2228849" cy="1415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ar-JO" sz="3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انواع النيابة</a:t>
          </a:r>
          <a:endParaRPr lang="ar-JO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13253" y="729827"/>
        <a:ext cx="2145943" cy="1332413"/>
      </dsp:txXfrm>
    </dsp:sp>
    <dsp:sp modelId="{9A9AB868-0DF7-4471-8367-13AB3016403B}">
      <dsp:nvSpPr>
        <dsp:cNvPr id="0" name=""/>
        <dsp:cNvSpPr/>
      </dsp:nvSpPr>
      <dsp:spPr>
        <a:xfrm>
          <a:off x="0" y="2516650"/>
          <a:ext cx="2228849" cy="14153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489ED-3654-46BD-BB12-401FF0CFA74A}">
      <dsp:nvSpPr>
        <dsp:cNvPr id="0" name=""/>
        <dsp:cNvSpPr/>
      </dsp:nvSpPr>
      <dsp:spPr>
        <a:xfrm>
          <a:off x="247650" y="2751917"/>
          <a:ext cx="2228849" cy="1415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ar-JO" sz="3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القانونية </a:t>
          </a:r>
          <a:endParaRPr lang="ar-JO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9103" y="2793370"/>
        <a:ext cx="2145943" cy="1332413"/>
      </dsp:txXfrm>
    </dsp:sp>
    <dsp:sp modelId="{5823B260-52F2-41B6-82B1-AA0D7F02BC1C}">
      <dsp:nvSpPr>
        <dsp:cNvPr id="0" name=""/>
        <dsp:cNvSpPr/>
      </dsp:nvSpPr>
      <dsp:spPr>
        <a:xfrm>
          <a:off x="2724150" y="2516650"/>
          <a:ext cx="2228849" cy="14153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7E7C7F-2588-4B37-AC15-1433BB52899A}">
      <dsp:nvSpPr>
        <dsp:cNvPr id="0" name=""/>
        <dsp:cNvSpPr/>
      </dsp:nvSpPr>
      <dsp:spPr>
        <a:xfrm>
          <a:off x="2971800" y="2751917"/>
          <a:ext cx="2228849" cy="1415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ar-JO" sz="3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الاتفاقية</a:t>
          </a:r>
          <a:endParaRPr lang="ar-JO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13253" y="2793370"/>
        <a:ext cx="2145943" cy="1332413"/>
      </dsp:txXfrm>
    </dsp:sp>
    <dsp:sp modelId="{BBF0788B-C446-43F7-8F2F-511A7BE7CA77}">
      <dsp:nvSpPr>
        <dsp:cNvPr id="0" name=""/>
        <dsp:cNvSpPr/>
      </dsp:nvSpPr>
      <dsp:spPr>
        <a:xfrm>
          <a:off x="5448299" y="2516650"/>
          <a:ext cx="2228849" cy="14153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485939-274F-4857-9713-06A4293ECE42}">
      <dsp:nvSpPr>
        <dsp:cNvPr id="0" name=""/>
        <dsp:cNvSpPr/>
      </dsp:nvSpPr>
      <dsp:spPr>
        <a:xfrm>
          <a:off x="5695949" y="2751917"/>
          <a:ext cx="2228849" cy="14153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ar-JO" sz="3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القضائية</a:t>
          </a:r>
          <a:endParaRPr lang="ar-JO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37402" y="2793370"/>
        <a:ext cx="2145943" cy="13324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7B9CC-7F55-49B9-A437-2F99115B58A9}">
      <dsp:nvSpPr>
        <dsp:cNvPr id="0" name=""/>
        <dsp:cNvSpPr/>
      </dsp:nvSpPr>
      <dsp:spPr>
        <a:xfrm>
          <a:off x="5239437" y="1369661"/>
          <a:ext cx="2890714" cy="30933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النيابة القانونية </a:t>
          </a:r>
          <a:endParaRPr lang="ar-JO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324103" y="1454327"/>
        <a:ext cx="2721382" cy="2923993"/>
      </dsp:txXfrm>
    </dsp:sp>
    <dsp:sp modelId="{B47A6389-92BB-4B8D-8D6B-43D1B7A4D701}">
      <dsp:nvSpPr>
        <dsp:cNvPr id="0" name=""/>
        <dsp:cNvSpPr/>
      </dsp:nvSpPr>
      <dsp:spPr>
        <a:xfrm rot="10800000">
          <a:off x="4083151" y="2894022"/>
          <a:ext cx="1156285" cy="44604"/>
        </a:xfrm>
        <a:custGeom>
          <a:avLst/>
          <a:gdLst/>
          <a:ahLst/>
          <a:cxnLst/>
          <a:rect l="0" t="0" r="0" b="0"/>
          <a:pathLst>
            <a:path>
              <a:moveTo>
                <a:pt x="0" y="22302"/>
              </a:moveTo>
              <a:lnTo>
                <a:pt x="1156285" y="22302"/>
              </a:lnTo>
            </a:path>
          </a:pathLst>
        </a:custGeom>
        <a:noFill/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JO" sz="5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4632387" y="2887417"/>
        <a:ext cx="57814" cy="57814"/>
      </dsp:txXfrm>
    </dsp:sp>
    <dsp:sp modelId="{DFC1F304-CD50-47B4-8D2A-734573C1A28E}">
      <dsp:nvSpPr>
        <dsp:cNvPr id="0" name=""/>
        <dsp:cNvSpPr/>
      </dsp:nvSpPr>
      <dsp:spPr>
        <a:xfrm>
          <a:off x="6751" y="362536"/>
          <a:ext cx="4076399" cy="51075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justLow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يكون مصدر السلطة الممنوحة للنائب هو القانون مثالها اعتبار الاب </a:t>
          </a:r>
          <a:r>
            <a:rPr lang="ar-JO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والجد </a:t>
          </a:r>
          <a:r>
            <a:rPr lang="ar-JO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الصحيح ولياً على القاصر بموجب نص المادة 123 من القانون </a:t>
          </a:r>
          <a:r>
            <a:rPr lang="ar-JO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المدني.</a:t>
          </a:r>
          <a:endParaRPr lang="ar-JO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6145" y="481930"/>
        <a:ext cx="3837611" cy="4868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1/30/2019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3156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43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4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ACDEB12-409F-4EF3-9254-6950591E15A5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6A24B-60D2-4CD0-B586-9F569840C402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DF21C-9C93-4C83-A30A-1C3D09E7424A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DD3AE-3731-4465-AF2B-163AB88E18F3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A932AB-CEDF-4B09-8D1C-4C896BBFBFC0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B2D0EF-6757-4AA2-B109-B6F07B2025BD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A7357B-3DE9-4E6E-8131-4CBEC22EEEBC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6F8FB6-0FC3-4701-B495-369AD320722A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3F6A3-1168-48E6-8F25-E78AA3172B90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7D7072-0F59-4B36-86A5-C2F96B2F87DF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B04425-948E-4736-ACA9-441B5C94C8CC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C897519-1A8F-40D7-B648-0727A3E066E1}" type="datetime1">
              <a:rPr lang="en-US" smtClean="0"/>
              <a:t>1/30/2019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057400"/>
          </a:xfrm>
        </p:spPr>
        <p:txBody>
          <a:bodyPr>
            <a:normAutofit/>
          </a:bodyPr>
          <a:lstStyle/>
          <a:p>
            <a:pPr algn="ct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مصادر الالتزام والحق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الشخصي: العقد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028E-B514-4AB6-B2EA-B51A3B5E11CF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924800" cy="1143000"/>
          </a:xfrm>
        </p:spPr>
        <p:txBody>
          <a:bodyPr>
            <a:normAutofit fontScale="90000"/>
          </a:bodyPr>
          <a:lstStyle/>
          <a:p>
            <a:pPr algn="ctr" rtl="1">
              <a:lnSpc>
                <a:spcPct val="150000"/>
              </a:lnSpc>
            </a:pPr>
            <a:r>
              <a:rPr lang="ar-JO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العقد</a:t>
            </a: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467" y="3886200"/>
            <a:ext cx="3062266" cy="128615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9996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أما العقد فهو أخص 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الاتفاق،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فهو توافق إرادتين على إنشاء التزام أو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نقله.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95655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260648"/>
            <a:ext cx="7924800" cy="482453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وقد عرف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المشرع الأردني العقد في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(87) من القانون المدني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بأنه: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lvl="0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"ارتباط الإيجاب الصادر من أحد المتعاقدين بقبول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الاخر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وتوافقهما على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وجه يثبت أثره في المعقود عليه ويترتب عليه التزام كل منهما بما وجب عليه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للآخر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".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08980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183343609"/>
              </p:ext>
            </p:extLst>
          </p:nvPr>
        </p:nvGraphicFramePr>
        <p:xfrm>
          <a:off x="12968" y="476672"/>
          <a:ext cx="9131032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166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655372222"/>
              </p:ext>
            </p:extLst>
          </p:nvPr>
        </p:nvGraphicFramePr>
        <p:xfrm>
          <a:off x="323528" y="260648"/>
          <a:ext cx="8363272" cy="6216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230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0764140"/>
              </p:ext>
            </p:extLst>
          </p:nvPr>
        </p:nvGraphicFramePr>
        <p:xfrm>
          <a:off x="539552" y="453400"/>
          <a:ext cx="7924800" cy="594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6394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332656"/>
            <a:ext cx="7924800" cy="538234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يقوم العقد بحسب الفقه القانوني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بشكلٍ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عام على ثلاثة أركان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هي: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4295669"/>
              </p:ext>
            </p:extLst>
          </p:nvPr>
        </p:nvGraphicFramePr>
        <p:xfrm>
          <a:off x="1600200" y="2133600"/>
          <a:ext cx="6096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2416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476672"/>
            <a:ext cx="7924800" cy="52383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التراضي هو جوهر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العقد،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فلا قيام للعقد بدونه.</a:t>
            </a:r>
          </a:p>
          <a:p>
            <a:pPr lvl="0"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عالج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المشرع الأردني موضوع التراضي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(انعقاد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العقد)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المواد من (90-107) من القانون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المدني،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وذلك في حالة إن كان التعبير عن الإرادة صادراً عن الأصيل.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3887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260648"/>
            <a:ext cx="7924800" cy="468052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أما إذا كان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التعبير عن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الإرادة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صادراً عن النائب فقد تناوله المشرع الأردني في المواد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           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(108-115) من القانون المدني الأردني.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556753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9552" y="188640"/>
            <a:ext cx="7924800" cy="496855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التراضي ينشأ عندما يعبر شخص عن ارادته في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حداث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ثر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قانوني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معين وأن تتلاقى هذه الارادة مع ارادة اخرى مطابقة لها. </a:t>
            </a:r>
            <a:endParaRPr lang="ar-JO" alt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فالعقد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اذا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ً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يتم عن طريق تعبير المتعاقدين عن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ارادتهما. </a:t>
            </a:r>
            <a:endParaRPr lang="ar-JO" alt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6645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673" y="1752600"/>
            <a:ext cx="6735333" cy="3796825"/>
          </a:xfrm>
        </p:spPr>
      </p:pic>
      <p:sp>
        <p:nvSpPr>
          <p:cNvPr id="2" name="TextBox 1"/>
          <p:cNvSpPr txBox="1"/>
          <p:nvPr/>
        </p:nvSpPr>
        <p:spPr>
          <a:xfrm>
            <a:off x="1905000" y="25908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 rtl="1"/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هي مصادر الالتزام في القانون المدني؟</a:t>
            </a:r>
          </a:p>
          <a:p>
            <a:pPr algn="justLow" rtl="1"/>
            <a:r>
              <a:rPr lang="ar-JO" sz="3600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ماذا يقصد بالعقد؟ وما هي اركانه وانواعه؟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468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404664"/>
            <a:ext cx="7924800" cy="482453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التعبير الصريح هو الذي يراد به الافصاح عن الارادة بشكل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مباشر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justLow" rtl="1">
              <a:lnSpc>
                <a:spcPct val="150000"/>
              </a:lnSpc>
            </a:pP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قد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التعبير الصريح باللفظ أي باستعمال اللفظ المؤدي الى المعنى الذي تقصده الارادة. وقد يكون التعبير عن الارادة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بالإشارة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ب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حركة تعارف الناس عليها على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نها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تعبر بشكل صريح عن الارادة.</a:t>
            </a:r>
            <a:endParaRPr lang="en-US" alt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242999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التعبير عن الارادة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صريحا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ً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يكشف عن توجه الارادة نحو التعاقد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بشكل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ٍ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مباشر،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ضمنيا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ً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يتم الكشف فيه عن توجه الارادة بشكل غير مباشر.</a:t>
            </a:r>
            <a:endParaRPr lang="en-US" alt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8818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476672"/>
            <a:ext cx="7924800" cy="523832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التعبير الضمني هو صورة من صور التعبير التي يتم فيها الكشف عن الارادة بطريقة غير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مباشرة.</a:t>
            </a:r>
            <a:endParaRPr lang="ar-JO" alt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r>
              <a:rPr lang="ar-S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هل يصلح </a:t>
            </a:r>
            <a:r>
              <a:rPr lang="ar-SA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السكوت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 </a:t>
            </a:r>
            <a:r>
              <a:rPr lang="ar-S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</a:t>
            </a:r>
            <a:r>
              <a:rPr lang="ar-SA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تعبيرا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ً</a:t>
            </a:r>
            <a:r>
              <a:rPr lang="ar-SA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عن </a:t>
            </a:r>
            <a:r>
              <a:rPr lang="ar-SA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الارادة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؟</a:t>
            </a:r>
          </a:p>
          <a:p>
            <a:pPr algn="justLow" rtl="1">
              <a:lnSpc>
                <a:spcPct val="150000"/>
              </a:lnSpc>
            </a:pP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السكوت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صل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لا يصلح أن يكون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تعبيرا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ً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عن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الارادة،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فالقاعدة العامة هنا أنه لا ينسب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لساكت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قول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82113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560" y="188640"/>
            <a:ext cx="7924800" cy="48965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إلا 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المشرع قد نص صراحة في المادة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(95)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القانون المدني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السكوت في معرض الحاجة بيان ويعتبر قبولاً.</a:t>
            </a:r>
          </a:p>
          <a:p>
            <a:pPr algn="justLow" rtl="1">
              <a:lnSpc>
                <a:spcPct val="150000"/>
              </a:lnSpc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8491125"/>
              </p:ext>
            </p:extLst>
          </p:nvPr>
        </p:nvGraphicFramePr>
        <p:xfrm>
          <a:off x="1791346" y="2895600"/>
          <a:ext cx="67818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90834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2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332656"/>
            <a:ext cx="7924800" cy="538234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تنص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(90) من القانون المدني الأردني على </a:t>
            </a:r>
            <a:r>
              <a:rPr 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أنه:"</a:t>
            </a:r>
            <a:r>
              <a:rPr lang="ar-JO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ينعقد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العقد بمجرد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ارتباط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الايجاب بالقبول مع مراعاة ما يقرره القانون فوق ذلك من أوضاع معينه لانعقاد العقد".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74065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404664"/>
            <a:ext cx="7924800" cy="531033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الايجاب هو تعبير لازم بات عن ارادة شخص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يتجه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الى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شخص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آ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خر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يعرض عليه رغبته في ابرام عقد معين بقصد الحصول على قبول هذا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الاخير، ف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ذا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حصل على هذا القبول انعقد العقد. </a:t>
            </a:r>
            <a:endParaRPr lang="ar-JO" alt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4382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260648"/>
            <a:ext cx="7924800" cy="41148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justLow" rtl="1">
              <a:lnSpc>
                <a:spcPct val="16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الايجاب يجب أن يتضمن العناصر الجوهرية في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العقد،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قد يصدر دون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تسبقه مفاوضات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ولكن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ليس العقود كلها من هذا القبيل. فمنها ما يحتاج في ابرامه الى مفاوضات تتم بين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المتعاقدين،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اما مباشرة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وأما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بواسطة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وسيط.</a:t>
            </a:r>
            <a:endParaRPr lang="en-US" alt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6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8560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620688"/>
            <a:ext cx="7924800" cy="50943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الدعوة للتعاقد فهي عبارة عن رغبة في الحصول على ايجاب من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الغير.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فعلى سبيل المثال من يضع اعلان (الارض للبيع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)،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هذا لا يعد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ايجابا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ً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و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نما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دعوة للتعاقد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تب</a:t>
            </a:r>
            <a:r>
              <a:rPr lang="ar-JO" alt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دء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خلال المفاوضات بين الطرفين وقد تنتهي باتفاق أو قد لا تفضي الى </a:t>
            </a:r>
            <a:r>
              <a:rPr lang="ar-SA" alt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شي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ء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31638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404664"/>
            <a:ext cx="7924800" cy="531033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لمن وجه 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ليه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الايجاب الحرية في القبول أو الرفض. </a:t>
            </a:r>
            <a:endParaRPr lang="ar-JO" alt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ذا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اختار القبول فعليه أن يقبله بكافة عناصره الجوهرية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والجزئية،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بمعنى أنه يجب أن يكون القبول مطابقا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للإيجاب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تمام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المطابقة. </a:t>
            </a:r>
            <a:endParaRPr lang="ar-SA" alt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78555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3400" y="5334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 rtl="1">
              <a:lnSpc>
                <a:spcPct val="150000"/>
              </a:lnSpc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" rtl="1">
              <a:lnSpc>
                <a:spcPct val="150000"/>
              </a:lnSpc>
              <a:buNone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صور </a:t>
            </a:r>
            <a: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خاصة للتراضي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733800"/>
            <a:ext cx="2743200" cy="201899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4689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9552" y="188640"/>
            <a:ext cx="7924800" cy="666936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دراسة نظرية الالتزام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القانون المدني تعتبر بمثابة العمود الفقري من جسم الانسان.</a:t>
            </a:r>
          </a:p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يدخل الناس في علاقات لا حصر لها فكان واجب المشرع ان ينظم هذه العلاقات.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6229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924800" cy="692696"/>
          </a:xfrm>
        </p:spPr>
        <p:txBody>
          <a:bodyPr>
            <a:normAutofit fontScale="90000"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التعاقد بطريقة المزايدة او المناقصة</a:t>
            </a:r>
            <a:b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560" y="1340768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الغالب يتم التعاقد عن الطريق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التفاوض، </a:t>
            </a:r>
            <a:r>
              <a:rPr lang="ar-SA" alt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ولكن ليس هناك ما يمنع أن يتم التعاقد عن طريق </a:t>
            </a:r>
            <a:r>
              <a:rPr lang="ar-SA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المزايدة</a:t>
            </a:r>
            <a:r>
              <a:rPr lang="ar-JO" alt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justLow"/>
            <a:fld id="{5CC9CE27-4982-444C-9312-3DD47D12EDF3}" type="slidenum">
              <a:rPr lang="en-US" altLang="en-US" smtClean="0"/>
              <a:pPr algn="justLow"/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37674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11560" y="332656"/>
            <a:ext cx="7924800" cy="4114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نص القانون في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المادة103: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457200" lvl="1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«لا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يتم العقد في المزايدات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إلا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برسو المزايدة ويسقط العطاء بعطاء يزيد عليه ولو وقع باطلاً او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بإقفال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المزايدة دون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ترسو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أحد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ذلك مع عدم الاخلال بأحكام القوانين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الاخرى».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7740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>
              <a:lnSpc>
                <a:spcPct val="150000"/>
              </a:lnSpc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عقود الاذعان </a:t>
            </a: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تنص المادة 104 من القانون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المدني: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457200" lvl="1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«القبول في عقود الاذعان يقتصر على مجرد التسليم بشروط مقررة يضعها الموجب ولا يقبل مناقشة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فيها».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76743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>
              <a:lnSpc>
                <a:spcPct val="150000"/>
              </a:lnSpc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النيابة في التعاقد</a:t>
            </a: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تنص المادة 108 من القانون المدني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«يجوز التعاقد بالأصالة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بطريق النيابة ما لم يقض القانون بغير ذلك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».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8418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692696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 تعريف النيابة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بأنها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حلول ارادة النائب في ابرام تصرف قانوني محل ارادة الاصيل مع انصراف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آثار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هذا التصرف الى الاصيل لا الى النائب.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34535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6133247"/>
              </p:ext>
            </p:extLst>
          </p:nvPr>
        </p:nvGraphicFramePr>
        <p:xfrm>
          <a:off x="611560" y="332656"/>
          <a:ext cx="7924800" cy="4620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05950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442843488"/>
              </p:ext>
            </p:extLst>
          </p:nvPr>
        </p:nvGraphicFramePr>
        <p:xfrm>
          <a:off x="611560" y="116631"/>
          <a:ext cx="8136904" cy="583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02055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908206511"/>
              </p:ext>
            </p:extLst>
          </p:nvPr>
        </p:nvGraphicFramePr>
        <p:xfrm>
          <a:off x="611560" y="54868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73" y="55565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70164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67038501"/>
              </p:ext>
            </p:extLst>
          </p:nvPr>
        </p:nvGraphicFramePr>
        <p:xfrm>
          <a:off x="611560" y="1052736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07500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>
              <a:lnSpc>
                <a:spcPct val="150000"/>
              </a:lnSpc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عيوب الرضا</a:t>
            </a: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الاكراه.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التغرير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والغبن.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الغلط.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justLow"/>
            <a:fld id="{5CC9CE27-4982-444C-9312-3DD47D12EDF3}" type="slidenum">
              <a:rPr lang="en-US" altLang="en-US" smtClean="0"/>
              <a:pPr algn="justLow"/>
              <a:t>39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38199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466328"/>
            <a:ext cx="7924800" cy="52669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يقصد بمصدر الالتزام السبب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القانوني الذي أنشـأ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الالتزام.</a:t>
            </a:r>
          </a:p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فمثلاً ما هو سبب التزام شخص ما بدفع مبلغ من النقود لشخص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اخر؟ 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4996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>
              <a:lnSpc>
                <a:spcPct val="150000"/>
              </a:lnSpc>
            </a:pPr>
            <a:r>
              <a:rPr lang="ar-J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محل العقد</a:t>
            </a:r>
            <a:endParaRPr lang="ar-J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نظم المشرع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الأحكام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الخاصة بمحل العقد،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بأن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نص في المادة 157 من القانون المدني:</a:t>
            </a:r>
          </a:p>
          <a:p>
            <a:pPr marL="0" indent="0" algn="justLow" rtl="1">
              <a:lnSpc>
                <a:spcPct val="150000"/>
              </a:lnSpc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	«يجب ان يكون لكل عقد محل يضاف اليه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».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0540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يجب ان تتوافر الشروط التالية في محل العقد:</a:t>
            </a:r>
          </a:p>
          <a:p>
            <a:pPr algn="justLow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المحل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موجوداً. 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المحل معيناً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قابلاً.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41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24566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نصت المادة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(165) 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المدني الأردني على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ان: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«1. سبب العقد هو الغرض المباشر المقصود من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    العقد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2. ويجب ان يكون موجوداً وصحيحاً ومباحاً غير مخالف للنظام العام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والآداب».</a:t>
            </a: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				****</a:t>
            </a: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3200" dirty="0" smtClean="0">
                <a:solidFill>
                  <a:schemeClr val="bg1"/>
                </a:solidFill>
              </a:rPr>
              <a:t>سبب العقد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42</a:t>
            </a:fld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747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90" y="2720309"/>
            <a:ext cx="2047619" cy="2047619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43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332656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الترتيب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التقليدي لمصادر الالتزام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القوانين اللاتينية يقوم على تقسيم المصادر الى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خمسة هي: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" rtl="1">
              <a:lnSpc>
                <a:spcPct val="150000"/>
              </a:lnSpc>
              <a:buNone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19535924"/>
              </p:ext>
            </p:extLst>
          </p:nvPr>
        </p:nvGraphicFramePr>
        <p:xfrm>
          <a:off x="251520" y="2996952"/>
          <a:ext cx="8136904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38152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9552" y="188640"/>
            <a:ext cx="7924800" cy="495029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فالعقد هو توافق إرادتين على إنشاء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التزام.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شبه العقد فهو عمل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اختياري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مشروع ينشأ عنه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التزام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نحو الغير.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Low" rtl="1">
              <a:lnSpc>
                <a:spcPct val="150000"/>
              </a:lnSpc>
              <a:buNone/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54255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260648"/>
            <a:ext cx="7924800" cy="554461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الجريمة فهي عمل ضار يأتيه فاعله متعمداً الإضرار بالغير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justLow" rtl="1">
              <a:lnSpc>
                <a:spcPct val="150000"/>
              </a:lnSpc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شبه الجريمة عمل يصيب الغير بالضرر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كالجريمة،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ولكنه يختلف عنها في أنه غير مصحوب بنية الإضرار بالغير.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48703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أيضاً يمكن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يكون مصدراً للالتزام 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8083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3568" y="404664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justLow" rtl="1">
              <a:lnSpc>
                <a:spcPct val="150000"/>
              </a:lnSpc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يقوم التقسيم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الحديث على أن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مصادر الالتزام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خمسة وهي:</a:t>
            </a:r>
          </a:p>
          <a:p>
            <a:pPr lvl="0" algn="just" rtl="1">
              <a:lnSpc>
                <a:spcPct val="150000"/>
              </a:lnSpc>
            </a:pPr>
            <a:endParaRPr lang="ar-JO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17660145"/>
              </p:ext>
            </p:extLst>
          </p:nvPr>
        </p:nvGraphicFramePr>
        <p:xfrm>
          <a:off x="2133600" y="2362200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4052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18209</TotalTime>
  <Words>1107</Words>
  <Application>Microsoft Office PowerPoint</Application>
  <PresentationFormat>On-screen Show (4:3)</PresentationFormat>
  <Paragraphs>161</Paragraphs>
  <Slides>43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Concourse</vt:lpstr>
      <vt:lpstr>مصادر الالتزام والحق الشخصي: العقد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العقد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التعاقد بطريقة المزايدة او المناقصة </vt:lpstr>
      <vt:lpstr>PowerPoint Presentation</vt:lpstr>
      <vt:lpstr>عقود الاذعان </vt:lpstr>
      <vt:lpstr>النيابة في التعاقد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عيوب الرضا</vt:lpstr>
      <vt:lpstr>محل العقد</vt:lpstr>
      <vt:lpstr>PowerPoint Presentation</vt:lpstr>
      <vt:lpstr>سبب العقد</vt:lpstr>
      <vt:lpstr>شكراً لحسن استماعكم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Kholood Al-Awatli</cp:lastModifiedBy>
  <cp:revision>355</cp:revision>
  <dcterms:created xsi:type="dcterms:W3CDTF">2016-01-06T11:52:01Z</dcterms:created>
  <dcterms:modified xsi:type="dcterms:W3CDTF">2019-01-30T07:20:20Z</dcterms:modified>
</cp:coreProperties>
</file>