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77" r:id="rId2"/>
    <p:sldId id="382" r:id="rId3"/>
    <p:sldId id="383" r:id="rId4"/>
    <p:sldId id="384" r:id="rId5"/>
    <p:sldId id="385" r:id="rId6"/>
    <p:sldId id="386" r:id="rId7"/>
    <p:sldId id="387" r:id="rId8"/>
    <p:sldId id="388" r:id="rId9"/>
    <p:sldId id="389" r:id="rId10"/>
    <p:sldId id="390" r:id="rId11"/>
    <p:sldId id="391" r:id="rId12"/>
    <p:sldId id="392" r:id="rId13"/>
    <p:sldId id="393" r:id="rId14"/>
    <p:sldId id="394" r:id="rId15"/>
    <p:sldId id="395" r:id="rId16"/>
    <p:sldId id="396" r:id="rId17"/>
    <p:sldId id="397" r:id="rId18"/>
    <p:sldId id="398" r:id="rId19"/>
    <p:sldId id="399" r:id="rId20"/>
    <p:sldId id="400" r:id="rId21"/>
    <p:sldId id="401" r:id="rId22"/>
    <p:sldId id="402" r:id="rId23"/>
    <p:sldId id="403" r:id="rId24"/>
    <p:sldId id="404" r:id="rId25"/>
    <p:sldId id="405" r:id="rId26"/>
    <p:sldId id="406" r:id="rId27"/>
    <p:sldId id="407" r:id="rId28"/>
    <p:sldId id="408" r:id="rId29"/>
    <p:sldId id="409" r:id="rId30"/>
    <p:sldId id="410" r:id="rId31"/>
    <p:sldId id="411" r:id="rId32"/>
    <p:sldId id="412" r:id="rId33"/>
    <p:sldId id="413" r:id="rId34"/>
    <p:sldId id="290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1" autoAdjust="0"/>
  </p:normalViewPr>
  <p:slideViewPr>
    <p:cSldViewPr>
      <p:cViewPr varScale="1">
        <p:scale>
          <a:sx n="79" d="100"/>
          <a:sy n="79" d="100"/>
        </p:scale>
        <p:origin x="-15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3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12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EA8767-E5E2-4DAB-8D8F-40485F3B26CC}" type="doc">
      <dgm:prSet loTypeId="urn:microsoft.com/office/officeart/2005/8/layout/radial4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JO"/>
        </a:p>
      </dgm:t>
    </dgm:pt>
    <dgm:pt modelId="{E34752A2-0163-4F79-907E-FDA0EFFF6B54}">
      <dgm:prSet phldrT="[Text]"/>
      <dgm:spPr/>
      <dgm:t>
        <a:bodyPr/>
        <a:lstStyle/>
        <a:p>
          <a:pPr rtl="1"/>
          <a:r>
            <a:rPr lang="ar-JO" smtClean="0"/>
            <a:t>مصادر الالتزام</a:t>
          </a:r>
          <a:endParaRPr lang="ar-JO" dirty="0"/>
        </a:p>
      </dgm:t>
    </dgm:pt>
    <dgm:pt modelId="{D77C3B3E-9F7E-4E68-A1E8-D9629D6260B7}" type="parTrans" cxnId="{D0758658-92A3-4314-87BD-C497B389B8F8}">
      <dgm:prSet/>
      <dgm:spPr/>
      <dgm:t>
        <a:bodyPr/>
        <a:lstStyle/>
        <a:p>
          <a:pPr rtl="1"/>
          <a:endParaRPr lang="ar-JO"/>
        </a:p>
      </dgm:t>
    </dgm:pt>
    <dgm:pt modelId="{10CC6A97-2EFD-4EDE-82D7-0D214CD1E398}" type="sibTrans" cxnId="{D0758658-92A3-4314-87BD-C497B389B8F8}">
      <dgm:prSet/>
      <dgm:spPr/>
      <dgm:t>
        <a:bodyPr/>
        <a:lstStyle/>
        <a:p>
          <a:pPr rtl="1"/>
          <a:endParaRPr lang="ar-JO"/>
        </a:p>
      </dgm:t>
    </dgm:pt>
    <dgm:pt modelId="{2A70AC82-2A80-4900-9000-10E9A8ED97C4}">
      <dgm:prSet phldrT="[Text]"/>
      <dgm:spPr/>
      <dgm:t>
        <a:bodyPr/>
        <a:lstStyle/>
        <a:p>
          <a:pPr rtl="1"/>
          <a:r>
            <a:rPr lang="ar-JO" dirty="0" smtClean="0"/>
            <a:t>الفعل الضار</a:t>
          </a:r>
          <a:endParaRPr lang="ar-JO" dirty="0"/>
        </a:p>
      </dgm:t>
    </dgm:pt>
    <dgm:pt modelId="{3298EDD3-69A7-4C32-A4CC-99D8C0A2C2B2}" type="parTrans" cxnId="{D8333747-51C3-4AE4-BF16-25881CECA019}">
      <dgm:prSet/>
      <dgm:spPr/>
      <dgm:t>
        <a:bodyPr/>
        <a:lstStyle/>
        <a:p>
          <a:pPr rtl="1"/>
          <a:endParaRPr lang="ar-JO"/>
        </a:p>
      </dgm:t>
    </dgm:pt>
    <dgm:pt modelId="{FD365650-7E3C-453E-996A-6AB548EBA1DD}" type="sibTrans" cxnId="{D8333747-51C3-4AE4-BF16-25881CECA019}">
      <dgm:prSet/>
      <dgm:spPr/>
      <dgm:t>
        <a:bodyPr/>
        <a:lstStyle/>
        <a:p>
          <a:pPr rtl="1"/>
          <a:endParaRPr lang="ar-JO"/>
        </a:p>
      </dgm:t>
    </dgm:pt>
    <dgm:pt modelId="{E85AAE6B-AAA3-46BD-82D4-9ACC8346236E}">
      <dgm:prSet phldrT="[Text]"/>
      <dgm:spPr/>
      <dgm:t>
        <a:bodyPr/>
        <a:lstStyle/>
        <a:p>
          <a:pPr rtl="1"/>
          <a:r>
            <a:rPr lang="ar-JO" smtClean="0"/>
            <a:t>العقد</a:t>
          </a:r>
          <a:endParaRPr lang="ar-JO" dirty="0"/>
        </a:p>
      </dgm:t>
    </dgm:pt>
    <dgm:pt modelId="{3599505F-12D8-439C-B9C6-E61E2433D9BE}" type="parTrans" cxnId="{03D70960-705E-4C14-AEA8-F5E1356AF7A1}">
      <dgm:prSet/>
      <dgm:spPr/>
      <dgm:t>
        <a:bodyPr/>
        <a:lstStyle/>
        <a:p>
          <a:pPr rtl="1"/>
          <a:endParaRPr lang="ar-JO"/>
        </a:p>
      </dgm:t>
    </dgm:pt>
    <dgm:pt modelId="{A8405F63-D4C3-4E5A-BD7B-7AFB2FD483D0}" type="sibTrans" cxnId="{03D70960-705E-4C14-AEA8-F5E1356AF7A1}">
      <dgm:prSet/>
      <dgm:spPr/>
      <dgm:t>
        <a:bodyPr/>
        <a:lstStyle/>
        <a:p>
          <a:pPr rtl="1"/>
          <a:endParaRPr lang="ar-JO"/>
        </a:p>
      </dgm:t>
    </dgm:pt>
    <dgm:pt modelId="{1FEFFD7A-8F9A-47AC-9F2E-7269C015824D}">
      <dgm:prSet phldrT="[Text]"/>
      <dgm:spPr/>
      <dgm:t>
        <a:bodyPr/>
        <a:lstStyle/>
        <a:p>
          <a:pPr rtl="1"/>
          <a:r>
            <a:rPr lang="ar-JO" smtClean="0"/>
            <a:t>الفعل النافع</a:t>
          </a:r>
          <a:endParaRPr lang="ar-JO" dirty="0"/>
        </a:p>
      </dgm:t>
    </dgm:pt>
    <dgm:pt modelId="{A7DFCF3B-9CE0-42FD-8CAC-0A4811B521E1}" type="parTrans" cxnId="{B4C3EAAB-5BA5-4F66-8596-C353DCF67F2E}">
      <dgm:prSet/>
      <dgm:spPr/>
      <dgm:t>
        <a:bodyPr/>
        <a:lstStyle/>
        <a:p>
          <a:pPr rtl="1"/>
          <a:endParaRPr lang="ar-JO"/>
        </a:p>
      </dgm:t>
    </dgm:pt>
    <dgm:pt modelId="{D58472DB-EE35-4A76-A30B-4ABF28FB8AA9}" type="sibTrans" cxnId="{B4C3EAAB-5BA5-4F66-8596-C353DCF67F2E}">
      <dgm:prSet/>
      <dgm:spPr/>
      <dgm:t>
        <a:bodyPr/>
        <a:lstStyle/>
        <a:p>
          <a:pPr rtl="1"/>
          <a:endParaRPr lang="ar-JO"/>
        </a:p>
      </dgm:t>
    </dgm:pt>
    <dgm:pt modelId="{855AB85E-B589-42EA-B52D-71B6DE23B9AC}">
      <dgm:prSet phldrT="[Text]"/>
      <dgm:spPr/>
      <dgm:t>
        <a:bodyPr/>
        <a:lstStyle/>
        <a:p>
          <a:pPr rtl="1"/>
          <a:r>
            <a:rPr lang="ar-JO" smtClean="0"/>
            <a:t>الارادة المنفردة</a:t>
          </a:r>
          <a:endParaRPr lang="ar-JO" dirty="0"/>
        </a:p>
      </dgm:t>
    </dgm:pt>
    <dgm:pt modelId="{63FC63F6-9B07-4CD5-B6FC-8F017BD82D0A}" type="parTrans" cxnId="{B67C544D-0F40-43C9-89EF-60F497DB73B2}">
      <dgm:prSet/>
      <dgm:spPr/>
      <dgm:t>
        <a:bodyPr/>
        <a:lstStyle/>
        <a:p>
          <a:pPr rtl="1"/>
          <a:endParaRPr lang="ar-JO"/>
        </a:p>
      </dgm:t>
    </dgm:pt>
    <dgm:pt modelId="{9E89E282-C133-43CC-BCE2-AC89226041CE}" type="sibTrans" cxnId="{B67C544D-0F40-43C9-89EF-60F497DB73B2}">
      <dgm:prSet/>
      <dgm:spPr/>
      <dgm:t>
        <a:bodyPr/>
        <a:lstStyle/>
        <a:p>
          <a:pPr rtl="1"/>
          <a:endParaRPr lang="ar-JO"/>
        </a:p>
      </dgm:t>
    </dgm:pt>
    <dgm:pt modelId="{A7DE8BF7-E07A-40E8-9AC8-F60450751A1B}">
      <dgm:prSet phldrT="[Text]"/>
      <dgm:spPr/>
      <dgm:t>
        <a:bodyPr/>
        <a:lstStyle/>
        <a:p>
          <a:pPr rtl="1"/>
          <a:r>
            <a:rPr lang="ar-JO" smtClean="0"/>
            <a:t>القانون</a:t>
          </a:r>
          <a:endParaRPr lang="ar-JO" dirty="0"/>
        </a:p>
      </dgm:t>
    </dgm:pt>
    <dgm:pt modelId="{D536F985-A5FD-450F-8C24-B2B7504B8B4F}" type="parTrans" cxnId="{DA99B6F8-6399-4F00-A7D5-1A7E4BCAE1C1}">
      <dgm:prSet/>
      <dgm:spPr/>
      <dgm:t>
        <a:bodyPr/>
        <a:lstStyle/>
        <a:p>
          <a:pPr rtl="1"/>
          <a:endParaRPr lang="ar-JO"/>
        </a:p>
      </dgm:t>
    </dgm:pt>
    <dgm:pt modelId="{9DD8A00C-2D7C-492D-B474-8D133B8D8E9D}" type="sibTrans" cxnId="{DA99B6F8-6399-4F00-A7D5-1A7E4BCAE1C1}">
      <dgm:prSet/>
      <dgm:spPr/>
      <dgm:t>
        <a:bodyPr/>
        <a:lstStyle/>
        <a:p>
          <a:pPr rtl="1"/>
          <a:endParaRPr lang="ar-JO"/>
        </a:p>
      </dgm:t>
    </dgm:pt>
    <dgm:pt modelId="{5015F190-518B-44E2-9ABB-D5C4150D854A}" type="pres">
      <dgm:prSet presAssocID="{6DEA8767-E5E2-4DAB-8D8F-40485F3B26C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856169CA-EBA2-4585-9ED8-4DB8049FECDC}" type="pres">
      <dgm:prSet presAssocID="{E34752A2-0163-4F79-907E-FDA0EFFF6B54}" presName="centerShape" presStyleLbl="node0" presStyleIdx="0" presStyleCnt="1"/>
      <dgm:spPr/>
      <dgm:t>
        <a:bodyPr/>
        <a:lstStyle/>
        <a:p>
          <a:pPr rtl="1"/>
          <a:endParaRPr lang="ar-JO"/>
        </a:p>
      </dgm:t>
    </dgm:pt>
    <dgm:pt modelId="{2ABEEE3D-5178-42AE-AB2E-9888B7B432EA}" type="pres">
      <dgm:prSet presAssocID="{D536F985-A5FD-450F-8C24-B2B7504B8B4F}" presName="parTrans" presStyleLbl="bgSibTrans2D1" presStyleIdx="0" presStyleCnt="5"/>
      <dgm:spPr/>
      <dgm:t>
        <a:bodyPr/>
        <a:lstStyle/>
        <a:p>
          <a:pPr rtl="1"/>
          <a:endParaRPr lang="ar-JO"/>
        </a:p>
      </dgm:t>
    </dgm:pt>
    <dgm:pt modelId="{6349D140-C8A6-407C-A9B6-A3E19ECE113B}" type="pres">
      <dgm:prSet presAssocID="{A7DE8BF7-E07A-40E8-9AC8-F60450751A1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7D948713-3B2D-48D6-8E71-B83FF048B1B4}" type="pres">
      <dgm:prSet presAssocID="{3298EDD3-69A7-4C32-A4CC-99D8C0A2C2B2}" presName="parTrans" presStyleLbl="bgSibTrans2D1" presStyleIdx="1" presStyleCnt="5"/>
      <dgm:spPr/>
      <dgm:t>
        <a:bodyPr/>
        <a:lstStyle/>
        <a:p>
          <a:pPr rtl="1"/>
          <a:endParaRPr lang="ar-JO"/>
        </a:p>
      </dgm:t>
    </dgm:pt>
    <dgm:pt modelId="{73A3FCB2-C4E5-4757-9EF0-8914911DBE6A}" type="pres">
      <dgm:prSet presAssocID="{2A70AC82-2A80-4900-9000-10E9A8ED97C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D8D7F4C8-DA23-4131-A83A-D4724282DF55}" type="pres">
      <dgm:prSet presAssocID="{A7DFCF3B-9CE0-42FD-8CAC-0A4811B521E1}" presName="parTrans" presStyleLbl="bgSibTrans2D1" presStyleIdx="2" presStyleCnt="5"/>
      <dgm:spPr/>
      <dgm:t>
        <a:bodyPr/>
        <a:lstStyle/>
        <a:p>
          <a:pPr rtl="1"/>
          <a:endParaRPr lang="ar-JO"/>
        </a:p>
      </dgm:t>
    </dgm:pt>
    <dgm:pt modelId="{7F0D3501-CBE2-4811-803B-1CA08601A2C1}" type="pres">
      <dgm:prSet presAssocID="{1FEFFD7A-8F9A-47AC-9F2E-7269C015824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0301E55A-2EDE-4585-A7E2-9DA859DD512E}" type="pres">
      <dgm:prSet presAssocID="{63FC63F6-9B07-4CD5-B6FC-8F017BD82D0A}" presName="parTrans" presStyleLbl="bgSibTrans2D1" presStyleIdx="3" presStyleCnt="5"/>
      <dgm:spPr/>
      <dgm:t>
        <a:bodyPr/>
        <a:lstStyle/>
        <a:p>
          <a:pPr rtl="1"/>
          <a:endParaRPr lang="ar-JO"/>
        </a:p>
      </dgm:t>
    </dgm:pt>
    <dgm:pt modelId="{FC1945BD-B120-4741-B3BB-EFBB2A1E0AD7}" type="pres">
      <dgm:prSet presAssocID="{855AB85E-B589-42EA-B52D-71B6DE23B9A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7F2D8AA6-0D84-4A94-A08E-1A0B0DC0DA42}" type="pres">
      <dgm:prSet presAssocID="{3599505F-12D8-439C-B9C6-E61E2433D9BE}" presName="parTrans" presStyleLbl="bgSibTrans2D1" presStyleIdx="4" presStyleCnt="5"/>
      <dgm:spPr/>
      <dgm:t>
        <a:bodyPr/>
        <a:lstStyle/>
        <a:p>
          <a:pPr rtl="1"/>
          <a:endParaRPr lang="ar-JO"/>
        </a:p>
      </dgm:t>
    </dgm:pt>
    <dgm:pt modelId="{A79C85EF-6393-469F-934A-22784CDC1F61}" type="pres">
      <dgm:prSet presAssocID="{E85AAE6B-AAA3-46BD-82D4-9ACC8346236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</dgm:ptLst>
  <dgm:cxnLst>
    <dgm:cxn modelId="{D0758658-92A3-4314-87BD-C497B389B8F8}" srcId="{6DEA8767-E5E2-4DAB-8D8F-40485F3B26CC}" destId="{E34752A2-0163-4F79-907E-FDA0EFFF6B54}" srcOrd="0" destOrd="0" parTransId="{D77C3B3E-9F7E-4E68-A1E8-D9629D6260B7}" sibTransId="{10CC6A97-2EFD-4EDE-82D7-0D214CD1E398}"/>
    <dgm:cxn modelId="{C55AD0AD-BC96-40F7-BCD8-5390023F8CE4}" type="presOf" srcId="{63FC63F6-9B07-4CD5-B6FC-8F017BD82D0A}" destId="{0301E55A-2EDE-4585-A7E2-9DA859DD512E}" srcOrd="0" destOrd="0" presId="urn:microsoft.com/office/officeart/2005/8/layout/radial4"/>
    <dgm:cxn modelId="{9A42CEDE-4532-4F6D-B970-6177B6DDB915}" type="presOf" srcId="{D536F985-A5FD-450F-8C24-B2B7504B8B4F}" destId="{2ABEEE3D-5178-42AE-AB2E-9888B7B432EA}" srcOrd="0" destOrd="0" presId="urn:microsoft.com/office/officeart/2005/8/layout/radial4"/>
    <dgm:cxn modelId="{E22B1D14-6BAA-4245-AAA8-F44701D550C7}" type="presOf" srcId="{E85AAE6B-AAA3-46BD-82D4-9ACC8346236E}" destId="{A79C85EF-6393-469F-934A-22784CDC1F61}" srcOrd="0" destOrd="0" presId="urn:microsoft.com/office/officeart/2005/8/layout/radial4"/>
    <dgm:cxn modelId="{D98DD0D8-876A-409A-9FCA-28795C997417}" type="presOf" srcId="{3599505F-12D8-439C-B9C6-E61E2433D9BE}" destId="{7F2D8AA6-0D84-4A94-A08E-1A0B0DC0DA42}" srcOrd="0" destOrd="0" presId="urn:microsoft.com/office/officeart/2005/8/layout/radial4"/>
    <dgm:cxn modelId="{4CE826EC-E87B-4908-80F0-1644824B1C41}" type="presOf" srcId="{6DEA8767-E5E2-4DAB-8D8F-40485F3B26CC}" destId="{5015F190-518B-44E2-9ABB-D5C4150D854A}" srcOrd="0" destOrd="0" presId="urn:microsoft.com/office/officeart/2005/8/layout/radial4"/>
    <dgm:cxn modelId="{CE8D392D-FB57-44D5-A0B7-C393D4385608}" type="presOf" srcId="{855AB85E-B589-42EA-B52D-71B6DE23B9AC}" destId="{FC1945BD-B120-4741-B3BB-EFBB2A1E0AD7}" srcOrd="0" destOrd="0" presId="urn:microsoft.com/office/officeart/2005/8/layout/radial4"/>
    <dgm:cxn modelId="{03D70960-705E-4C14-AEA8-F5E1356AF7A1}" srcId="{E34752A2-0163-4F79-907E-FDA0EFFF6B54}" destId="{E85AAE6B-AAA3-46BD-82D4-9ACC8346236E}" srcOrd="4" destOrd="0" parTransId="{3599505F-12D8-439C-B9C6-E61E2433D9BE}" sibTransId="{A8405F63-D4C3-4E5A-BD7B-7AFB2FD483D0}"/>
    <dgm:cxn modelId="{F13D8066-A44F-4E28-8106-C97ADA7F408B}" type="presOf" srcId="{2A70AC82-2A80-4900-9000-10E9A8ED97C4}" destId="{73A3FCB2-C4E5-4757-9EF0-8914911DBE6A}" srcOrd="0" destOrd="0" presId="urn:microsoft.com/office/officeart/2005/8/layout/radial4"/>
    <dgm:cxn modelId="{29DE6C63-06D2-4799-831B-5EA0D3A162AD}" type="presOf" srcId="{1FEFFD7A-8F9A-47AC-9F2E-7269C015824D}" destId="{7F0D3501-CBE2-4811-803B-1CA08601A2C1}" srcOrd="0" destOrd="0" presId="urn:microsoft.com/office/officeart/2005/8/layout/radial4"/>
    <dgm:cxn modelId="{7E695580-CFD5-4B49-A5A6-F0D5055A85E0}" type="presOf" srcId="{A7DE8BF7-E07A-40E8-9AC8-F60450751A1B}" destId="{6349D140-C8A6-407C-A9B6-A3E19ECE113B}" srcOrd="0" destOrd="0" presId="urn:microsoft.com/office/officeart/2005/8/layout/radial4"/>
    <dgm:cxn modelId="{494A41B4-1562-4668-9C8E-7847CC0E344C}" type="presOf" srcId="{A7DFCF3B-9CE0-42FD-8CAC-0A4811B521E1}" destId="{D8D7F4C8-DA23-4131-A83A-D4724282DF55}" srcOrd="0" destOrd="0" presId="urn:microsoft.com/office/officeart/2005/8/layout/radial4"/>
    <dgm:cxn modelId="{B67C544D-0F40-43C9-89EF-60F497DB73B2}" srcId="{E34752A2-0163-4F79-907E-FDA0EFFF6B54}" destId="{855AB85E-B589-42EA-B52D-71B6DE23B9AC}" srcOrd="3" destOrd="0" parTransId="{63FC63F6-9B07-4CD5-B6FC-8F017BD82D0A}" sibTransId="{9E89E282-C133-43CC-BCE2-AC89226041CE}"/>
    <dgm:cxn modelId="{D8333747-51C3-4AE4-BF16-25881CECA019}" srcId="{E34752A2-0163-4F79-907E-FDA0EFFF6B54}" destId="{2A70AC82-2A80-4900-9000-10E9A8ED97C4}" srcOrd="1" destOrd="0" parTransId="{3298EDD3-69A7-4C32-A4CC-99D8C0A2C2B2}" sibTransId="{FD365650-7E3C-453E-996A-6AB548EBA1DD}"/>
    <dgm:cxn modelId="{A8C2E36C-10CA-426D-A536-DBF098876547}" type="presOf" srcId="{3298EDD3-69A7-4C32-A4CC-99D8C0A2C2B2}" destId="{7D948713-3B2D-48D6-8E71-B83FF048B1B4}" srcOrd="0" destOrd="0" presId="urn:microsoft.com/office/officeart/2005/8/layout/radial4"/>
    <dgm:cxn modelId="{67F197ED-CBE4-44B3-9C8C-F8054B70845E}" type="presOf" srcId="{E34752A2-0163-4F79-907E-FDA0EFFF6B54}" destId="{856169CA-EBA2-4585-9ED8-4DB8049FECDC}" srcOrd="0" destOrd="0" presId="urn:microsoft.com/office/officeart/2005/8/layout/radial4"/>
    <dgm:cxn modelId="{B4C3EAAB-5BA5-4F66-8596-C353DCF67F2E}" srcId="{E34752A2-0163-4F79-907E-FDA0EFFF6B54}" destId="{1FEFFD7A-8F9A-47AC-9F2E-7269C015824D}" srcOrd="2" destOrd="0" parTransId="{A7DFCF3B-9CE0-42FD-8CAC-0A4811B521E1}" sibTransId="{D58472DB-EE35-4A76-A30B-4ABF28FB8AA9}"/>
    <dgm:cxn modelId="{DA99B6F8-6399-4F00-A7D5-1A7E4BCAE1C1}" srcId="{E34752A2-0163-4F79-907E-FDA0EFFF6B54}" destId="{A7DE8BF7-E07A-40E8-9AC8-F60450751A1B}" srcOrd="0" destOrd="0" parTransId="{D536F985-A5FD-450F-8C24-B2B7504B8B4F}" sibTransId="{9DD8A00C-2D7C-492D-B474-8D133B8D8E9D}"/>
    <dgm:cxn modelId="{1D00F2C1-F7CB-4BE5-8C24-A958768CF773}" type="presParOf" srcId="{5015F190-518B-44E2-9ABB-D5C4150D854A}" destId="{856169CA-EBA2-4585-9ED8-4DB8049FECDC}" srcOrd="0" destOrd="0" presId="urn:microsoft.com/office/officeart/2005/8/layout/radial4"/>
    <dgm:cxn modelId="{9EEC0F6B-E6C9-4292-986D-24455F14256F}" type="presParOf" srcId="{5015F190-518B-44E2-9ABB-D5C4150D854A}" destId="{2ABEEE3D-5178-42AE-AB2E-9888B7B432EA}" srcOrd="1" destOrd="0" presId="urn:microsoft.com/office/officeart/2005/8/layout/radial4"/>
    <dgm:cxn modelId="{21F43BBC-E563-47B1-B8A8-1CB1A139B406}" type="presParOf" srcId="{5015F190-518B-44E2-9ABB-D5C4150D854A}" destId="{6349D140-C8A6-407C-A9B6-A3E19ECE113B}" srcOrd="2" destOrd="0" presId="urn:microsoft.com/office/officeart/2005/8/layout/radial4"/>
    <dgm:cxn modelId="{3080136D-6BDC-41BF-AE7C-35AAF16AD552}" type="presParOf" srcId="{5015F190-518B-44E2-9ABB-D5C4150D854A}" destId="{7D948713-3B2D-48D6-8E71-B83FF048B1B4}" srcOrd="3" destOrd="0" presId="urn:microsoft.com/office/officeart/2005/8/layout/radial4"/>
    <dgm:cxn modelId="{7E694847-AE40-4A54-9B00-633DBEFECCFA}" type="presParOf" srcId="{5015F190-518B-44E2-9ABB-D5C4150D854A}" destId="{73A3FCB2-C4E5-4757-9EF0-8914911DBE6A}" srcOrd="4" destOrd="0" presId="urn:microsoft.com/office/officeart/2005/8/layout/radial4"/>
    <dgm:cxn modelId="{A479CACC-AE00-4506-A404-142F1900ED67}" type="presParOf" srcId="{5015F190-518B-44E2-9ABB-D5C4150D854A}" destId="{D8D7F4C8-DA23-4131-A83A-D4724282DF55}" srcOrd="5" destOrd="0" presId="urn:microsoft.com/office/officeart/2005/8/layout/radial4"/>
    <dgm:cxn modelId="{9D21BF12-C5EE-4BC0-8D7E-EA2A91EE32EA}" type="presParOf" srcId="{5015F190-518B-44E2-9ABB-D5C4150D854A}" destId="{7F0D3501-CBE2-4811-803B-1CA08601A2C1}" srcOrd="6" destOrd="0" presId="urn:microsoft.com/office/officeart/2005/8/layout/radial4"/>
    <dgm:cxn modelId="{1C8B2DDD-7C7E-4852-9F5A-4F5C9D92C5D7}" type="presParOf" srcId="{5015F190-518B-44E2-9ABB-D5C4150D854A}" destId="{0301E55A-2EDE-4585-A7E2-9DA859DD512E}" srcOrd="7" destOrd="0" presId="urn:microsoft.com/office/officeart/2005/8/layout/radial4"/>
    <dgm:cxn modelId="{296CAC19-9D54-4D17-811F-6723289D3B34}" type="presParOf" srcId="{5015F190-518B-44E2-9ABB-D5C4150D854A}" destId="{FC1945BD-B120-4741-B3BB-EFBB2A1E0AD7}" srcOrd="8" destOrd="0" presId="urn:microsoft.com/office/officeart/2005/8/layout/radial4"/>
    <dgm:cxn modelId="{E298223F-30CD-4CE1-8781-B85CF1A3B815}" type="presParOf" srcId="{5015F190-518B-44E2-9ABB-D5C4150D854A}" destId="{7F2D8AA6-0D84-4A94-A08E-1A0B0DC0DA42}" srcOrd="9" destOrd="0" presId="urn:microsoft.com/office/officeart/2005/8/layout/radial4"/>
    <dgm:cxn modelId="{F5BF233B-4A29-4AF7-9546-DCA02488FA07}" type="presParOf" srcId="{5015F190-518B-44E2-9ABB-D5C4150D854A}" destId="{A79C85EF-6393-469F-934A-22784CDC1F61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DFC7E9-DCA7-4223-A334-61DC090F386F}" type="doc">
      <dgm:prSet loTypeId="urn:microsoft.com/office/officeart/2005/8/layout/default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JO"/>
        </a:p>
      </dgm:t>
    </dgm:pt>
    <dgm:pt modelId="{04053080-F669-436E-938A-4EB988F1289E}">
      <dgm:prSet phldrT="[Text]" custT="1"/>
      <dgm:spPr>
        <a:solidFill>
          <a:srgbClr val="C00000"/>
        </a:solidFill>
      </dgm:spPr>
      <dgm:t>
        <a:bodyPr/>
        <a:lstStyle/>
        <a:p>
          <a:pPr rtl="1"/>
          <a:r>
            <a:rPr lang="ar-JO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4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96D3049-B67B-4C30-8450-6D0AA574182C}" type="parTrans" cxnId="{C58D8995-1B9E-40F1-9F9C-64D7068B9649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B5C2F65-E384-4B7B-8FD7-4805AEB15552}" type="sibTrans" cxnId="{C58D8995-1B9E-40F1-9F9C-64D7068B9649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4B32B73-C662-4768-93F1-735EF00429D4}">
      <dgm:prSet phldrT="[Text]" custT="1"/>
      <dgm:spPr>
        <a:solidFill>
          <a:srgbClr val="7030A0"/>
        </a:solidFill>
      </dgm:spPr>
      <dgm:t>
        <a:bodyPr/>
        <a:lstStyle/>
        <a:p>
          <a:pPr rtl="1"/>
          <a:r>
            <a:rPr lang="ar-JO" sz="5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شبه العقد</a:t>
          </a:r>
          <a:endParaRPr lang="ar-JO" sz="5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4DF6CFF-30AA-48CF-AD72-BFFB2C5B6DC4}" type="parTrans" cxnId="{06154376-9251-4DCC-A2AE-EB57A1C44522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0620190-21FC-49B3-98F4-3BB383C9A32B}" type="sibTrans" cxnId="{06154376-9251-4DCC-A2AE-EB57A1C44522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4F7AC46-A973-40A7-824C-4E22FD8FA746}">
      <dgm:prSet phldrT="[Text]" custT="1"/>
      <dgm:spPr>
        <a:solidFill>
          <a:srgbClr val="92D050"/>
        </a:solidFill>
      </dgm:spPr>
      <dgm:t>
        <a:bodyPr/>
        <a:lstStyle/>
        <a:p>
          <a:pPr rtl="1"/>
          <a:r>
            <a:rPr lang="ar-JO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الجريمة</a:t>
          </a:r>
          <a:endParaRPr lang="ar-JO" sz="4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43EEF1E-D842-4191-9A30-98006D6250EA}" type="parTrans" cxnId="{4F120135-8720-4B96-90B6-F4C403351E4A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D5AB8F-2F4E-4FAE-9E65-337D9A758AA6}" type="sibTrans" cxnId="{4F120135-8720-4B96-90B6-F4C403351E4A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666592C-9CB3-4D07-8FFD-FB4D9DEC93A5}">
      <dgm:prSet phldrT="[Text]" custT="1"/>
      <dgm:spPr>
        <a:solidFill>
          <a:srgbClr val="00B0F0"/>
        </a:solidFill>
      </dgm:spPr>
      <dgm:t>
        <a:bodyPr/>
        <a:lstStyle/>
        <a:p>
          <a:pPr rtl="1"/>
          <a:r>
            <a:rPr lang="ar-JO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شبه الجريمة</a:t>
          </a:r>
          <a:endParaRPr lang="ar-JO" sz="4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772053D-598E-49DB-9C77-5DF968DB7325}" type="parTrans" cxnId="{A18741CF-AF4A-4521-AF2B-C1778A3648FD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E42DE31-55E8-4AC5-82AF-BD88B9DE689C}" type="sibTrans" cxnId="{A18741CF-AF4A-4521-AF2B-C1778A3648FD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1FD8D7C-A199-4814-AF20-DD6A59467DF0}">
      <dgm:prSet phldrT="[Text]" custT="1"/>
      <dgm:spPr>
        <a:solidFill>
          <a:srgbClr val="0070C0"/>
        </a:solidFill>
      </dgm:spPr>
      <dgm:t>
        <a:bodyPr/>
        <a:lstStyle/>
        <a:p>
          <a:pPr rtl="1"/>
          <a:r>
            <a:rPr lang="ar-JO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</a:t>
          </a:r>
          <a:endParaRPr lang="ar-JO" sz="4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7A424AB-B3B0-4462-ACAB-38D5EBA7FE49}" type="parTrans" cxnId="{4F881A0A-0DD2-435C-A995-48DEF0C778C9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06AE4B7-3C21-4372-B76E-F899CD9884C3}" type="sibTrans" cxnId="{4F881A0A-0DD2-435C-A995-48DEF0C778C9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7D6D84E-4591-4BD9-9910-1F639018AA0A}" type="pres">
      <dgm:prSet presAssocID="{51DFC7E9-DCA7-4223-A334-61DC090F386F}" presName="diagram" presStyleCnt="0">
        <dgm:presLayoutVars>
          <dgm:dir val="rev"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35569F1B-76BC-4AF2-BE2B-9042A3E53C36}" type="pres">
      <dgm:prSet presAssocID="{04053080-F669-436E-938A-4EB988F1289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C792239B-B914-4001-A9A0-52310CD37E15}" type="pres">
      <dgm:prSet presAssocID="{6B5C2F65-E384-4B7B-8FD7-4805AEB15552}" presName="sibTrans" presStyleCnt="0"/>
      <dgm:spPr/>
    </dgm:pt>
    <dgm:pt modelId="{8C4A9243-16A3-4F07-8992-84595B2AED00}" type="pres">
      <dgm:prSet presAssocID="{F4B32B73-C662-4768-93F1-735EF00429D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A100D8C2-7FB1-46CB-9ED9-97AB08888E6A}" type="pres">
      <dgm:prSet presAssocID="{00620190-21FC-49B3-98F4-3BB383C9A32B}" presName="sibTrans" presStyleCnt="0"/>
      <dgm:spPr/>
    </dgm:pt>
    <dgm:pt modelId="{8EB43ADC-7AA2-4FB8-886A-BDDF41EE2F50}" type="pres">
      <dgm:prSet presAssocID="{54F7AC46-A973-40A7-824C-4E22FD8FA74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A19D1F50-91A2-41EB-B2A8-AED81AFA8947}" type="pres">
      <dgm:prSet presAssocID="{D8D5AB8F-2F4E-4FAE-9E65-337D9A758AA6}" presName="sibTrans" presStyleCnt="0"/>
      <dgm:spPr/>
    </dgm:pt>
    <dgm:pt modelId="{74D80ED5-7087-4805-8C71-70E2D61856AA}" type="pres">
      <dgm:prSet presAssocID="{E666592C-9CB3-4D07-8FFD-FB4D9DEC93A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86F9E116-7F32-479B-88CC-7A50BA8B99A3}" type="pres">
      <dgm:prSet presAssocID="{9E42DE31-55E8-4AC5-82AF-BD88B9DE689C}" presName="sibTrans" presStyleCnt="0"/>
      <dgm:spPr/>
    </dgm:pt>
    <dgm:pt modelId="{790D8162-C2AE-4120-AF81-7E92B37F356F}" type="pres">
      <dgm:prSet presAssocID="{51FD8D7C-A199-4814-AF20-DD6A59467DF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</dgm:ptLst>
  <dgm:cxnLst>
    <dgm:cxn modelId="{4DCBF526-6FEA-4C96-90F9-4E99524D3F2B}" type="presOf" srcId="{51DFC7E9-DCA7-4223-A334-61DC090F386F}" destId="{E7D6D84E-4591-4BD9-9910-1F639018AA0A}" srcOrd="0" destOrd="0" presId="urn:microsoft.com/office/officeart/2005/8/layout/default"/>
    <dgm:cxn modelId="{4F120135-8720-4B96-90B6-F4C403351E4A}" srcId="{51DFC7E9-DCA7-4223-A334-61DC090F386F}" destId="{54F7AC46-A973-40A7-824C-4E22FD8FA746}" srcOrd="2" destOrd="0" parTransId="{143EEF1E-D842-4191-9A30-98006D6250EA}" sibTransId="{D8D5AB8F-2F4E-4FAE-9E65-337D9A758AA6}"/>
    <dgm:cxn modelId="{2DB67560-F512-4D0A-915C-F28FFDC263E0}" type="presOf" srcId="{F4B32B73-C662-4768-93F1-735EF00429D4}" destId="{8C4A9243-16A3-4F07-8992-84595B2AED00}" srcOrd="0" destOrd="0" presId="urn:microsoft.com/office/officeart/2005/8/layout/default"/>
    <dgm:cxn modelId="{0A7D7456-2610-4DA8-AF23-9C57F0F60C7B}" type="presOf" srcId="{04053080-F669-436E-938A-4EB988F1289E}" destId="{35569F1B-76BC-4AF2-BE2B-9042A3E53C36}" srcOrd="0" destOrd="0" presId="urn:microsoft.com/office/officeart/2005/8/layout/default"/>
    <dgm:cxn modelId="{A18741CF-AF4A-4521-AF2B-C1778A3648FD}" srcId="{51DFC7E9-DCA7-4223-A334-61DC090F386F}" destId="{E666592C-9CB3-4D07-8FFD-FB4D9DEC93A5}" srcOrd="3" destOrd="0" parTransId="{4772053D-598E-49DB-9C77-5DF968DB7325}" sibTransId="{9E42DE31-55E8-4AC5-82AF-BD88B9DE689C}"/>
    <dgm:cxn modelId="{06154376-9251-4DCC-A2AE-EB57A1C44522}" srcId="{51DFC7E9-DCA7-4223-A334-61DC090F386F}" destId="{F4B32B73-C662-4768-93F1-735EF00429D4}" srcOrd="1" destOrd="0" parTransId="{E4DF6CFF-30AA-48CF-AD72-BFFB2C5B6DC4}" sibTransId="{00620190-21FC-49B3-98F4-3BB383C9A32B}"/>
    <dgm:cxn modelId="{8788C839-3A71-44EF-9AFE-41727CBFDC25}" type="presOf" srcId="{54F7AC46-A973-40A7-824C-4E22FD8FA746}" destId="{8EB43ADC-7AA2-4FB8-886A-BDDF41EE2F50}" srcOrd="0" destOrd="0" presId="urn:microsoft.com/office/officeart/2005/8/layout/default"/>
    <dgm:cxn modelId="{C58D8995-1B9E-40F1-9F9C-64D7068B9649}" srcId="{51DFC7E9-DCA7-4223-A334-61DC090F386F}" destId="{04053080-F669-436E-938A-4EB988F1289E}" srcOrd="0" destOrd="0" parTransId="{F96D3049-B67B-4C30-8450-6D0AA574182C}" sibTransId="{6B5C2F65-E384-4B7B-8FD7-4805AEB15552}"/>
    <dgm:cxn modelId="{059A5C15-D475-470F-972A-D774AF60C10A}" type="presOf" srcId="{E666592C-9CB3-4D07-8FFD-FB4D9DEC93A5}" destId="{74D80ED5-7087-4805-8C71-70E2D61856AA}" srcOrd="0" destOrd="0" presId="urn:microsoft.com/office/officeart/2005/8/layout/default"/>
    <dgm:cxn modelId="{A324215B-200E-4708-B52B-7D0AD8BDDFCD}" type="presOf" srcId="{51FD8D7C-A199-4814-AF20-DD6A59467DF0}" destId="{790D8162-C2AE-4120-AF81-7E92B37F356F}" srcOrd="0" destOrd="0" presId="urn:microsoft.com/office/officeart/2005/8/layout/default"/>
    <dgm:cxn modelId="{4F881A0A-0DD2-435C-A995-48DEF0C778C9}" srcId="{51DFC7E9-DCA7-4223-A334-61DC090F386F}" destId="{51FD8D7C-A199-4814-AF20-DD6A59467DF0}" srcOrd="4" destOrd="0" parTransId="{07A424AB-B3B0-4462-ACAB-38D5EBA7FE49}" sibTransId="{F06AE4B7-3C21-4372-B76E-F899CD9884C3}"/>
    <dgm:cxn modelId="{CF3A8A47-402D-4D3D-A52A-66D62E5D51B5}" type="presParOf" srcId="{E7D6D84E-4591-4BD9-9910-1F639018AA0A}" destId="{35569F1B-76BC-4AF2-BE2B-9042A3E53C36}" srcOrd="0" destOrd="0" presId="urn:microsoft.com/office/officeart/2005/8/layout/default"/>
    <dgm:cxn modelId="{1DAB6181-40D1-46C2-949B-79098449FD10}" type="presParOf" srcId="{E7D6D84E-4591-4BD9-9910-1F639018AA0A}" destId="{C792239B-B914-4001-A9A0-52310CD37E15}" srcOrd="1" destOrd="0" presId="urn:microsoft.com/office/officeart/2005/8/layout/default"/>
    <dgm:cxn modelId="{AC7D06A3-7A64-488B-BB85-6FEFB7B96A93}" type="presParOf" srcId="{E7D6D84E-4591-4BD9-9910-1F639018AA0A}" destId="{8C4A9243-16A3-4F07-8992-84595B2AED00}" srcOrd="2" destOrd="0" presId="urn:microsoft.com/office/officeart/2005/8/layout/default"/>
    <dgm:cxn modelId="{D9122648-EB13-49B0-933F-7A43C18C3858}" type="presParOf" srcId="{E7D6D84E-4591-4BD9-9910-1F639018AA0A}" destId="{A100D8C2-7FB1-46CB-9ED9-97AB08888E6A}" srcOrd="3" destOrd="0" presId="urn:microsoft.com/office/officeart/2005/8/layout/default"/>
    <dgm:cxn modelId="{4A876985-8CFE-4A1A-8688-125D3EC02FD4}" type="presParOf" srcId="{E7D6D84E-4591-4BD9-9910-1F639018AA0A}" destId="{8EB43ADC-7AA2-4FB8-886A-BDDF41EE2F50}" srcOrd="4" destOrd="0" presId="urn:microsoft.com/office/officeart/2005/8/layout/default"/>
    <dgm:cxn modelId="{D2C7DD2F-49EF-427E-83EC-649A943E7AFD}" type="presParOf" srcId="{E7D6D84E-4591-4BD9-9910-1F639018AA0A}" destId="{A19D1F50-91A2-41EB-B2A8-AED81AFA8947}" srcOrd="5" destOrd="0" presId="urn:microsoft.com/office/officeart/2005/8/layout/default"/>
    <dgm:cxn modelId="{B9E38641-E447-491B-94A5-C0116BC0EE3E}" type="presParOf" srcId="{E7D6D84E-4591-4BD9-9910-1F639018AA0A}" destId="{74D80ED5-7087-4805-8C71-70E2D61856AA}" srcOrd="6" destOrd="0" presId="urn:microsoft.com/office/officeart/2005/8/layout/default"/>
    <dgm:cxn modelId="{DCD85739-9BFE-4198-8FE5-AD6CD1F65163}" type="presParOf" srcId="{E7D6D84E-4591-4BD9-9910-1F639018AA0A}" destId="{86F9E116-7F32-479B-88CC-7A50BA8B99A3}" srcOrd="7" destOrd="0" presId="urn:microsoft.com/office/officeart/2005/8/layout/default"/>
    <dgm:cxn modelId="{30F1398C-2C5D-4786-B9D8-D3541A5D59BF}" type="presParOf" srcId="{E7D6D84E-4591-4BD9-9910-1F639018AA0A}" destId="{790D8162-C2AE-4120-AF81-7E92B37F356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929B48-B63C-428D-B255-6C223D2CDC9A}" type="doc">
      <dgm:prSet loTypeId="urn:microsoft.com/office/officeart/2005/8/layout/target3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pPr rtl="1"/>
          <a:endParaRPr lang="ar-JO"/>
        </a:p>
      </dgm:t>
    </dgm:pt>
    <dgm:pt modelId="{ACA3A005-25A6-4AE4-A6B1-092267D47AB6}">
      <dgm:prSet phldrT="[Text]" custT="1"/>
      <dgm:spPr/>
      <dgm:t>
        <a:bodyPr/>
        <a:lstStyle/>
        <a:p>
          <a:pPr algn="ctr" rtl="1"/>
          <a:r>
            <a:rPr lang="ar-JO" sz="4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3695736-7331-40BF-979D-BAAF90875CB5}" type="parTrans" cxnId="{83E1D4C3-97E2-43B2-987E-9BD3601B37AB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A31DDD8-4921-45E8-952C-33016E67DC32}" type="sibTrans" cxnId="{83E1D4C3-97E2-43B2-987E-9BD3601B37AB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9F2C9EE-0B35-4346-87AB-8B287BF9EADC}">
      <dgm:prSet phldrT="[Text]" custT="1"/>
      <dgm:spPr/>
      <dgm:t>
        <a:bodyPr/>
        <a:lstStyle/>
        <a:p>
          <a:pPr algn="ctr" rtl="1"/>
          <a:r>
            <a:rPr lang="ar-JO" sz="4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الارادة المنفردة</a:t>
          </a:r>
          <a:endParaRPr lang="ar-JO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CBC5951-16C9-4168-8270-042DB6CEA5D8}" type="parTrans" cxnId="{2E9B05E8-7314-4468-BA64-8B3FBB1C6CD5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5EFCD24-966C-4B6A-99C3-C7C102FA739D}" type="sibTrans" cxnId="{2E9B05E8-7314-4468-BA64-8B3FBB1C6CD5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7D0A116-EAE8-4A45-829A-2657FCC7FF8C}">
      <dgm:prSet phldrT="[Text]" custT="1"/>
      <dgm:spPr/>
      <dgm:t>
        <a:bodyPr/>
        <a:lstStyle/>
        <a:p>
          <a:pPr algn="ctr" rtl="1"/>
          <a:r>
            <a:rPr lang="ar-JO" sz="4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الفعل الضار</a:t>
          </a:r>
          <a:endParaRPr lang="ar-JO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8A3CF3A-432C-4046-82A1-3E3597A6102C}" type="parTrans" cxnId="{85673B78-99E8-4786-8DF9-727E6A36E2B4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AB79F32-2F27-4FEA-BDDE-8B20CC3F3BDC}" type="sibTrans" cxnId="{85673B78-99E8-4786-8DF9-727E6A36E2B4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537A74-9F0D-4330-B5BA-9B3501BE2960}">
      <dgm:prSet phldrT="[Text]" custT="1"/>
      <dgm:spPr/>
      <dgm:t>
        <a:bodyPr/>
        <a:lstStyle/>
        <a:p>
          <a:pPr algn="ctr" rtl="1"/>
          <a:r>
            <a:rPr lang="ar-JO" sz="4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الفعل النافع</a:t>
          </a:r>
          <a:endParaRPr lang="ar-JO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FD8B913-0F52-4421-ABC3-1F3200937529}" type="parTrans" cxnId="{5225CFC4-68A5-4AE1-8170-DDD38F475B4D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D18336-4FA4-46AF-9727-0D1B5CE2876F}" type="sibTrans" cxnId="{5225CFC4-68A5-4AE1-8170-DDD38F475B4D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7F77BD2-B591-4A75-A241-1D28B10942F4}">
      <dgm:prSet phldrT="[Text]" custT="1"/>
      <dgm:spPr/>
      <dgm:t>
        <a:bodyPr/>
        <a:lstStyle/>
        <a:p>
          <a:pPr algn="ctr" rtl="1"/>
          <a:r>
            <a:rPr lang="ar-JO" sz="4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</a:t>
          </a:r>
          <a:endParaRPr lang="ar-JO" sz="3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8A7340-16A2-4D43-BAF4-EB93F1DD0A46}" type="parTrans" cxnId="{C6F3F402-CD36-42AF-AD3C-9A2D498FB9CB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6D079F-B406-4D13-B657-B5DF109DCF5F}" type="sibTrans" cxnId="{C6F3F402-CD36-42AF-AD3C-9A2D498FB9CB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C520B9-884C-476A-8D09-84C4CC23BDF3}" type="pres">
      <dgm:prSet presAssocID="{1E929B48-B63C-428D-B255-6C223D2CDC9A}" presName="Name0" presStyleCnt="0">
        <dgm:presLayoutVars>
          <dgm:chMax val="7"/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E9B48589-7CA3-48B3-9F6D-9F529F137BFB}" type="pres">
      <dgm:prSet presAssocID="{ACA3A005-25A6-4AE4-A6B1-092267D47AB6}" presName="circle1" presStyleLbl="node1" presStyleIdx="0" presStyleCnt="5"/>
      <dgm:spPr/>
      <dgm:t>
        <a:bodyPr/>
        <a:lstStyle/>
        <a:p>
          <a:pPr rtl="1"/>
          <a:endParaRPr lang="ar-JO"/>
        </a:p>
      </dgm:t>
    </dgm:pt>
    <dgm:pt modelId="{51B94CA0-EE3B-4DE5-8649-F5E23B2E6325}" type="pres">
      <dgm:prSet presAssocID="{ACA3A005-25A6-4AE4-A6B1-092267D47AB6}" presName="space" presStyleCnt="0"/>
      <dgm:spPr/>
      <dgm:t>
        <a:bodyPr/>
        <a:lstStyle/>
        <a:p>
          <a:endParaRPr lang="en-US"/>
        </a:p>
      </dgm:t>
    </dgm:pt>
    <dgm:pt modelId="{C94080BD-D0C7-4C59-ABCE-9400203331EE}" type="pres">
      <dgm:prSet presAssocID="{ACA3A005-25A6-4AE4-A6B1-092267D47AB6}" presName="rect1" presStyleLbl="alignAcc1" presStyleIdx="0" presStyleCnt="5"/>
      <dgm:spPr/>
      <dgm:t>
        <a:bodyPr/>
        <a:lstStyle/>
        <a:p>
          <a:pPr rtl="1"/>
          <a:endParaRPr lang="ar-JO"/>
        </a:p>
      </dgm:t>
    </dgm:pt>
    <dgm:pt modelId="{D6C2503D-D30A-4062-B5E0-10748D611111}" type="pres">
      <dgm:prSet presAssocID="{B9F2C9EE-0B35-4346-87AB-8B287BF9EADC}" presName="vertSpace2" presStyleLbl="node1" presStyleIdx="0" presStyleCnt="5"/>
      <dgm:spPr/>
      <dgm:t>
        <a:bodyPr/>
        <a:lstStyle/>
        <a:p>
          <a:endParaRPr lang="en-US"/>
        </a:p>
      </dgm:t>
    </dgm:pt>
    <dgm:pt modelId="{C937810C-778F-46FA-B2E1-F425D76BB6D8}" type="pres">
      <dgm:prSet presAssocID="{B9F2C9EE-0B35-4346-87AB-8B287BF9EADC}" presName="circle2" presStyleLbl="node1" presStyleIdx="1" presStyleCnt="5"/>
      <dgm:spPr/>
      <dgm:t>
        <a:bodyPr/>
        <a:lstStyle/>
        <a:p>
          <a:pPr rtl="1"/>
          <a:endParaRPr lang="ar-JO"/>
        </a:p>
      </dgm:t>
    </dgm:pt>
    <dgm:pt modelId="{3EB2AF22-26E1-4641-8384-F157833C7E30}" type="pres">
      <dgm:prSet presAssocID="{B9F2C9EE-0B35-4346-87AB-8B287BF9EADC}" presName="rect2" presStyleLbl="alignAcc1" presStyleIdx="1" presStyleCnt="5"/>
      <dgm:spPr/>
      <dgm:t>
        <a:bodyPr/>
        <a:lstStyle/>
        <a:p>
          <a:pPr rtl="1"/>
          <a:endParaRPr lang="ar-JO"/>
        </a:p>
      </dgm:t>
    </dgm:pt>
    <dgm:pt modelId="{A3CB32AB-6F4C-4488-928B-4BF78C1CD602}" type="pres">
      <dgm:prSet presAssocID="{97D0A116-EAE8-4A45-829A-2657FCC7FF8C}" presName="vertSpace3" presStyleLbl="node1" presStyleIdx="1" presStyleCnt="5"/>
      <dgm:spPr/>
      <dgm:t>
        <a:bodyPr/>
        <a:lstStyle/>
        <a:p>
          <a:endParaRPr lang="en-US"/>
        </a:p>
      </dgm:t>
    </dgm:pt>
    <dgm:pt modelId="{FEC3DC65-6F5B-40D6-9720-065AEE9F7919}" type="pres">
      <dgm:prSet presAssocID="{97D0A116-EAE8-4A45-829A-2657FCC7FF8C}" presName="circle3" presStyleLbl="node1" presStyleIdx="2" presStyleCnt="5"/>
      <dgm:spPr/>
      <dgm:t>
        <a:bodyPr/>
        <a:lstStyle/>
        <a:p>
          <a:pPr rtl="1"/>
          <a:endParaRPr lang="ar-JO"/>
        </a:p>
      </dgm:t>
    </dgm:pt>
    <dgm:pt modelId="{DD4834F3-DE6B-4AAD-9513-B79A55686798}" type="pres">
      <dgm:prSet presAssocID="{97D0A116-EAE8-4A45-829A-2657FCC7FF8C}" presName="rect3" presStyleLbl="alignAcc1" presStyleIdx="2" presStyleCnt="5"/>
      <dgm:spPr/>
      <dgm:t>
        <a:bodyPr/>
        <a:lstStyle/>
        <a:p>
          <a:pPr rtl="1"/>
          <a:endParaRPr lang="ar-JO"/>
        </a:p>
      </dgm:t>
    </dgm:pt>
    <dgm:pt modelId="{6B9960DC-4B00-43EA-B53F-D23CC6B5294E}" type="pres">
      <dgm:prSet presAssocID="{BE537A74-9F0D-4330-B5BA-9B3501BE2960}" presName="vertSpace4" presStyleLbl="node1" presStyleIdx="2" presStyleCnt="5"/>
      <dgm:spPr/>
      <dgm:t>
        <a:bodyPr/>
        <a:lstStyle/>
        <a:p>
          <a:endParaRPr lang="en-US"/>
        </a:p>
      </dgm:t>
    </dgm:pt>
    <dgm:pt modelId="{C8C03C1F-CA20-497D-B281-48EC9BB3093C}" type="pres">
      <dgm:prSet presAssocID="{BE537A74-9F0D-4330-B5BA-9B3501BE2960}" presName="circle4" presStyleLbl="node1" presStyleIdx="3" presStyleCnt="5"/>
      <dgm:spPr/>
      <dgm:t>
        <a:bodyPr/>
        <a:lstStyle/>
        <a:p>
          <a:pPr rtl="1"/>
          <a:endParaRPr lang="ar-JO"/>
        </a:p>
      </dgm:t>
    </dgm:pt>
    <dgm:pt modelId="{1C434217-F18E-4BC7-AFB5-C10D2BEED1F5}" type="pres">
      <dgm:prSet presAssocID="{BE537A74-9F0D-4330-B5BA-9B3501BE2960}" presName="rect4" presStyleLbl="alignAcc1" presStyleIdx="3" presStyleCnt="5"/>
      <dgm:spPr/>
      <dgm:t>
        <a:bodyPr/>
        <a:lstStyle/>
        <a:p>
          <a:pPr rtl="1"/>
          <a:endParaRPr lang="ar-JO"/>
        </a:p>
      </dgm:t>
    </dgm:pt>
    <dgm:pt modelId="{A51DA1DD-D6CB-4F24-B19F-21DB58C9D8BB}" type="pres">
      <dgm:prSet presAssocID="{E7F77BD2-B591-4A75-A241-1D28B10942F4}" presName="vertSpace5" presStyleLbl="node1" presStyleIdx="3" presStyleCnt="5"/>
      <dgm:spPr/>
      <dgm:t>
        <a:bodyPr/>
        <a:lstStyle/>
        <a:p>
          <a:endParaRPr lang="en-US"/>
        </a:p>
      </dgm:t>
    </dgm:pt>
    <dgm:pt modelId="{58442E4F-21C1-490C-B866-ABC4B91D7B2A}" type="pres">
      <dgm:prSet presAssocID="{E7F77BD2-B591-4A75-A241-1D28B10942F4}" presName="circle5" presStyleLbl="node1" presStyleIdx="4" presStyleCnt="5"/>
      <dgm:spPr/>
      <dgm:t>
        <a:bodyPr/>
        <a:lstStyle/>
        <a:p>
          <a:pPr rtl="1"/>
          <a:endParaRPr lang="ar-JO"/>
        </a:p>
      </dgm:t>
    </dgm:pt>
    <dgm:pt modelId="{027A9842-7C6A-4C37-87BF-416B142A5D23}" type="pres">
      <dgm:prSet presAssocID="{E7F77BD2-B591-4A75-A241-1D28B10942F4}" presName="rect5" presStyleLbl="alignAcc1" presStyleIdx="4" presStyleCnt="5"/>
      <dgm:spPr/>
      <dgm:t>
        <a:bodyPr/>
        <a:lstStyle/>
        <a:p>
          <a:pPr rtl="1"/>
          <a:endParaRPr lang="ar-JO"/>
        </a:p>
      </dgm:t>
    </dgm:pt>
    <dgm:pt modelId="{6A574BE6-590E-4664-A564-F673EA7AD04A}" type="pres">
      <dgm:prSet presAssocID="{ACA3A005-25A6-4AE4-A6B1-092267D47AB6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51E8CA2A-BB44-478C-A591-E25C23BDEA14}" type="pres">
      <dgm:prSet presAssocID="{B9F2C9EE-0B35-4346-87AB-8B287BF9EADC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F3280668-5267-4180-B0AA-8A0E231BF068}" type="pres">
      <dgm:prSet presAssocID="{97D0A116-EAE8-4A45-829A-2657FCC7FF8C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6B7D83F9-4949-4417-9D4F-78D4C9A46375}" type="pres">
      <dgm:prSet presAssocID="{BE537A74-9F0D-4330-B5BA-9B3501BE2960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C27FFCCD-2BA0-420B-9E3D-53DD002B82FE}" type="pres">
      <dgm:prSet presAssocID="{E7F77BD2-B591-4A75-A241-1D28B10942F4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</dgm:ptLst>
  <dgm:cxnLst>
    <dgm:cxn modelId="{C6F3F402-CD36-42AF-AD3C-9A2D498FB9CB}" srcId="{1E929B48-B63C-428D-B255-6C223D2CDC9A}" destId="{E7F77BD2-B591-4A75-A241-1D28B10942F4}" srcOrd="4" destOrd="0" parTransId="{FB8A7340-16A2-4D43-BAF4-EB93F1DD0A46}" sibTransId="{756D079F-B406-4D13-B657-B5DF109DCF5F}"/>
    <dgm:cxn modelId="{824F4B55-AFCB-4566-9898-7C806234FA98}" type="presOf" srcId="{E7F77BD2-B591-4A75-A241-1D28B10942F4}" destId="{C27FFCCD-2BA0-420B-9E3D-53DD002B82FE}" srcOrd="1" destOrd="0" presId="urn:microsoft.com/office/officeart/2005/8/layout/target3"/>
    <dgm:cxn modelId="{5E7AF51C-9022-4EAD-8128-ABD534508D0B}" type="presOf" srcId="{97D0A116-EAE8-4A45-829A-2657FCC7FF8C}" destId="{DD4834F3-DE6B-4AAD-9513-B79A55686798}" srcOrd="0" destOrd="0" presId="urn:microsoft.com/office/officeart/2005/8/layout/target3"/>
    <dgm:cxn modelId="{D2C58384-590D-4257-9E75-1CA5086F4176}" type="presOf" srcId="{ACA3A005-25A6-4AE4-A6B1-092267D47AB6}" destId="{C94080BD-D0C7-4C59-ABCE-9400203331EE}" srcOrd="0" destOrd="0" presId="urn:microsoft.com/office/officeart/2005/8/layout/target3"/>
    <dgm:cxn modelId="{6113B419-9150-4764-9E2F-45EBE38BFFD1}" type="presOf" srcId="{B9F2C9EE-0B35-4346-87AB-8B287BF9EADC}" destId="{3EB2AF22-26E1-4641-8384-F157833C7E30}" srcOrd="0" destOrd="0" presId="urn:microsoft.com/office/officeart/2005/8/layout/target3"/>
    <dgm:cxn modelId="{2E9B05E8-7314-4468-BA64-8B3FBB1C6CD5}" srcId="{1E929B48-B63C-428D-B255-6C223D2CDC9A}" destId="{B9F2C9EE-0B35-4346-87AB-8B287BF9EADC}" srcOrd="1" destOrd="0" parTransId="{1CBC5951-16C9-4168-8270-042DB6CEA5D8}" sibTransId="{65EFCD24-966C-4B6A-99C3-C7C102FA739D}"/>
    <dgm:cxn modelId="{3C58AA4A-7DB4-4B5B-9B4F-3ADF87A09433}" type="presOf" srcId="{BE537A74-9F0D-4330-B5BA-9B3501BE2960}" destId="{6B7D83F9-4949-4417-9D4F-78D4C9A46375}" srcOrd="1" destOrd="0" presId="urn:microsoft.com/office/officeart/2005/8/layout/target3"/>
    <dgm:cxn modelId="{68BEADEA-E4CB-4A66-AC56-4D70DD720E63}" type="presOf" srcId="{B9F2C9EE-0B35-4346-87AB-8B287BF9EADC}" destId="{51E8CA2A-BB44-478C-A591-E25C23BDEA14}" srcOrd="1" destOrd="0" presId="urn:microsoft.com/office/officeart/2005/8/layout/target3"/>
    <dgm:cxn modelId="{83E1D4C3-97E2-43B2-987E-9BD3601B37AB}" srcId="{1E929B48-B63C-428D-B255-6C223D2CDC9A}" destId="{ACA3A005-25A6-4AE4-A6B1-092267D47AB6}" srcOrd="0" destOrd="0" parTransId="{E3695736-7331-40BF-979D-BAAF90875CB5}" sibTransId="{FA31DDD8-4921-45E8-952C-33016E67DC32}"/>
    <dgm:cxn modelId="{1DD0EB2C-0CFC-4041-B370-9824FFFFCD72}" type="presOf" srcId="{ACA3A005-25A6-4AE4-A6B1-092267D47AB6}" destId="{6A574BE6-590E-4664-A564-F673EA7AD04A}" srcOrd="1" destOrd="0" presId="urn:microsoft.com/office/officeart/2005/8/layout/target3"/>
    <dgm:cxn modelId="{04D4A1D2-E2FA-41B3-AB68-43D58A48144F}" type="presOf" srcId="{BE537A74-9F0D-4330-B5BA-9B3501BE2960}" destId="{1C434217-F18E-4BC7-AFB5-C10D2BEED1F5}" srcOrd="0" destOrd="0" presId="urn:microsoft.com/office/officeart/2005/8/layout/target3"/>
    <dgm:cxn modelId="{EE26F2E1-5540-42FE-BF72-FEA1D6F42362}" type="presOf" srcId="{1E929B48-B63C-428D-B255-6C223D2CDC9A}" destId="{C0C520B9-884C-476A-8D09-84C4CC23BDF3}" srcOrd="0" destOrd="0" presId="urn:microsoft.com/office/officeart/2005/8/layout/target3"/>
    <dgm:cxn modelId="{5225CFC4-68A5-4AE1-8170-DDD38F475B4D}" srcId="{1E929B48-B63C-428D-B255-6C223D2CDC9A}" destId="{BE537A74-9F0D-4330-B5BA-9B3501BE2960}" srcOrd="3" destOrd="0" parTransId="{1FD8B913-0F52-4421-ABC3-1F3200937529}" sibTransId="{F5D18336-4FA4-46AF-9727-0D1B5CE2876F}"/>
    <dgm:cxn modelId="{85673B78-99E8-4786-8DF9-727E6A36E2B4}" srcId="{1E929B48-B63C-428D-B255-6C223D2CDC9A}" destId="{97D0A116-EAE8-4A45-829A-2657FCC7FF8C}" srcOrd="2" destOrd="0" parTransId="{B8A3CF3A-432C-4046-82A1-3E3597A6102C}" sibTransId="{7AB79F32-2F27-4FEA-BDDE-8B20CC3F3BDC}"/>
    <dgm:cxn modelId="{2DC366B3-B4B6-4B44-B858-54213574EE54}" type="presOf" srcId="{E7F77BD2-B591-4A75-A241-1D28B10942F4}" destId="{027A9842-7C6A-4C37-87BF-416B142A5D23}" srcOrd="0" destOrd="0" presId="urn:microsoft.com/office/officeart/2005/8/layout/target3"/>
    <dgm:cxn modelId="{5BFCDDBE-39B4-49A2-9B64-F80F59EB7262}" type="presOf" srcId="{97D0A116-EAE8-4A45-829A-2657FCC7FF8C}" destId="{F3280668-5267-4180-B0AA-8A0E231BF068}" srcOrd="1" destOrd="0" presId="urn:microsoft.com/office/officeart/2005/8/layout/target3"/>
    <dgm:cxn modelId="{D1A54F6D-FEC3-4B12-A0A5-8133D725E0A3}" type="presParOf" srcId="{C0C520B9-884C-476A-8D09-84C4CC23BDF3}" destId="{E9B48589-7CA3-48B3-9F6D-9F529F137BFB}" srcOrd="0" destOrd="0" presId="urn:microsoft.com/office/officeart/2005/8/layout/target3"/>
    <dgm:cxn modelId="{762DE5A5-948A-4E98-B08E-74E1FE8E841B}" type="presParOf" srcId="{C0C520B9-884C-476A-8D09-84C4CC23BDF3}" destId="{51B94CA0-EE3B-4DE5-8649-F5E23B2E6325}" srcOrd="1" destOrd="0" presId="urn:microsoft.com/office/officeart/2005/8/layout/target3"/>
    <dgm:cxn modelId="{A5C75C0C-FC4E-48AF-B4B1-985E50397503}" type="presParOf" srcId="{C0C520B9-884C-476A-8D09-84C4CC23BDF3}" destId="{C94080BD-D0C7-4C59-ABCE-9400203331EE}" srcOrd="2" destOrd="0" presId="urn:microsoft.com/office/officeart/2005/8/layout/target3"/>
    <dgm:cxn modelId="{A743DD5E-30FE-4ED4-89DB-454BEBBC8991}" type="presParOf" srcId="{C0C520B9-884C-476A-8D09-84C4CC23BDF3}" destId="{D6C2503D-D30A-4062-B5E0-10748D611111}" srcOrd="3" destOrd="0" presId="urn:microsoft.com/office/officeart/2005/8/layout/target3"/>
    <dgm:cxn modelId="{2427F9B6-2525-4294-B33D-E4EDFC967A6E}" type="presParOf" srcId="{C0C520B9-884C-476A-8D09-84C4CC23BDF3}" destId="{C937810C-778F-46FA-B2E1-F425D76BB6D8}" srcOrd="4" destOrd="0" presId="urn:microsoft.com/office/officeart/2005/8/layout/target3"/>
    <dgm:cxn modelId="{0DE5D15C-4484-4261-8DCD-96E1599A637E}" type="presParOf" srcId="{C0C520B9-884C-476A-8D09-84C4CC23BDF3}" destId="{3EB2AF22-26E1-4641-8384-F157833C7E30}" srcOrd="5" destOrd="0" presId="urn:microsoft.com/office/officeart/2005/8/layout/target3"/>
    <dgm:cxn modelId="{56D4F9F4-553D-4BF0-8AB6-97312A766746}" type="presParOf" srcId="{C0C520B9-884C-476A-8D09-84C4CC23BDF3}" destId="{A3CB32AB-6F4C-4488-928B-4BF78C1CD602}" srcOrd="6" destOrd="0" presId="urn:microsoft.com/office/officeart/2005/8/layout/target3"/>
    <dgm:cxn modelId="{A63EF516-2346-46BE-AA71-C30AF1FAA68D}" type="presParOf" srcId="{C0C520B9-884C-476A-8D09-84C4CC23BDF3}" destId="{FEC3DC65-6F5B-40D6-9720-065AEE9F7919}" srcOrd="7" destOrd="0" presId="urn:microsoft.com/office/officeart/2005/8/layout/target3"/>
    <dgm:cxn modelId="{DC3B6603-45C5-49C5-B0E6-6F22B7AEC42D}" type="presParOf" srcId="{C0C520B9-884C-476A-8D09-84C4CC23BDF3}" destId="{DD4834F3-DE6B-4AAD-9513-B79A55686798}" srcOrd="8" destOrd="0" presId="urn:microsoft.com/office/officeart/2005/8/layout/target3"/>
    <dgm:cxn modelId="{A483DAF6-46BA-4BB2-95CD-05CE46900ADF}" type="presParOf" srcId="{C0C520B9-884C-476A-8D09-84C4CC23BDF3}" destId="{6B9960DC-4B00-43EA-B53F-D23CC6B5294E}" srcOrd="9" destOrd="0" presId="urn:microsoft.com/office/officeart/2005/8/layout/target3"/>
    <dgm:cxn modelId="{AAA93352-183F-41FE-AE69-3C82C01C614A}" type="presParOf" srcId="{C0C520B9-884C-476A-8D09-84C4CC23BDF3}" destId="{C8C03C1F-CA20-497D-B281-48EC9BB3093C}" srcOrd="10" destOrd="0" presId="urn:microsoft.com/office/officeart/2005/8/layout/target3"/>
    <dgm:cxn modelId="{2B7BC9D7-DF40-4701-BB30-C6E7ED881471}" type="presParOf" srcId="{C0C520B9-884C-476A-8D09-84C4CC23BDF3}" destId="{1C434217-F18E-4BC7-AFB5-C10D2BEED1F5}" srcOrd="11" destOrd="0" presId="urn:microsoft.com/office/officeart/2005/8/layout/target3"/>
    <dgm:cxn modelId="{F60FE596-B5DE-44C2-9D98-EB2CF01ECD26}" type="presParOf" srcId="{C0C520B9-884C-476A-8D09-84C4CC23BDF3}" destId="{A51DA1DD-D6CB-4F24-B19F-21DB58C9D8BB}" srcOrd="12" destOrd="0" presId="urn:microsoft.com/office/officeart/2005/8/layout/target3"/>
    <dgm:cxn modelId="{2002EE4C-DE36-450E-8A9B-32D5B586CE50}" type="presParOf" srcId="{C0C520B9-884C-476A-8D09-84C4CC23BDF3}" destId="{58442E4F-21C1-490C-B866-ABC4B91D7B2A}" srcOrd="13" destOrd="0" presId="urn:microsoft.com/office/officeart/2005/8/layout/target3"/>
    <dgm:cxn modelId="{BEBBB4CB-21A8-4F4F-82ED-69E48909147D}" type="presParOf" srcId="{C0C520B9-884C-476A-8D09-84C4CC23BDF3}" destId="{027A9842-7C6A-4C37-87BF-416B142A5D23}" srcOrd="14" destOrd="0" presId="urn:microsoft.com/office/officeart/2005/8/layout/target3"/>
    <dgm:cxn modelId="{E72E9BE8-2D92-4C2D-B661-BDAC7D6BD688}" type="presParOf" srcId="{C0C520B9-884C-476A-8D09-84C4CC23BDF3}" destId="{6A574BE6-590E-4664-A564-F673EA7AD04A}" srcOrd="15" destOrd="0" presId="urn:microsoft.com/office/officeart/2005/8/layout/target3"/>
    <dgm:cxn modelId="{12893F5F-A4AE-4591-B5FF-6705F27D1FD5}" type="presParOf" srcId="{C0C520B9-884C-476A-8D09-84C4CC23BDF3}" destId="{51E8CA2A-BB44-478C-A591-E25C23BDEA14}" srcOrd="16" destOrd="0" presId="urn:microsoft.com/office/officeart/2005/8/layout/target3"/>
    <dgm:cxn modelId="{77BFE504-6CC0-44D5-A864-4D87C67B0403}" type="presParOf" srcId="{C0C520B9-884C-476A-8D09-84C4CC23BDF3}" destId="{F3280668-5267-4180-B0AA-8A0E231BF068}" srcOrd="17" destOrd="0" presId="urn:microsoft.com/office/officeart/2005/8/layout/target3"/>
    <dgm:cxn modelId="{415888D9-4EC0-43BF-9BF2-600B961BB3B4}" type="presParOf" srcId="{C0C520B9-884C-476A-8D09-84C4CC23BDF3}" destId="{6B7D83F9-4949-4417-9D4F-78D4C9A46375}" srcOrd="18" destOrd="0" presId="urn:microsoft.com/office/officeart/2005/8/layout/target3"/>
    <dgm:cxn modelId="{32F5A0ED-F50D-4A79-879B-D7C963AF4BA1}" type="presParOf" srcId="{C0C520B9-884C-476A-8D09-84C4CC23BDF3}" destId="{C27FFCCD-2BA0-420B-9E3D-53DD002B82FE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8A3552-5A0D-4E0C-A861-3C777237CB02}" type="doc">
      <dgm:prSet loTypeId="urn:microsoft.com/office/officeart/2005/8/layout/funnel1" loCatId="process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pPr rtl="1"/>
          <a:endParaRPr lang="ar-JO"/>
        </a:p>
      </dgm:t>
    </dgm:pt>
    <dgm:pt modelId="{108C596F-AE19-4F1F-9203-CDCEF447521B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الرضا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2DD2DAF-2961-4BCB-9915-2D1F625EB9B0}" type="parTrans" cxnId="{DF188976-8756-4B8F-8C27-A996FD2E08A9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19304BE-159D-41DE-9715-CAAD069A8D0D}" type="sibTrans" cxnId="{DF188976-8756-4B8F-8C27-A996FD2E08A9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C7D69CB-3655-4332-8553-70ECC9E2777A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المحل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D4D62AB-FDA6-4092-932D-4DC1FBBD3DF3}" type="parTrans" cxnId="{D4EE582A-96EE-493B-8713-CC93F8858A64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B6482E-B222-415F-B617-B74B966C9B8E}" type="sibTrans" cxnId="{D4EE582A-96EE-493B-8713-CC93F8858A64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78375E1-FA80-41BB-AC43-D1A319011E93}">
      <dgm:prSet phldrT="[Text]" custT="1"/>
      <dgm:spPr/>
      <dgm:t>
        <a:bodyPr/>
        <a:lstStyle/>
        <a:p>
          <a:pPr rtl="1"/>
          <a:r>
            <a:rPr lang="ar-JO" sz="2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السبب</a:t>
          </a:r>
          <a:endParaRPr lang="ar-JO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B02BBD-75AF-4737-8E8E-BB3510E25386}" type="parTrans" cxnId="{0009B2B4-93D7-40FD-A882-1E3646615AB9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701B7FE-41C5-4610-B467-D034310BE7E9}" type="sibTrans" cxnId="{0009B2B4-93D7-40FD-A882-1E3646615AB9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E092D1-5351-4D2A-9E56-B3E69D7AC80E}">
      <dgm:prSet phldrT="[Text]" custT="1"/>
      <dgm:spPr/>
      <dgm:t>
        <a:bodyPr/>
        <a:lstStyle/>
        <a:p>
          <a:pPr rtl="1"/>
          <a:r>
            <a:rPr lang="ar-JO" sz="40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27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2B10FC-930D-4565-8FF1-6A26C5C987B5}" type="parTrans" cxnId="{96A0A12E-1ED9-43AC-A8CE-52DD5CB78384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EA8645-1CA0-4B32-A43F-2042891704CA}" type="sibTrans" cxnId="{96A0A12E-1ED9-43AC-A8CE-52DD5CB78384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58E465F-CB0C-4455-A9EF-0C6DE9EC9D55}" type="pres">
      <dgm:prSet presAssocID="{0F8A3552-5A0D-4E0C-A861-3C777237CB02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5018D124-807A-4C03-9FAC-84F2400F981D}" type="pres">
      <dgm:prSet presAssocID="{0F8A3552-5A0D-4E0C-A861-3C777237CB02}" presName="ellipse" presStyleLbl="trBgShp" presStyleIdx="0" presStyleCnt="1" custScaleX="141783"/>
      <dgm:spPr/>
      <dgm:t>
        <a:bodyPr/>
        <a:lstStyle/>
        <a:p>
          <a:pPr rtl="1"/>
          <a:endParaRPr lang="ar-JO"/>
        </a:p>
      </dgm:t>
    </dgm:pt>
    <dgm:pt modelId="{332104C8-12AD-4BA5-83D8-5909C0146519}" type="pres">
      <dgm:prSet presAssocID="{0F8A3552-5A0D-4E0C-A861-3C777237CB02}" presName="arrow1" presStyleLbl="fgShp" presStyleIdx="0" presStyleCnt="1"/>
      <dgm:spPr/>
      <dgm:t>
        <a:bodyPr/>
        <a:lstStyle/>
        <a:p>
          <a:pPr rtl="1"/>
          <a:endParaRPr lang="ar-JO"/>
        </a:p>
      </dgm:t>
    </dgm:pt>
    <dgm:pt modelId="{9AD0BEA9-5CBA-4106-BE21-BE053086BC86}" type="pres">
      <dgm:prSet presAssocID="{0F8A3552-5A0D-4E0C-A861-3C777237CB02}" presName="rectangle" presStyleLbl="revTx" presStyleIdx="0" presStyleCnt="1" custScaleX="133851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218F3B41-7E67-4A7D-B6B7-F78C36093A47}" type="pres">
      <dgm:prSet presAssocID="{EC7D69CB-3655-4332-8553-70ECC9E2777A}" presName="item1" presStyleLbl="node1" presStyleIdx="0" presStyleCnt="3" custScaleX="125828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99D74D2B-73E4-4B19-BA94-7ED0EBD5CE38}" type="pres">
      <dgm:prSet presAssocID="{078375E1-FA80-41BB-AC43-D1A319011E93}" presName="item2" presStyleLbl="node1" presStyleIdx="1" presStyleCnt="3" custScaleX="133915" custLinFactNeighborX="6300" custLinFactNeighborY="-15167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862098AF-5DB9-4D18-B4F1-828438EC2F9E}" type="pres">
      <dgm:prSet presAssocID="{7DE092D1-5351-4D2A-9E56-B3E69D7AC80E}" presName="item3" presStyleLbl="node1" presStyleIdx="2" presStyleCnt="3" custScaleX="127834" custLinFactNeighborX="20736" custLinFactNeighborY="9011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F96E544C-6F00-40D7-B15A-34785D0B13DD}" type="pres">
      <dgm:prSet presAssocID="{0F8A3552-5A0D-4E0C-A861-3C777237CB02}" presName="funnel" presStyleLbl="trAlignAcc1" presStyleIdx="0" presStyleCnt="1" custScaleX="147129" custLinFactNeighborX="0" custLinFactNeighborY="-893"/>
      <dgm:spPr/>
      <dgm:t>
        <a:bodyPr/>
        <a:lstStyle/>
        <a:p>
          <a:pPr rtl="1"/>
          <a:endParaRPr lang="ar-JO"/>
        </a:p>
      </dgm:t>
    </dgm:pt>
  </dgm:ptLst>
  <dgm:cxnLst>
    <dgm:cxn modelId="{218FB665-4EBF-461F-B0A4-C507C6356DD4}" type="presOf" srcId="{EC7D69CB-3655-4332-8553-70ECC9E2777A}" destId="{99D74D2B-73E4-4B19-BA94-7ED0EBD5CE38}" srcOrd="0" destOrd="0" presId="urn:microsoft.com/office/officeart/2005/8/layout/funnel1"/>
    <dgm:cxn modelId="{DF188976-8756-4B8F-8C27-A996FD2E08A9}" srcId="{0F8A3552-5A0D-4E0C-A861-3C777237CB02}" destId="{108C596F-AE19-4F1F-9203-CDCEF447521B}" srcOrd="0" destOrd="0" parTransId="{F2DD2DAF-2961-4BCB-9915-2D1F625EB9B0}" sibTransId="{519304BE-159D-41DE-9715-CAAD069A8D0D}"/>
    <dgm:cxn modelId="{054C6FB5-9C27-449A-AED2-3E71B29664BE}" type="presOf" srcId="{108C596F-AE19-4F1F-9203-CDCEF447521B}" destId="{862098AF-5DB9-4D18-B4F1-828438EC2F9E}" srcOrd="0" destOrd="0" presId="urn:microsoft.com/office/officeart/2005/8/layout/funnel1"/>
    <dgm:cxn modelId="{96A0A12E-1ED9-43AC-A8CE-52DD5CB78384}" srcId="{0F8A3552-5A0D-4E0C-A861-3C777237CB02}" destId="{7DE092D1-5351-4D2A-9E56-B3E69D7AC80E}" srcOrd="3" destOrd="0" parTransId="{722B10FC-930D-4565-8FF1-6A26C5C987B5}" sibTransId="{75EA8645-1CA0-4B32-A43F-2042891704CA}"/>
    <dgm:cxn modelId="{D4EE582A-96EE-493B-8713-CC93F8858A64}" srcId="{0F8A3552-5A0D-4E0C-A861-3C777237CB02}" destId="{EC7D69CB-3655-4332-8553-70ECC9E2777A}" srcOrd="1" destOrd="0" parTransId="{FD4D62AB-FDA6-4092-932D-4DC1FBBD3DF3}" sibTransId="{D6B6482E-B222-415F-B617-B74B966C9B8E}"/>
    <dgm:cxn modelId="{BA8ABCB6-41FE-4529-87F5-9098AE164357}" type="presOf" srcId="{0F8A3552-5A0D-4E0C-A861-3C777237CB02}" destId="{958E465F-CB0C-4455-A9EF-0C6DE9EC9D55}" srcOrd="0" destOrd="0" presId="urn:microsoft.com/office/officeart/2005/8/layout/funnel1"/>
    <dgm:cxn modelId="{0009B2B4-93D7-40FD-A882-1E3646615AB9}" srcId="{0F8A3552-5A0D-4E0C-A861-3C777237CB02}" destId="{078375E1-FA80-41BB-AC43-D1A319011E93}" srcOrd="2" destOrd="0" parTransId="{BEB02BBD-75AF-4737-8E8E-BB3510E25386}" sibTransId="{3701B7FE-41C5-4610-B467-D034310BE7E9}"/>
    <dgm:cxn modelId="{C7359F0E-984D-43A6-92CC-A2CB901AB571}" type="presOf" srcId="{7DE092D1-5351-4D2A-9E56-B3E69D7AC80E}" destId="{9AD0BEA9-5CBA-4106-BE21-BE053086BC86}" srcOrd="0" destOrd="0" presId="urn:microsoft.com/office/officeart/2005/8/layout/funnel1"/>
    <dgm:cxn modelId="{BCD1F5CF-C7E8-47CF-99B3-D6EFD6F682C8}" type="presOf" srcId="{078375E1-FA80-41BB-AC43-D1A319011E93}" destId="{218F3B41-7E67-4A7D-B6B7-F78C36093A47}" srcOrd="0" destOrd="0" presId="urn:microsoft.com/office/officeart/2005/8/layout/funnel1"/>
    <dgm:cxn modelId="{852D5458-67C7-4C14-8011-67A1E9C8D04A}" type="presParOf" srcId="{958E465F-CB0C-4455-A9EF-0C6DE9EC9D55}" destId="{5018D124-807A-4C03-9FAC-84F2400F981D}" srcOrd="0" destOrd="0" presId="urn:microsoft.com/office/officeart/2005/8/layout/funnel1"/>
    <dgm:cxn modelId="{A3EB69EB-1DB8-4A1C-999A-22ACA9240219}" type="presParOf" srcId="{958E465F-CB0C-4455-A9EF-0C6DE9EC9D55}" destId="{332104C8-12AD-4BA5-83D8-5909C0146519}" srcOrd="1" destOrd="0" presId="urn:microsoft.com/office/officeart/2005/8/layout/funnel1"/>
    <dgm:cxn modelId="{954609C8-3326-40BB-96A0-3DDCBB271CB8}" type="presParOf" srcId="{958E465F-CB0C-4455-A9EF-0C6DE9EC9D55}" destId="{9AD0BEA9-5CBA-4106-BE21-BE053086BC86}" srcOrd="2" destOrd="0" presId="urn:microsoft.com/office/officeart/2005/8/layout/funnel1"/>
    <dgm:cxn modelId="{F57A1D15-8E6E-4982-8EF0-8418577C2CEB}" type="presParOf" srcId="{958E465F-CB0C-4455-A9EF-0C6DE9EC9D55}" destId="{218F3B41-7E67-4A7D-B6B7-F78C36093A47}" srcOrd="3" destOrd="0" presId="urn:microsoft.com/office/officeart/2005/8/layout/funnel1"/>
    <dgm:cxn modelId="{4BFE74F1-6BE4-46E2-8820-4D53491D05F5}" type="presParOf" srcId="{958E465F-CB0C-4455-A9EF-0C6DE9EC9D55}" destId="{99D74D2B-73E4-4B19-BA94-7ED0EBD5CE38}" srcOrd="4" destOrd="0" presId="urn:microsoft.com/office/officeart/2005/8/layout/funnel1"/>
    <dgm:cxn modelId="{77D25F5E-7FE5-49A0-9FBB-5BC4400F4C0D}" type="presParOf" srcId="{958E465F-CB0C-4455-A9EF-0C6DE9EC9D55}" destId="{862098AF-5DB9-4D18-B4F1-828438EC2F9E}" srcOrd="5" destOrd="0" presId="urn:microsoft.com/office/officeart/2005/8/layout/funnel1"/>
    <dgm:cxn modelId="{B1A399B5-42A4-4F87-B888-047AEAF22A12}" type="presParOf" srcId="{958E465F-CB0C-4455-A9EF-0C6DE9EC9D55}" destId="{F96E544C-6F00-40D7-B15A-34785D0B13DD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169CA-EBA2-4585-9ED8-4DB8049FECDC}">
      <dsp:nvSpPr>
        <dsp:cNvPr id="0" name=""/>
        <dsp:cNvSpPr/>
      </dsp:nvSpPr>
      <dsp:spPr>
        <a:xfrm>
          <a:off x="2942701" y="2983376"/>
          <a:ext cx="2039397" cy="203939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700" kern="1200" smtClean="0"/>
            <a:t>مصادر الالتزام</a:t>
          </a:r>
          <a:endParaRPr lang="ar-JO" sz="4700" kern="1200" dirty="0"/>
        </a:p>
      </dsp:txBody>
      <dsp:txXfrm>
        <a:off x="3241364" y="3282039"/>
        <a:ext cx="1442071" cy="1442071"/>
      </dsp:txXfrm>
    </dsp:sp>
    <dsp:sp modelId="{2ABEEE3D-5178-42AE-AB2E-9888B7B432EA}">
      <dsp:nvSpPr>
        <dsp:cNvPr id="0" name=""/>
        <dsp:cNvSpPr/>
      </dsp:nvSpPr>
      <dsp:spPr>
        <a:xfrm rot="10800000">
          <a:off x="969320" y="3712461"/>
          <a:ext cx="1864844" cy="58122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49D140-C8A6-407C-A9B6-A3E19ECE113B}">
      <dsp:nvSpPr>
        <dsp:cNvPr id="0" name=""/>
        <dsp:cNvSpPr/>
      </dsp:nvSpPr>
      <dsp:spPr>
        <a:xfrm>
          <a:off x="606" y="3228104"/>
          <a:ext cx="1937427" cy="1549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kern="1200" smtClean="0"/>
            <a:t>القانون</a:t>
          </a:r>
          <a:endParaRPr lang="ar-JO" sz="4800" kern="1200" dirty="0"/>
        </a:p>
      </dsp:txBody>
      <dsp:txXfrm>
        <a:off x="46002" y="3273500"/>
        <a:ext cx="1846635" cy="1459150"/>
      </dsp:txXfrm>
    </dsp:sp>
    <dsp:sp modelId="{7D948713-3B2D-48D6-8E71-B83FF048B1B4}">
      <dsp:nvSpPr>
        <dsp:cNvPr id="0" name=""/>
        <dsp:cNvSpPr/>
      </dsp:nvSpPr>
      <dsp:spPr>
        <a:xfrm rot="13500000">
          <a:off x="1572873" y="2255357"/>
          <a:ext cx="1864844" cy="581228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A3FCB2-C4E5-4757-9EF0-8914911DBE6A}">
      <dsp:nvSpPr>
        <dsp:cNvPr id="0" name=""/>
        <dsp:cNvSpPr/>
      </dsp:nvSpPr>
      <dsp:spPr>
        <a:xfrm>
          <a:off x="877259" y="1111677"/>
          <a:ext cx="1937427" cy="1549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kern="1200" dirty="0" smtClean="0"/>
            <a:t>الفعل الضار</a:t>
          </a:r>
          <a:endParaRPr lang="ar-JO" sz="4800" kern="1200" dirty="0"/>
        </a:p>
      </dsp:txBody>
      <dsp:txXfrm>
        <a:off x="922655" y="1157073"/>
        <a:ext cx="1846635" cy="1459150"/>
      </dsp:txXfrm>
    </dsp:sp>
    <dsp:sp modelId="{D8D7F4C8-DA23-4131-A83A-D4724282DF55}">
      <dsp:nvSpPr>
        <dsp:cNvPr id="0" name=""/>
        <dsp:cNvSpPr/>
      </dsp:nvSpPr>
      <dsp:spPr>
        <a:xfrm rot="16200000">
          <a:off x="3029977" y="1651804"/>
          <a:ext cx="1864844" cy="581228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0D3501-CBE2-4811-803B-1CA08601A2C1}">
      <dsp:nvSpPr>
        <dsp:cNvPr id="0" name=""/>
        <dsp:cNvSpPr/>
      </dsp:nvSpPr>
      <dsp:spPr>
        <a:xfrm>
          <a:off x="2993686" y="235025"/>
          <a:ext cx="1937427" cy="1549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kern="1200" smtClean="0"/>
            <a:t>الفعل النافع</a:t>
          </a:r>
          <a:endParaRPr lang="ar-JO" sz="4800" kern="1200" dirty="0"/>
        </a:p>
      </dsp:txBody>
      <dsp:txXfrm>
        <a:off x="3039082" y="280421"/>
        <a:ext cx="1846635" cy="1459150"/>
      </dsp:txXfrm>
    </dsp:sp>
    <dsp:sp modelId="{0301E55A-2EDE-4585-A7E2-9DA859DD512E}">
      <dsp:nvSpPr>
        <dsp:cNvPr id="0" name=""/>
        <dsp:cNvSpPr/>
      </dsp:nvSpPr>
      <dsp:spPr>
        <a:xfrm rot="18900000">
          <a:off x="4487082" y="2255357"/>
          <a:ext cx="1864844" cy="581228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1945BD-B120-4741-B3BB-EFBB2A1E0AD7}">
      <dsp:nvSpPr>
        <dsp:cNvPr id="0" name=""/>
        <dsp:cNvSpPr/>
      </dsp:nvSpPr>
      <dsp:spPr>
        <a:xfrm>
          <a:off x="5110112" y="1111677"/>
          <a:ext cx="1937427" cy="1549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kern="1200" smtClean="0"/>
            <a:t>الارادة المنفردة</a:t>
          </a:r>
          <a:endParaRPr lang="ar-JO" sz="4800" kern="1200" dirty="0"/>
        </a:p>
      </dsp:txBody>
      <dsp:txXfrm>
        <a:off x="5155508" y="1157073"/>
        <a:ext cx="1846635" cy="1459150"/>
      </dsp:txXfrm>
    </dsp:sp>
    <dsp:sp modelId="{7F2D8AA6-0D84-4A94-A08E-1A0B0DC0DA42}">
      <dsp:nvSpPr>
        <dsp:cNvPr id="0" name=""/>
        <dsp:cNvSpPr/>
      </dsp:nvSpPr>
      <dsp:spPr>
        <a:xfrm>
          <a:off x="5090634" y="3712461"/>
          <a:ext cx="1864844" cy="581228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9C85EF-6393-469F-934A-22784CDC1F61}">
      <dsp:nvSpPr>
        <dsp:cNvPr id="0" name=""/>
        <dsp:cNvSpPr/>
      </dsp:nvSpPr>
      <dsp:spPr>
        <a:xfrm>
          <a:off x="5986765" y="3228104"/>
          <a:ext cx="1937427" cy="1549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kern="1200" smtClean="0"/>
            <a:t>العقد</a:t>
          </a:r>
          <a:endParaRPr lang="ar-JO" sz="4800" kern="1200" dirty="0"/>
        </a:p>
      </dsp:txBody>
      <dsp:txXfrm>
        <a:off x="6032161" y="3273500"/>
        <a:ext cx="1846635" cy="14591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69F1B-76BC-4AF2-BE2B-9042A3E53C36}">
      <dsp:nvSpPr>
        <dsp:cNvPr id="0" name=""/>
        <dsp:cNvSpPr/>
      </dsp:nvSpPr>
      <dsp:spPr>
        <a:xfrm>
          <a:off x="5594121" y="61691"/>
          <a:ext cx="2542782" cy="1525669"/>
        </a:xfrm>
        <a:prstGeom prst="rect">
          <a:avLst/>
        </a:prstGeom>
        <a:solidFill>
          <a:srgbClr val="C0000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4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94121" y="61691"/>
        <a:ext cx="2542782" cy="1525669"/>
      </dsp:txXfrm>
    </dsp:sp>
    <dsp:sp modelId="{8C4A9243-16A3-4F07-8992-84595B2AED00}">
      <dsp:nvSpPr>
        <dsp:cNvPr id="0" name=""/>
        <dsp:cNvSpPr/>
      </dsp:nvSpPr>
      <dsp:spPr>
        <a:xfrm>
          <a:off x="2797060" y="61691"/>
          <a:ext cx="2542782" cy="1525669"/>
        </a:xfrm>
        <a:prstGeom prst="rect">
          <a:avLst/>
        </a:prstGeom>
        <a:solidFill>
          <a:srgbClr val="7030A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شبه العقد</a:t>
          </a:r>
          <a:endParaRPr lang="ar-JO" sz="5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97060" y="61691"/>
        <a:ext cx="2542782" cy="1525669"/>
      </dsp:txXfrm>
    </dsp:sp>
    <dsp:sp modelId="{8EB43ADC-7AA2-4FB8-886A-BDDF41EE2F50}">
      <dsp:nvSpPr>
        <dsp:cNvPr id="0" name=""/>
        <dsp:cNvSpPr/>
      </dsp:nvSpPr>
      <dsp:spPr>
        <a:xfrm>
          <a:off x="0" y="61691"/>
          <a:ext cx="2542782" cy="1525669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الجريمة</a:t>
          </a:r>
          <a:endParaRPr lang="ar-JO" sz="4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61691"/>
        <a:ext cx="2542782" cy="1525669"/>
      </dsp:txXfrm>
    </dsp:sp>
    <dsp:sp modelId="{74D80ED5-7087-4805-8C71-70E2D61856AA}">
      <dsp:nvSpPr>
        <dsp:cNvPr id="0" name=""/>
        <dsp:cNvSpPr/>
      </dsp:nvSpPr>
      <dsp:spPr>
        <a:xfrm>
          <a:off x="4195591" y="1841639"/>
          <a:ext cx="2542782" cy="1525669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شبه الجريمة</a:t>
          </a:r>
          <a:endParaRPr lang="ar-JO" sz="4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95591" y="1841639"/>
        <a:ext cx="2542782" cy="1525669"/>
      </dsp:txXfrm>
    </dsp:sp>
    <dsp:sp modelId="{790D8162-C2AE-4120-AF81-7E92B37F356F}">
      <dsp:nvSpPr>
        <dsp:cNvPr id="0" name=""/>
        <dsp:cNvSpPr/>
      </dsp:nvSpPr>
      <dsp:spPr>
        <a:xfrm>
          <a:off x="1398530" y="1841639"/>
          <a:ext cx="2542782" cy="1525669"/>
        </a:xfrm>
        <a:prstGeom prst="rect">
          <a:avLst/>
        </a:prstGeom>
        <a:solidFill>
          <a:srgbClr val="0070C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</a:t>
          </a:r>
          <a:endParaRPr lang="ar-JO" sz="4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98530" y="1841639"/>
        <a:ext cx="2542782" cy="15256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B48589-7CA3-48B3-9F6D-9F529F137BFB}">
      <dsp:nvSpPr>
        <dsp:cNvPr id="0" name=""/>
        <dsp:cNvSpPr/>
      </dsp:nvSpPr>
      <dsp:spPr>
        <a:xfrm>
          <a:off x="2621091" y="66181"/>
          <a:ext cx="3931636" cy="3931636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4080BD-D0C7-4C59-ABCE-9400203331EE}">
      <dsp:nvSpPr>
        <dsp:cNvPr id="0" name=""/>
        <dsp:cNvSpPr/>
      </dsp:nvSpPr>
      <dsp:spPr>
        <a:xfrm>
          <a:off x="0" y="66181"/>
          <a:ext cx="4586909" cy="39316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66181"/>
        <a:ext cx="4586909" cy="629061"/>
      </dsp:txXfrm>
    </dsp:sp>
    <dsp:sp modelId="{C937810C-778F-46FA-B2E1-F425D76BB6D8}">
      <dsp:nvSpPr>
        <dsp:cNvPr id="0" name=""/>
        <dsp:cNvSpPr/>
      </dsp:nvSpPr>
      <dsp:spPr>
        <a:xfrm>
          <a:off x="3033913" y="695243"/>
          <a:ext cx="3105993" cy="3105993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2">
                <a:hueOff val="-5040797"/>
                <a:satOff val="2192"/>
                <a:lumOff val="637"/>
                <a:alphaOff val="0"/>
                <a:shade val="15000"/>
                <a:satMod val="180000"/>
              </a:schemeClr>
            </a:gs>
            <a:gs pos="50000">
              <a:schemeClr val="accent2">
                <a:hueOff val="-5040797"/>
                <a:satOff val="2192"/>
                <a:lumOff val="637"/>
                <a:alphaOff val="0"/>
                <a:shade val="45000"/>
                <a:satMod val="170000"/>
              </a:schemeClr>
            </a:gs>
            <a:gs pos="70000">
              <a:schemeClr val="accent2">
                <a:hueOff val="-5040797"/>
                <a:satOff val="2192"/>
                <a:lumOff val="63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5040797"/>
                <a:satOff val="2192"/>
                <a:lumOff val="63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B2AF22-26E1-4641-8384-F157833C7E30}">
      <dsp:nvSpPr>
        <dsp:cNvPr id="0" name=""/>
        <dsp:cNvSpPr/>
      </dsp:nvSpPr>
      <dsp:spPr>
        <a:xfrm>
          <a:off x="0" y="695243"/>
          <a:ext cx="4586909" cy="31059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5040797"/>
              <a:satOff val="2192"/>
              <a:lumOff val="63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الارادة المنفردة</a:t>
          </a:r>
          <a:endParaRPr lang="ar-JO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695243"/>
        <a:ext cx="4586909" cy="629061"/>
      </dsp:txXfrm>
    </dsp:sp>
    <dsp:sp modelId="{FEC3DC65-6F5B-40D6-9720-065AEE9F7919}">
      <dsp:nvSpPr>
        <dsp:cNvPr id="0" name=""/>
        <dsp:cNvSpPr/>
      </dsp:nvSpPr>
      <dsp:spPr>
        <a:xfrm>
          <a:off x="3446734" y="1324305"/>
          <a:ext cx="2280349" cy="2280349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2">
                <a:hueOff val="-10081594"/>
                <a:satOff val="4384"/>
                <a:lumOff val="1275"/>
                <a:alphaOff val="0"/>
                <a:shade val="15000"/>
                <a:satMod val="180000"/>
              </a:schemeClr>
            </a:gs>
            <a:gs pos="50000">
              <a:schemeClr val="accent2">
                <a:hueOff val="-10081594"/>
                <a:satOff val="4384"/>
                <a:lumOff val="1275"/>
                <a:alphaOff val="0"/>
                <a:shade val="45000"/>
                <a:satMod val="170000"/>
              </a:schemeClr>
            </a:gs>
            <a:gs pos="70000">
              <a:schemeClr val="accent2">
                <a:hueOff val="-10081594"/>
                <a:satOff val="4384"/>
                <a:lumOff val="1275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10081594"/>
                <a:satOff val="4384"/>
                <a:lumOff val="1275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4834F3-DE6B-4AAD-9513-B79A55686798}">
      <dsp:nvSpPr>
        <dsp:cNvPr id="0" name=""/>
        <dsp:cNvSpPr/>
      </dsp:nvSpPr>
      <dsp:spPr>
        <a:xfrm>
          <a:off x="0" y="1324305"/>
          <a:ext cx="4586909" cy="22803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10081594"/>
              <a:satOff val="4384"/>
              <a:lumOff val="1275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الفعل الضار</a:t>
          </a:r>
          <a:endParaRPr lang="ar-JO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324305"/>
        <a:ext cx="4586909" cy="629061"/>
      </dsp:txXfrm>
    </dsp:sp>
    <dsp:sp modelId="{C8C03C1F-CA20-497D-B281-48EC9BB3093C}">
      <dsp:nvSpPr>
        <dsp:cNvPr id="0" name=""/>
        <dsp:cNvSpPr/>
      </dsp:nvSpPr>
      <dsp:spPr>
        <a:xfrm>
          <a:off x="3859556" y="1953367"/>
          <a:ext cx="1454705" cy="1454705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2">
                <a:hueOff val="-15122391"/>
                <a:satOff val="6577"/>
                <a:lumOff val="1912"/>
                <a:alphaOff val="0"/>
                <a:shade val="15000"/>
                <a:satMod val="180000"/>
              </a:schemeClr>
            </a:gs>
            <a:gs pos="50000">
              <a:schemeClr val="accent2">
                <a:hueOff val="-15122391"/>
                <a:satOff val="6577"/>
                <a:lumOff val="1912"/>
                <a:alphaOff val="0"/>
                <a:shade val="45000"/>
                <a:satMod val="170000"/>
              </a:schemeClr>
            </a:gs>
            <a:gs pos="70000">
              <a:schemeClr val="accent2">
                <a:hueOff val="-15122391"/>
                <a:satOff val="6577"/>
                <a:lumOff val="191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15122391"/>
                <a:satOff val="6577"/>
                <a:lumOff val="191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434217-F18E-4BC7-AFB5-C10D2BEED1F5}">
      <dsp:nvSpPr>
        <dsp:cNvPr id="0" name=""/>
        <dsp:cNvSpPr/>
      </dsp:nvSpPr>
      <dsp:spPr>
        <a:xfrm>
          <a:off x="0" y="1953367"/>
          <a:ext cx="4586909" cy="145470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15122391"/>
              <a:satOff val="6577"/>
              <a:lumOff val="1912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الفعل النافع</a:t>
          </a:r>
          <a:endParaRPr lang="ar-JO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953367"/>
        <a:ext cx="4586909" cy="629061"/>
      </dsp:txXfrm>
    </dsp:sp>
    <dsp:sp modelId="{58442E4F-21C1-490C-B866-ABC4B91D7B2A}">
      <dsp:nvSpPr>
        <dsp:cNvPr id="0" name=""/>
        <dsp:cNvSpPr/>
      </dsp:nvSpPr>
      <dsp:spPr>
        <a:xfrm>
          <a:off x="4272378" y="2582429"/>
          <a:ext cx="629061" cy="629061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2">
                <a:hueOff val="-20163188"/>
                <a:satOff val="8769"/>
                <a:lumOff val="2550"/>
                <a:alphaOff val="0"/>
                <a:shade val="15000"/>
                <a:satMod val="180000"/>
              </a:schemeClr>
            </a:gs>
            <a:gs pos="50000">
              <a:schemeClr val="accent2">
                <a:hueOff val="-20163188"/>
                <a:satOff val="8769"/>
                <a:lumOff val="2550"/>
                <a:alphaOff val="0"/>
                <a:shade val="45000"/>
                <a:satMod val="170000"/>
              </a:schemeClr>
            </a:gs>
            <a:gs pos="70000">
              <a:schemeClr val="accent2">
                <a:hueOff val="-20163188"/>
                <a:satOff val="8769"/>
                <a:lumOff val="255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20163188"/>
                <a:satOff val="8769"/>
                <a:lumOff val="255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7A9842-7C6A-4C37-87BF-416B142A5D23}">
      <dsp:nvSpPr>
        <dsp:cNvPr id="0" name=""/>
        <dsp:cNvSpPr/>
      </dsp:nvSpPr>
      <dsp:spPr>
        <a:xfrm>
          <a:off x="0" y="2582429"/>
          <a:ext cx="4586909" cy="629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20163188"/>
              <a:satOff val="8769"/>
              <a:lumOff val="255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</a:t>
          </a:r>
          <a:endParaRPr lang="ar-JO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2582429"/>
        <a:ext cx="4586909" cy="6290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8D124-807A-4C03-9FAC-84F2400F981D}">
      <dsp:nvSpPr>
        <dsp:cNvPr id="0" name=""/>
        <dsp:cNvSpPr/>
      </dsp:nvSpPr>
      <dsp:spPr>
        <a:xfrm>
          <a:off x="408185" y="187220"/>
          <a:ext cx="5268107" cy="1290383"/>
        </a:xfrm>
        <a:prstGeom prst="ellipse">
          <a:avLst/>
        </a:prstGeom>
        <a:solidFill>
          <a:schemeClr val="accent5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2104C8-12AD-4BA5-83D8-5909C0146519}">
      <dsp:nvSpPr>
        <dsp:cNvPr id="0" name=""/>
        <dsp:cNvSpPr/>
      </dsp:nvSpPr>
      <dsp:spPr>
        <a:xfrm>
          <a:off x="2687960" y="3346931"/>
          <a:ext cx="720080" cy="460851"/>
        </a:xfrm>
        <a:prstGeom prst="down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tint val="4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tint val="4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tint val="4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9AD0BEA9-5CBA-4106-BE21-BE053086BC86}">
      <dsp:nvSpPr>
        <dsp:cNvPr id="0" name=""/>
        <dsp:cNvSpPr/>
      </dsp:nvSpPr>
      <dsp:spPr>
        <a:xfrm>
          <a:off x="734797" y="3715612"/>
          <a:ext cx="4626404" cy="864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0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2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34797" y="3715612"/>
        <a:ext cx="4626404" cy="864096"/>
      </dsp:txXfrm>
    </dsp:sp>
    <dsp:sp modelId="{218F3B41-7E67-4A7D-B6B7-F78C36093A47}">
      <dsp:nvSpPr>
        <dsp:cNvPr id="0" name=""/>
        <dsp:cNvSpPr/>
      </dsp:nvSpPr>
      <dsp:spPr>
        <a:xfrm>
          <a:off x="2367919" y="1577263"/>
          <a:ext cx="1630912" cy="129614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السبب</a:t>
          </a:r>
          <a:endParaRPr lang="ar-JO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06761" y="1767079"/>
        <a:ext cx="1153228" cy="916512"/>
      </dsp:txXfrm>
    </dsp:sp>
    <dsp:sp modelId="{99D74D2B-73E4-4B19-BA94-7ED0EBD5CE38}">
      <dsp:nvSpPr>
        <dsp:cNvPr id="0" name=""/>
        <dsp:cNvSpPr/>
      </dsp:nvSpPr>
      <dsp:spPr>
        <a:xfrm>
          <a:off x="1469703" y="408281"/>
          <a:ext cx="1735731" cy="1296144"/>
        </a:xfrm>
        <a:prstGeom prst="ellipse">
          <a:avLst/>
        </a:prstGeom>
        <a:gradFill rotWithShape="0">
          <a:gsLst>
            <a:gs pos="0">
              <a:schemeClr val="accent5">
                <a:hueOff val="3359277"/>
                <a:satOff val="4740"/>
                <a:lumOff val="-588"/>
                <a:alphaOff val="0"/>
                <a:shade val="15000"/>
                <a:satMod val="180000"/>
              </a:schemeClr>
            </a:gs>
            <a:gs pos="50000">
              <a:schemeClr val="accent5">
                <a:hueOff val="3359277"/>
                <a:satOff val="4740"/>
                <a:lumOff val="-588"/>
                <a:alphaOff val="0"/>
                <a:shade val="45000"/>
                <a:satMod val="170000"/>
              </a:schemeClr>
            </a:gs>
            <a:gs pos="70000">
              <a:schemeClr val="accent5">
                <a:hueOff val="3359277"/>
                <a:satOff val="4740"/>
                <a:lumOff val="-58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3359277"/>
                <a:satOff val="4740"/>
                <a:lumOff val="-58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hueOff val="3359277"/>
              <a:satOff val="4740"/>
              <a:lumOff val="-588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9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المحل</a:t>
          </a:r>
          <a:endParaRPr lang="ar-JO" sz="3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23895" y="598097"/>
        <a:ext cx="1227347" cy="916512"/>
      </dsp:txXfrm>
    </dsp:sp>
    <dsp:sp modelId="{862098AF-5DB9-4D18-B4F1-828438EC2F9E}">
      <dsp:nvSpPr>
        <dsp:cNvPr id="0" name=""/>
        <dsp:cNvSpPr/>
      </dsp:nvSpPr>
      <dsp:spPr>
        <a:xfrm>
          <a:off x="3021171" y="408283"/>
          <a:ext cx="1656912" cy="1296144"/>
        </a:xfrm>
        <a:prstGeom prst="ellipse">
          <a:avLst/>
        </a:prstGeom>
        <a:gradFill rotWithShape="0">
          <a:gsLst>
            <a:gs pos="0">
              <a:schemeClr val="accent5">
                <a:hueOff val="6718553"/>
                <a:satOff val="9479"/>
                <a:lumOff val="-1176"/>
                <a:alphaOff val="0"/>
                <a:shade val="15000"/>
                <a:satMod val="180000"/>
              </a:schemeClr>
            </a:gs>
            <a:gs pos="50000">
              <a:schemeClr val="accent5">
                <a:hueOff val="6718553"/>
                <a:satOff val="9479"/>
                <a:lumOff val="-1176"/>
                <a:alphaOff val="0"/>
                <a:shade val="45000"/>
                <a:satMod val="170000"/>
              </a:schemeClr>
            </a:gs>
            <a:gs pos="70000">
              <a:schemeClr val="accent5">
                <a:hueOff val="6718553"/>
                <a:satOff val="9479"/>
                <a:lumOff val="-117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6718553"/>
                <a:satOff val="9479"/>
                <a:lumOff val="-117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hueOff val="6718553"/>
              <a:satOff val="9479"/>
              <a:lumOff val="-1176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9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الرضا</a:t>
          </a:r>
          <a:endParaRPr lang="ar-JO" sz="3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63820" y="598099"/>
        <a:ext cx="1171614" cy="916512"/>
      </dsp:txXfrm>
    </dsp:sp>
    <dsp:sp modelId="{F96E544C-6F00-40D7-B15A-34785D0B13DD}">
      <dsp:nvSpPr>
        <dsp:cNvPr id="0" name=""/>
        <dsp:cNvSpPr/>
      </dsp:nvSpPr>
      <dsp:spPr>
        <a:xfrm>
          <a:off x="81549" y="0"/>
          <a:ext cx="5932900" cy="3225958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1/30/2019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7514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488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07C6581-6AD6-4326-8595-AF1C82BCC07B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519E0-E5BD-4328-8BC2-A73F79E60CAB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B54-E7CD-42A1-B4D7-7B2D3AA9E098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C3DB6-73B5-497C-A41D-D01B5DFDD889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464E87-F98E-4EC4-88DC-82D1AD96BF41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26D9CAD-FF52-432E-AF1E-28F20886957F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E0C23A5-2CF3-4985-98A2-6CBB395EE3A2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2F3F1B-4977-480C-BD1B-9C1134267BAF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99DDC-F28F-4D90-8083-F009CB1F6A5C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25BA14-827F-4030-B962-ED689B0EFEEC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BDD5402-F3FF-41DC-812B-3E722963F123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8E41FB8-66EE-42B8-9BE2-2EEC88D2B834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657600"/>
            <a:ext cx="2286000" cy="22860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057400"/>
          </a:xfrm>
        </p:spPr>
        <p:txBody>
          <a:bodyPr>
            <a:normAutofit/>
          </a:bodyPr>
          <a:lstStyle/>
          <a:p>
            <a:pPr algn="ctr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التصرف الانفرادي كأحد مصادر الالتزام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028E-B514-4AB6-B2EA-B51A3B5E11CF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4213" y="260350"/>
            <a:ext cx="7924800" cy="4824413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وقد عرف المشرع الأردني العقد في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المادة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(87) من القانون المدني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بأنه: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justLow" rtl="1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"ارتباط الإيجاب الصادر من أحد المتعاقدين بقبول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الآخر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وتوافقهما على وجه يثبت أثره في المعقود عليه ويترتب عليه التزام كل منهما بما وجب عليه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للآخر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".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00018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333375"/>
            <a:ext cx="7924800" cy="5381625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spcAft>
                <a:spcPts val="0"/>
              </a:spcAft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يقوم العقد بحسب الفقه القانوني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بشكلٍ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عام على ثلاثة أركان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هي: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30754441"/>
              </p:ext>
            </p:extLst>
          </p:nvPr>
        </p:nvGraphicFramePr>
        <p:xfrm>
          <a:off x="1475656" y="1700808"/>
          <a:ext cx="60960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justLow"/>
            <a:fld id="{5CC9CE27-4982-444C-9312-3DD47D12EDF3}" type="slidenum">
              <a:rPr lang="en-US" altLang="en-US" smtClean="0"/>
              <a:pPr algn="justLow"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725570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88913"/>
            <a:ext cx="7924800" cy="5526087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lvl="1"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انطلاقاً من ذلك قد يتبادر الى الذهن تساؤل: هل تستطيع الارادة المنفردة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تنشئ التزاماً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؟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1"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الواقع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المشرع في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أحكام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المدني قد اعتبر الارادة المنفردة (التصرف الانفرادي) مصدراً عاماً للالتزام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157716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39750" y="1484313"/>
            <a:ext cx="7924800" cy="5599112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التصرف الانفرادي هو عمل قانوني صادر من جانب واحد ينتج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آثاراً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قانونية مختلفة.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154311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755650" y="188913"/>
            <a:ext cx="7996238" cy="6516687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فقد يكون التصرف الانفرادي :</a:t>
            </a:r>
          </a:p>
          <a:p>
            <a:pPr lvl="2" algn="justLow" rtl="1" fontAlgn="auto"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سبباً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لكسب الحقوق العينية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كما هو الامر في حالة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الوصية.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2" algn="justLow" rtl="1" fontAlgn="auto"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وقد يكون التصرف الانفرادي سبباً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لسقوط الحق العيني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كما في حالة التنازل عن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الرهن. 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2" algn="justLow" rtl="1" fontAlgn="auto"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وقد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ينهي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التصرف القانوني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رابطة عقدية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كما هي حالة عزل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الوكيل. 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2" algn="justLow" rtl="1" fontAlgn="auto"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كذلك يمكن بالتصرف الانفرادي </a:t>
            </a: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اسقاط الحق الشخصي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كما في حالة الابراء.</a:t>
            </a:r>
          </a:p>
          <a:p>
            <a:pPr algn="justLow" rtl="1" fontAlgn="auto">
              <a:spcAft>
                <a:spcPts val="0"/>
              </a:spcAft>
              <a:defRPr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79217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4213" y="188913"/>
            <a:ext cx="7924800" cy="4392612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المشرع الاردني يتبنى مبداً اعتبار التصرف الانفرادي مصدراً هاماً من مصادر الالتزام قائماً بذاته وهذا يعني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الارادة المنفردة قادرة على انشاء التزام على عاتق من صدرت عنه دون غيره.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41352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188" y="260350"/>
            <a:ext cx="7924800" cy="5113338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نصت المادة 250 من القانون المدني الاردني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أنه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« يجوز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يتم التصرف بالإرادة المنفردة للمتصرف دون توقف على القبول ما لم يكن فيه الزام الغير بشيء وذلك طبقاً لما يقضي به القانون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».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47893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33400" y="1066800"/>
            <a:ext cx="7924800" cy="4114800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متى تقرر مبدأ انعقاد التصرف بمجرد الارادة المنفردة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فإن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يقرر سريان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أحكام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العقود عليه مع وجود استثناء.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509087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0"/>
            <a:ext cx="7924800" cy="4968875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نصت المادة 251 من القانون المدني الاردني على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أنه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marL="857250" lvl="2" indent="0" algn="justLow" rtl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«1. تسري على التصرف الانفرادي الاحكام الخاصة بالعقود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إلا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تعلق منها بضرورة وجود ارادتين متطابقتين لنشوء العقد وذلك ما لم يقض القانون على غير ذلك.</a:t>
            </a:r>
          </a:p>
          <a:p>
            <a:pPr marL="857250" lvl="2" indent="0" algn="justLow" rtl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2. ويبقى الايجاب في العقود خاضعاً للأحكام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الخاصة».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 fontAlgn="auto">
              <a:spcAft>
                <a:spcPts val="0"/>
              </a:spcAft>
              <a:defRPr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00656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68313" y="188913"/>
            <a:ext cx="7924800" cy="5184775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بناء على ما سبق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فإنه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يسري على التصرف الانفرادي ما يسري على العقود من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أحكام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فانه يترتب على ذلك وجوب توافر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أهلية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التعاقد في الملتزم وخلو ارادته مما يشوب الرضا من عيوب كالإكراه وقيام التزام المتصرف على محل موجود وقيام سبب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مشروع، </a:t>
            </a:r>
            <a:r>
              <a:rPr lang="ar-JO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يستثنى من ذلك ضرورة توافق ارادتين لأننا </a:t>
            </a:r>
            <a:r>
              <a:rPr lang="ar-JO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أمام </a:t>
            </a:r>
            <a:r>
              <a:rPr lang="ar-JO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ارادة </a:t>
            </a:r>
            <a:r>
              <a:rPr lang="ar-JO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واحدة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 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379796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673" y="1752600"/>
            <a:ext cx="6735333" cy="3796825"/>
          </a:xfrm>
        </p:spPr>
      </p:pic>
      <p:sp>
        <p:nvSpPr>
          <p:cNvPr id="2" name="TextBox 1"/>
          <p:cNvSpPr txBox="1"/>
          <p:nvPr/>
        </p:nvSpPr>
        <p:spPr>
          <a:xfrm>
            <a:off x="2057400" y="2590800"/>
            <a:ext cx="5486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Low" rtl="1"/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الفرق بين العقد </a:t>
            </a:r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والتصرف </a:t>
            </a:r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الانفرادي ؟</a:t>
            </a:r>
          </a:p>
          <a:p>
            <a:pPr algn="justLow" rtl="1"/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الأثر المترتب على قيام شخص بوعد </a:t>
            </a:r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آخر </a:t>
            </a:r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بجائزة نقدية؟</a:t>
            </a:r>
          </a:p>
          <a:p>
            <a:pPr algn="justLow" rtl="1"/>
            <a:endParaRPr lang="en-US" sz="3600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664684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188" y="188913"/>
            <a:ext cx="7924800" cy="5976937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التصرف الانفرادي يمتاز </a:t>
            </a:r>
            <a:r>
              <a:rPr lang="ar-JO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بإنعقاده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بإرادة واحدة دون الحاجة الى القبول، وهذا ما يفرقه عن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العقد،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فالعقد لا يتم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إلا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بإيجاب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وقبول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37059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188" y="260350"/>
            <a:ext cx="7924800" cy="5472113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ركن التصرف الانفرادي هنا هو الرضا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صدوره عن ارادة منفردة غير معيبة ويجب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يتحقق فيه محل موجود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أو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قابل للوجود معين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أو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قابل للتعيين ومشروع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ويشترط أيضاً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سبب مشروع وصحيح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وموجود. 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277180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188" y="260350"/>
            <a:ext cx="7924800" cy="5040313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نصت المادة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254من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المدني:</a:t>
            </a:r>
          </a:p>
          <a:p>
            <a:pPr marL="914400" lvl="2" indent="0" algn="justLow" rtl="1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«1. الوعد هو ما يفرضه الشخص على نفسه لغيره بالإضافة الى المستقبل لا على سبيل الالتزام وقد يقع على عقد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أو عمل.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914400" lvl="2" indent="0" algn="justLow" rtl="1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2. ويلزم الوعد صاحبه ما لم يمت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أو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يفلس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».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279376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11188" y="-15875"/>
            <a:ext cx="7924800" cy="1143000"/>
          </a:xfrm>
        </p:spPr>
        <p:txBody>
          <a:bodyPr/>
          <a:lstStyle/>
          <a:p>
            <a:pPr algn="ctr" rtl="1"/>
            <a:r>
              <a:rPr lang="ar-JO" alt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الوعد بجائزة الموجه للجمهور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188" y="1196975"/>
            <a:ext cx="7924800" cy="4114800"/>
          </a:xfrm>
          <a:prstGeom prst="rect">
            <a:avLst/>
          </a:prstGeom>
        </p:spPr>
        <p:txBody>
          <a:bodyPr rtlCol="1">
            <a:normAutofit lnSpcReduction="10000"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قد يعلن شخص عن وعد بجائزة لمن يعثر على شيء ضائع يعود للمعلن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أو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يعلن عن وعد بجائزة لمن يكون محصوله الزراعي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أوفر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،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فإن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المعلن في هذه الحالة يكون قد التزم بإرادته المنفردة في اعطاء الجائزة وعليه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يفي بهذا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الالتزام.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596626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188" y="1588"/>
            <a:ext cx="7924800" cy="5786437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المادة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255من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المدني :</a:t>
            </a: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1. من وجه للجمهور وعداً بجائزة يعطيها عن عمل معين وعين له اجلاً التزام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بإعطاء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الجائزة لمن قام بهذا العمل ولو قام به دون نظر الى الوعد بالجائزة.</a:t>
            </a: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079202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4213" y="620713"/>
            <a:ext cx="7924800" cy="4114800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المادة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255من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المدني: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2. واذا لم يعين الواعد اجلاً للقيام بالعمل جاز له الرجوع في وعده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بإعلان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للكافة على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ألا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يؤثر ذلك في حق من أتم العمل قبل الرجوع في الوعد، ولا تسمع دعوى المطالبة بالجائزة اذا لم ترفع خلال ثلاثة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أشهر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تاريخ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إعلان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عدول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الواعد.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764359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7924800" cy="1416050"/>
          </a:xfrm>
        </p:spPr>
        <p:txBody>
          <a:bodyPr rtlCol="1">
            <a:normAutofit/>
          </a:bodyPr>
          <a:lstStyle/>
          <a:p>
            <a:pPr algn="ctr" rtl="1" fontAlgn="auto"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اركان التزام الواعد بجائزة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720087" y="1552879"/>
            <a:ext cx="7924800" cy="4537075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1.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تصدر من الواعد ارادة جدية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وباتة.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يجب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يكون الواعد ذا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أهلية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كاملة للالتزام بما وعد به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تخلو ارادته من العيوب ويجب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تقوم الارادة على محل مستوف لشروطه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تتجه الى سبب مشروع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وإلا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كان الوعد </a:t>
            </a:r>
            <a:r>
              <a:rPr lang="ar-JO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باطلاً.</a:t>
            </a:r>
            <a:endParaRPr lang="ar-JO" sz="3600" b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34618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333375"/>
            <a:ext cx="7924800" cy="5381625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2.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تتجه الارادة الى الجمهور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فإذا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وجهت الى شخص معين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أو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اشخاص معينين خرجت عن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تكون وعداً بجائزة بالمعنى المقصود وسرت عليها القواعد الايجاب.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71611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908050"/>
            <a:ext cx="7924800" cy="4806950"/>
          </a:xfrm>
          <a:prstGeom prst="rect">
            <a:avLst/>
          </a:prstGeom>
        </p:spPr>
        <p:txBody>
          <a:bodyPr/>
          <a:lstStyle/>
          <a:p>
            <a:pPr algn="justLow" rtl="1"/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3-أن يكون توجيه الارادة للجمهور عن طريق </a:t>
            </a:r>
            <a:r>
              <a:rPr lang="ar-JO" alt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علني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justLow"/>
            <a:fld id="{5CC9CE27-4982-444C-9312-3DD47D12EDF3}" type="slidenum">
              <a:rPr lang="en-US" altLang="en-US" smtClean="0"/>
              <a:pPr algn="justLow"/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45781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188" y="260350"/>
            <a:ext cx="7924800" cy="5400675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4-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تتضمن الإرادة أمرين على الاقل:</a:t>
            </a:r>
          </a:p>
          <a:p>
            <a:pPr lvl="2"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الأمر </a:t>
            </a:r>
            <a:r>
              <a:rPr lang="ar-JO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الأول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جائزة معينة يلتزم الواعد باعطائها للفائز بها.</a:t>
            </a:r>
          </a:p>
          <a:p>
            <a:pPr lvl="2"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الأمر </a:t>
            </a:r>
            <a:r>
              <a:rPr lang="ar-JO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الثاني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أمر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معين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يقوم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بها الفائزة حتى يستحق الجائزة،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كالعثور على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شيى ضائع أو النجاح في امتحان معين.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24151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12100405"/>
              </p:ext>
            </p:extLst>
          </p:nvPr>
        </p:nvGraphicFramePr>
        <p:xfrm>
          <a:off x="685800" y="304800"/>
          <a:ext cx="7924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737286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-7938"/>
            <a:ext cx="7924800" cy="844551"/>
          </a:xfrm>
        </p:spPr>
        <p:txBody>
          <a:bodyPr rtlCol="1">
            <a:normAutofit fontScale="90000"/>
          </a:bodyPr>
          <a:lstStyle/>
          <a:p>
            <a:pPr algn="ctr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أحكام الالتزام الواعد بالجائزة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188" y="981075"/>
            <a:ext cx="7924800" cy="4114800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اذا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اجتمعت الأركان الأربعة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السابقة </a:t>
            </a:r>
            <a:r>
              <a:rPr lang="ar-JO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قام التزام الواعد وترتب عليه حكمه.</a:t>
            </a: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لمعرفة متى يترتب من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آثار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هذا الالتزام يجب التفريق بين ما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إذا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كان الواعد قد حدد مدة يجب انجاز العمل المطلوب خلاله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لا.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57820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876766" y="762000"/>
            <a:ext cx="7924800" cy="5084763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إذا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كان الواعد قد حدد مدة اشترط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يتم العمل خلاله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فإنه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يكون قد التزم نهائياً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بإرادته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ولا يكون له الرجوع فيه.</a:t>
            </a:r>
          </a:p>
          <a:p>
            <a:pPr algn="justLow" rtl="1" fontAlgn="auto"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إذا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انقضت هذه المدة دون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يكون يقوم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أحد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بالعمل المطلوب انقضى التزام الواعد بانقضاء مدته ولو قام بعد ذلك شخص بهذا العمل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فإن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الواعد لا يكون في هذه الحالة مسؤولاً نحو هذا الشخص بمقتضى الوعد.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871954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827088" y="260350"/>
            <a:ext cx="7924800" cy="4114800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أما إذا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تم القيام بالعمل المطلوب خلال المدة المحددة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أصبح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قام بهذا العمل دائناً للواعد بالجائزة الموعودة سواء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أقام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بالعمل عن رغبة في الحصول على الجائزة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أم لا،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سواء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أكان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يعلم بالجائزة وقت القيام بالعمل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أم لا. 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641235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39552" y="476672"/>
            <a:ext cx="7924800" cy="4114800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ثانياً: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اذا كان الواعد لم يحدد مدة معينة يتم العمل خلالها التزم الواعد رغم ذلك بالوعد الصادر عنه.</a:t>
            </a: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وفي هذه الحالة يحق للواعد الرجوع عن وعده على </a:t>
            </a:r>
            <a:r>
              <a:rPr lang="ar-JO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أان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يكون الرجوع في الوعد بالعلانية بذاتها التي تم بها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الوعد.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057400" lvl="8" indent="0" algn="justLow" rtl="1">
              <a:lnSpc>
                <a:spcPct val="150000"/>
              </a:lnSpc>
              <a:buNone/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***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083503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شكراً لحسن استماعكم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Content Placeholder 3"/>
          <p:cNvPicPr preferRelativeResize="0"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190" y="2720309"/>
            <a:ext cx="2047619" cy="2047619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188" y="538163"/>
            <a:ext cx="7924800" cy="4114800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كان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الترتيب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التقليدي لمصادر الالتزام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القوانين اللاتينية يقوم على تقسيم المصادر الى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خمسة هي: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73970323"/>
              </p:ext>
            </p:extLst>
          </p:nvPr>
        </p:nvGraphicFramePr>
        <p:xfrm>
          <a:off x="391201" y="2438400"/>
          <a:ext cx="8136904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781569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4213" y="188913"/>
            <a:ext cx="7924800" cy="5688012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هذه هي مصادر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الالتزام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القوانين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القديمة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،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وتذكر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عاده على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الترتيب،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ويلاحظ 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الإرادة المنفردة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لم ترد من بينها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كمصدر للالتزام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2188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4689"/>
            <a:ext cx="7924800" cy="4949825"/>
          </a:xfrm>
          <a:prstGeom prst="rect">
            <a:avLst/>
          </a:prstGeom>
        </p:spPr>
        <p:txBody>
          <a:bodyPr rtlCol="1">
            <a:no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فالعقد هو توافق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إرادتين على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إنشاء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التزام.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شبه العقد فهو عمل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اختياري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مشروع ينشأ عنه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التزام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نحو الغير. 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justLow" rtl="1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56147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4213" y="260350"/>
            <a:ext cx="7924800" cy="5545138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الجريمة فهي عمل ضار يأتيه فاعله متعمداً الإضرار بالغير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شبه الجريمة عمل يصيب الغير بالضرر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كالجريمة،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ولكنه يختلف عنها في أنه غير مصحوب بنية الإضرار بالغير.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 fontAlgn="auto">
              <a:spcAft>
                <a:spcPts val="0"/>
              </a:spcAft>
              <a:defRPr/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075199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يمكن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يكون مصدراً للالتزام 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 fontAlgn="auto">
              <a:spcAft>
                <a:spcPts val="0"/>
              </a:spcAft>
              <a:defRPr/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920699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4213" y="404813"/>
            <a:ext cx="7924800" cy="4114800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algn="justLow" rtl="1" fontAlgn="auto">
              <a:spcAft>
                <a:spcPts val="0"/>
              </a:spcAft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يقوم التقسيم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الحديث على أن مصادر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الالتزام خمسة وهي:</a:t>
            </a:r>
          </a:p>
          <a:p>
            <a:pPr algn="justLow" rtl="1" fontAlgn="auto">
              <a:spcAft>
                <a:spcPts val="0"/>
              </a:spcAft>
              <a:defRPr/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56269511"/>
              </p:ext>
            </p:extLst>
          </p:nvPr>
        </p:nvGraphicFramePr>
        <p:xfrm>
          <a:off x="2094385" y="2054857"/>
          <a:ext cx="65527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justLow"/>
            <a:fld id="{5CC9CE27-4982-444C-9312-3DD47D12EDF3}" type="slidenum">
              <a:rPr lang="en-US" altLang="en-US" smtClean="0"/>
              <a:pPr algn="justLow"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754321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18202</TotalTime>
  <Words>1090</Words>
  <Application>Microsoft Office PowerPoint</Application>
  <PresentationFormat>On-screen Show (4:3)</PresentationFormat>
  <Paragraphs>114</Paragraphs>
  <Slides>34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Concourse</vt:lpstr>
      <vt:lpstr>التصرف الانفرادي كأحد مصادر الالتزام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الوعد بجائزة الموجه للجمهور </vt:lpstr>
      <vt:lpstr>PowerPoint Presentation</vt:lpstr>
      <vt:lpstr>PowerPoint Presentation</vt:lpstr>
      <vt:lpstr>اركان التزام الواعد بجائزة</vt:lpstr>
      <vt:lpstr>PowerPoint Presentation</vt:lpstr>
      <vt:lpstr>PowerPoint Presentation</vt:lpstr>
      <vt:lpstr>PowerPoint Presentation</vt:lpstr>
      <vt:lpstr>أحكام الالتزام الواعد بالجائزة </vt:lpstr>
      <vt:lpstr>PowerPoint Presentation</vt:lpstr>
      <vt:lpstr>PowerPoint Presentation</vt:lpstr>
      <vt:lpstr>PowerPoint Presentation</vt:lpstr>
      <vt:lpstr>شكراً لحسن استماعكم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Kholood Al-Awatli</cp:lastModifiedBy>
  <cp:revision>353</cp:revision>
  <dcterms:created xsi:type="dcterms:W3CDTF">2016-01-06T11:52:01Z</dcterms:created>
  <dcterms:modified xsi:type="dcterms:W3CDTF">2019-01-30T07:39:10Z</dcterms:modified>
</cp:coreProperties>
</file>