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Override1.xml" ContentType="application/vnd.openxmlformats-officedocument.themeOverride+xml"/>
  <Override PartName="/ppt/theme/themeOverride2.xml" ContentType="application/vnd.openxmlformats-officedocument.themeOverride+xml"/>
  <Override PartName="/ppt/theme/themeOverride3.xml" ContentType="application/vnd.openxmlformats-officedocument.themeOverride+xml"/>
  <Override PartName="/ppt/theme/themeOverride4.xml" ContentType="application/vnd.openxmlformats-officedocument.themeOverride+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3.xml" ContentType="application/vnd.openxmlformats-officedocument.presentationml.notesSlide+xml"/>
  <Override PartName="/ppt/notesSlides/notesSlide4.xml" ContentType="application/vnd.openxmlformats-officedocument.presentationml.notesSlid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notesSlides/notesSlide5.xml" ContentType="application/vnd.openxmlformats-officedocument.presentationml.notesSlide+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notesSlides/notesSlide6.xml" ContentType="application/vnd.openxmlformats-officedocument.presentationml.notesSlide+xml"/>
  <Override PartName="/ppt/notesSlides/notesSlide7.xml" ContentType="application/vnd.openxmlformats-officedocument.presentationml.notesSlide+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notesSlides/notesSlide8.xml" ContentType="application/vnd.openxmlformats-officedocument.presentationml.notesSlide+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8"/>
  </p:notesMasterIdLst>
  <p:sldIdLst>
    <p:sldId id="277" r:id="rId2"/>
    <p:sldId id="382" r:id="rId3"/>
    <p:sldId id="383" r:id="rId4"/>
    <p:sldId id="384" r:id="rId5"/>
    <p:sldId id="385" r:id="rId6"/>
    <p:sldId id="386" r:id="rId7"/>
    <p:sldId id="387" r:id="rId8"/>
    <p:sldId id="388" r:id="rId9"/>
    <p:sldId id="389" r:id="rId10"/>
    <p:sldId id="390" r:id="rId11"/>
    <p:sldId id="391" r:id="rId12"/>
    <p:sldId id="392" r:id="rId13"/>
    <p:sldId id="393" r:id="rId14"/>
    <p:sldId id="394" r:id="rId15"/>
    <p:sldId id="395" r:id="rId16"/>
    <p:sldId id="396" r:id="rId17"/>
    <p:sldId id="397" r:id="rId18"/>
    <p:sldId id="398" r:id="rId19"/>
    <p:sldId id="399" r:id="rId20"/>
    <p:sldId id="400" r:id="rId21"/>
    <p:sldId id="401" r:id="rId22"/>
    <p:sldId id="402" r:id="rId23"/>
    <p:sldId id="403" r:id="rId24"/>
    <p:sldId id="404" r:id="rId25"/>
    <p:sldId id="405" r:id="rId26"/>
    <p:sldId id="406" r:id="rId27"/>
    <p:sldId id="407" r:id="rId28"/>
    <p:sldId id="408" r:id="rId29"/>
    <p:sldId id="409" r:id="rId30"/>
    <p:sldId id="410" r:id="rId31"/>
    <p:sldId id="411" r:id="rId32"/>
    <p:sldId id="412" r:id="rId33"/>
    <p:sldId id="413" r:id="rId34"/>
    <p:sldId id="414" r:id="rId35"/>
    <p:sldId id="415" r:id="rId36"/>
    <p:sldId id="290" r:id="rId37"/>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 uri="{2D200454-40CA-4A62-9FC3-DE9A4176ACB9}">
      <p15:notes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66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34587" autoAdjust="0"/>
    <p:restoredTop sz="86441" autoAdjust="0"/>
  </p:normalViewPr>
  <p:slideViewPr>
    <p:cSldViewPr>
      <p:cViewPr varScale="1">
        <p:scale>
          <a:sx n="79" d="100"/>
          <a:sy n="79" d="100"/>
        </p:scale>
        <p:origin x="-1584" y="-90"/>
      </p:cViewPr>
      <p:guideLst>
        <p:guide orient="horz" pos="2160"/>
        <p:guide pos="2880"/>
      </p:guideLst>
    </p:cSldViewPr>
  </p:slideViewPr>
  <p:outlineViewPr>
    <p:cViewPr>
      <p:scale>
        <a:sx n="33" d="100"/>
        <a:sy n="33" d="100"/>
      </p:scale>
      <p:origin x="0" y="-336"/>
    </p:cViewPr>
  </p:outlineViewPr>
  <p:notesTextViewPr>
    <p:cViewPr>
      <p:scale>
        <a:sx n="100" d="100"/>
        <a:sy n="100" d="100"/>
      </p:scale>
      <p:origin x="0" y="0"/>
    </p:cViewPr>
  </p:notesTextViewPr>
  <p:sorterViewPr>
    <p:cViewPr>
      <p:scale>
        <a:sx n="100" d="100"/>
        <a:sy n="100" d="100"/>
      </p:scale>
      <p:origin x="0" y="-312"/>
    </p:cViewPr>
  </p:sorterViewPr>
  <p:notesViewPr>
    <p:cSldViewPr>
      <p:cViewPr varScale="1">
        <p:scale>
          <a:sx n="67" d="100"/>
          <a:sy n="67" d="100"/>
        </p:scale>
        <p:origin x="3120" y="77"/>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microsoft.com/office/2015/10/relationships/revisionInfo" Target="revisionInfo.xml"/></Relationships>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DEA8767-E5E2-4DAB-8D8F-40485F3B26CC}" type="doc">
      <dgm:prSet loTypeId="urn:microsoft.com/office/officeart/2005/8/layout/radial4" loCatId="relationship" qsTypeId="urn:microsoft.com/office/officeart/2005/8/quickstyle/3d2" qsCatId="3D" csTypeId="urn:microsoft.com/office/officeart/2005/8/colors/colorful1" csCatId="colorful" phldr="1"/>
      <dgm:spPr/>
      <dgm:t>
        <a:bodyPr/>
        <a:lstStyle/>
        <a:p>
          <a:pPr rtl="1"/>
          <a:endParaRPr lang="ar-JO"/>
        </a:p>
      </dgm:t>
    </dgm:pt>
    <dgm:pt modelId="{E34752A2-0163-4F79-907E-FDA0EFFF6B54}">
      <dgm:prSet phldrT="[Text]"/>
      <dgm:spPr/>
      <dgm:t>
        <a:bodyPr/>
        <a:lstStyle/>
        <a:p>
          <a:pPr rtl="1"/>
          <a:r>
            <a:rPr lang="ar-JO" smtClean="0"/>
            <a:t>مصادر الالتزام</a:t>
          </a:r>
          <a:endParaRPr lang="ar-JO" dirty="0"/>
        </a:p>
      </dgm:t>
    </dgm:pt>
    <dgm:pt modelId="{D77C3B3E-9F7E-4E68-A1E8-D9629D6260B7}" type="parTrans" cxnId="{D0758658-92A3-4314-87BD-C497B389B8F8}">
      <dgm:prSet/>
      <dgm:spPr/>
      <dgm:t>
        <a:bodyPr/>
        <a:lstStyle/>
        <a:p>
          <a:pPr rtl="1"/>
          <a:endParaRPr lang="ar-JO"/>
        </a:p>
      </dgm:t>
    </dgm:pt>
    <dgm:pt modelId="{10CC6A97-2EFD-4EDE-82D7-0D214CD1E398}" type="sibTrans" cxnId="{D0758658-92A3-4314-87BD-C497B389B8F8}">
      <dgm:prSet/>
      <dgm:spPr/>
      <dgm:t>
        <a:bodyPr/>
        <a:lstStyle/>
        <a:p>
          <a:pPr rtl="1"/>
          <a:endParaRPr lang="ar-JO"/>
        </a:p>
      </dgm:t>
    </dgm:pt>
    <dgm:pt modelId="{2A70AC82-2A80-4900-9000-10E9A8ED97C4}">
      <dgm:prSet phldrT="[Text]"/>
      <dgm:spPr/>
      <dgm:t>
        <a:bodyPr/>
        <a:lstStyle/>
        <a:p>
          <a:pPr rtl="1"/>
          <a:r>
            <a:rPr lang="ar-JO" smtClean="0"/>
            <a:t>الفعل الضار</a:t>
          </a:r>
          <a:endParaRPr lang="ar-JO" dirty="0"/>
        </a:p>
      </dgm:t>
    </dgm:pt>
    <dgm:pt modelId="{3298EDD3-69A7-4C32-A4CC-99D8C0A2C2B2}" type="parTrans" cxnId="{D8333747-51C3-4AE4-BF16-25881CECA019}">
      <dgm:prSet/>
      <dgm:spPr/>
      <dgm:t>
        <a:bodyPr/>
        <a:lstStyle/>
        <a:p>
          <a:pPr rtl="1"/>
          <a:endParaRPr lang="ar-JO"/>
        </a:p>
      </dgm:t>
    </dgm:pt>
    <dgm:pt modelId="{FD365650-7E3C-453E-996A-6AB548EBA1DD}" type="sibTrans" cxnId="{D8333747-51C3-4AE4-BF16-25881CECA019}">
      <dgm:prSet/>
      <dgm:spPr/>
      <dgm:t>
        <a:bodyPr/>
        <a:lstStyle/>
        <a:p>
          <a:pPr rtl="1"/>
          <a:endParaRPr lang="ar-JO"/>
        </a:p>
      </dgm:t>
    </dgm:pt>
    <dgm:pt modelId="{E85AAE6B-AAA3-46BD-82D4-9ACC8346236E}">
      <dgm:prSet phldrT="[Text]"/>
      <dgm:spPr/>
      <dgm:t>
        <a:bodyPr/>
        <a:lstStyle/>
        <a:p>
          <a:pPr rtl="1"/>
          <a:r>
            <a:rPr lang="ar-JO" smtClean="0"/>
            <a:t>العقد</a:t>
          </a:r>
          <a:endParaRPr lang="ar-JO" dirty="0"/>
        </a:p>
      </dgm:t>
    </dgm:pt>
    <dgm:pt modelId="{3599505F-12D8-439C-B9C6-E61E2433D9BE}" type="parTrans" cxnId="{03D70960-705E-4C14-AEA8-F5E1356AF7A1}">
      <dgm:prSet/>
      <dgm:spPr/>
      <dgm:t>
        <a:bodyPr/>
        <a:lstStyle/>
        <a:p>
          <a:pPr rtl="1"/>
          <a:endParaRPr lang="ar-JO"/>
        </a:p>
      </dgm:t>
    </dgm:pt>
    <dgm:pt modelId="{A8405F63-D4C3-4E5A-BD7B-7AFB2FD483D0}" type="sibTrans" cxnId="{03D70960-705E-4C14-AEA8-F5E1356AF7A1}">
      <dgm:prSet/>
      <dgm:spPr/>
      <dgm:t>
        <a:bodyPr/>
        <a:lstStyle/>
        <a:p>
          <a:pPr rtl="1"/>
          <a:endParaRPr lang="ar-JO"/>
        </a:p>
      </dgm:t>
    </dgm:pt>
    <dgm:pt modelId="{1FEFFD7A-8F9A-47AC-9F2E-7269C015824D}">
      <dgm:prSet phldrT="[Text]"/>
      <dgm:spPr/>
      <dgm:t>
        <a:bodyPr/>
        <a:lstStyle/>
        <a:p>
          <a:pPr rtl="1"/>
          <a:r>
            <a:rPr lang="ar-JO" smtClean="0"/>
            <a:t>الفعل النافع</a:t>
          </a:r>
          <a:endParaRPr lang="ar-JO" dirty="0"/>
        </a:p>
      </dgm:t>
    </dgm:pt>
    <dgm:pt modelId="{A7DFCF3B-9CE0-42FD-8CAC-0A4811B521E1}" type="parTrans" cxnId="{B4C3EAAB-5BA5-4F66-8596-C353DCF67F2E}">
      <dgm:prSet/>
      <dgm:spPr/>
      <dgm:t>
        <a:bodyPr/>
        <a:lstStyle/>
        <a:p>
          <a:pPr rtl="1"/>
          <a:endParaRPr lang="ar-JO"/>
        </a:p>
      </dgm:t>
    </dgm:pt>
    <dgm:pt modelId="{D58472DB-EE35-4A76-A30B-4ABF28FB8AA9}" type="sibTrans" cxnId="{B4C3EAAB-5BA5-4F66-8596-C353DCF67F2E}">
      <dgm:prSet/>
      <dgm:spPr/>
      <dgm:t>
        <a:bodyPr/>
        <a:lstStyle/>
        <a:p>
          <a:pPr rtl="1"/>
          <a:endParaRPr lang="ar-JO"/>
        </a:p>
      </dgm:t>
    </dgm:pt>
    <dgm:pt modelId="{855AB85E-B589-42EA-B52D-71B6DE23B9AC}">
      <dgm:prSet phldrT="[Text]"/>
      <dgm:spPr/>
      <dgm:t>
        <a:bodyPr/>
        <a:lstStyle/>
        <a:p>
          <a:pPr rtl="1"/>
          <a:r>
            <a:rPr lang="ar-JO" smtClean="0"/>
            <a:t>الارادة المنفردة</a:t>
          </a:r>
          <a:endParaRPr lang="ar-JO" dirty="0"/>
        </a:p>
      </dgm:t>
    </dgm:pt>
    <dgm:pt modelId="{63FC63F6-9B07-4CD5-B6FC-8F017BD82D0A}" type="parTrans" cxnId="{B67C544D-0F40-43C9-89EF-60F497DB73B2}">
      <dgm:prSet/>
      <dgm:spPr/>
      <dgm:t>
        <a:bodyPr/>
        <a:lstStyle/>
        <a:p>
          <a:pPr rtl="1"/>
          <a:endParaRPr lang="ar-JO"/>
        </a:p>
      </dgm:t>
    </dgm:pt>
    <dgm:pt modelId="{9E89E282-C133-43CC-BCE2-AC89226041CE}" type="sibTrans" cxnId="{B67C544D-0F40-43C9-89EF-60F497DB73B2}">
      <dgm:prSet/>
      <dgm:spPr/>
      <dgm:t>
        <a:bodyPr/>
        <a:lstStyle/>
        <a:p>
          <a:pPr rtl="1"/>
          <a:endParaRPr lang="ar-JO"/>
        </a:p>
      </dgm:t>
    </dgm:pt>
    <dgm:pt modelId="{A7DE8BF7-E07A-40E8-9AC8-F60450751A1B}">
      <dgm:prSet phldrT="[Text]"/>
      <dgm:spPr/>
      <dgm:t>
        <a:bodyPr/>
        <a:lstStyle/>
        <a:p>
          <a:pPr rtl="1"/>
          <a:r>
            <a:rPr lang="ar-JO" smtClean="0"/>
            <a:t>القانون</a:t>
          </a:r>
          <a:endParaRPr lang="ar-JO" dirty="0"/>
        </a:p>
      </dgm:t>
    </dgm:pt>
    <dgm:pt modelId="{D536F985-A5FD-450F-8C24-B2B7504B8B4F}" type="parTrans" cxnId="{DA99B6F8-6399-4F00-A7D5-1A7E4BCAE1C1}">
      <dgm:prSet/>
      <dgm:spPr/>
      <dgm:t>
        <a:bodyPr/>
        <a:lstStyle/>
        <a:p>
          <a:pPr rtl="1"/>
          <a:endParaRPr lang="ar-JO"/>
        </a:p>
      </dgm:t>
    </dgm:pt>
    <dgm:pt modelId="{9DD8A00C-2D7C-492D-B474-8D133B8D8E9D}" type="sibTrans" cxnId="{DA99B6F8-6399-4F00-A7D5-1A7E4BCAE1C1}">
      <dgm:prSet/>
      <dgm:spPr/>
      <dgm:t>
        <a:bodyPr/>
        <a:lstStyle/>
        <a:p>
          <a:pPr rtl="1"/>
          <a:endParaRPr lang="ar-JO"/>
        </a:p>
      </dgm:t>
    </dgm:pt>
    <dgm:pt modelId="{5015F190-518B-44E2-9ABB-D5C4150D854A}" type="pres">
      <dgm:prSet presAssocID="{6DEA8767-E5E2-4DAB-8D8F-40485F3B26CC}" presName="cycle" presStyleCnt="0">
        <dgm:presLayoutVars>
          <dgm:chMax val="1"/>
          <dgm:dir/>
          <dgm:animLvl val="ctr"/>
          <dgm:resizeHandles val="exact"/>
        </dgm:presLayoutVars>
      </dgm:prSet>
      <dgm:spPr/>
      <dgm:t>
        <a:bodyPr/>
        <a:lstStyle/>
        <a:p>
          <a:pPr rtl="1"/>
          <a:endParaRPr lang="ar-JO"/>
        </a:p>
      </dgm:t>
    </dgm:pt>
    <dgm:pt modelId="{856169CA-EBA2-4585-9ED8-4DB8049FECDC}" type="pres">
      <dgm:prSet presAssocID="{E34752A2-0163-4F79-907E-FDA0EFFF6B54}" presName="centerShape" presStyleLbl="node0" presStyleIdx="0" presStyleCnt="1"/>
      <dgm:spPr/>
      <dgm:t>
        <a:bodyPr/>
        <a:lstStyle/>
        <a:p>
          <a:pPr rtl="1"/>
          <a:endParaRPr lang="ar-JO"/>
        </a:p>
      </dgm:t>
    </dgm:pt>
    <dgm:pt modelId="{2ABEEE3D-5178-42AE-AB2E-9888B7B432EA}" type="pres">
      <dgm:prSet presAssocID="{D536F985-A5FD-450F-8C24-B2B7504B8B4F}" presName="parTrans" presStyleLbl="bgSibTrans2D1" presStyleIdx="0" presStyleCnt="5"/>
      <dgm:spPr/>
      <dgm:t>
        <a:bodyPr/>
        <a:lstStyle/>
        <a:p>
          <a:pPr rtl="1"/>
          <a:endParaRPr lang="ar-JO"/>
        </a:p>
      </dgm:t>
    </dgm:pt>
    <dgm:pt modelId="{6349D140-C8A6-407C-A9B6-A3E19ECE113B}" type="pres">
      <dgm:prSet presAssocID="{A7DE8BF7-E07A-40E8-9AC8-F60450751A1B}" presName="node" presStyleLbl="node1" presStyleIdx="0" presStyleCnt="5">
        <dgm:presLayoutVars>
          <dgm:bulletEnabled val="1"/>
        </dgm:presLayoutVars>
      </dgm:prSet>
      <dgm:spPr/>
      <dgm:t>
        <a:bodyPr/>
        <a:lstStyle/>
        <a:p>
          <a:pPr rtl="1"/>
          <a:endParaRPr lang="ar-JO"/>
        </a:p>
      </dgm:t>
    </dgm:pt>
    <dgm:pt modelId="{7D948713-3B2D-48D6-8E71-B83FF048B1B4}" type="pres">
      <dgm:prSet presAssocID="{3298EDD3-69A7-4C32-A4CC-99D8C0A2C2B2}" presName="parTrans" presStyleLbl="bgSibTrans2D1" presStyleIdx="1" presStyleCnt="5"/>
      <dgm:spPr/>
      <dgm:t>
        <a:bodyPr/>
        <a:lstStyle/>
        <a:p>
          <a:pPr rtl="1"/>
          <a:endParaRPr lang="ar-JO"/>
        </a:p>
      </dgm:t>
    </dgm:pt>
    <dgm:pt modelId="{73A3FCB2-C4E5-4757-9EF0-8914911DBE6A}" type="pres">
      <dgm:prSet presAssocID="{2A70AC82-2A80-4900-9000-10E9A8ED97C4}" presName="node" presStyleLbl="node1" presStyleIdx="1" presStyleCnt="5">
        <dgm:presLayoutVars>
          <dgm:bulletEnabled val="1"/>
        </dgm:presLayoutVars>
      </dgm:prSet>
      <dgm:spPr/>
      <dgm:t>
        <a:bodyPr/>
        <a:lstStyle/>
        <a:p>
          <a:pPr rtl="1"/>
          <a:endParaRPr lang="ar-JO"/>
        </a:p>
      </dgm:t>
    </dgm:pt>
    <dgm:pt modelId="{D8D7F4C8-DA23-4131-A83A-D4724282DF55}" type="pres">
      <dgm:prSet presAssocID="{A7DFCF3B-9CE0-42FD-8CAC-0A4811B521E1}" presName="parTrans" presStyleLbl="bgSibTrans2D1" presStyleIdx="2" presStyleCnt="5"/>
      <dgm:spPr/>
      <dgm:t>
        <a:bodyPr/>
        <a:lstStyle/>
        <a:p>
          <a:pPr rtl="1"/>
          <a:endParaRPr lang="ar-JO"/>
        </a:p>
      </dgm:t>
    </dgm:pt>
    <dgm:pt modelId="{7F0D3501-CBE2-4811-803B-1CA08601A2C1}" type="pres">
      <dgm:prSet presAssocID="{1FEFFD7A-8F9A-47AC-9F2E-7269C015824D}" presName="node" presStyleLbl="node1" presStyleIdx="2" presStyleCnt="5">
        <dgm:presLayoutVars>
          <dgm:bulletEnabled val="1"/>
        </dgm:presLayoutVars>
      </dgm:prSet>
      <dgm:spPr/>
      <dgm:t>
        <a:bodyPr/>
        <a:lstStyle/>
        <a:p>
          <a:pPr rtl="1"/>
          <a:endParaRPr lang="ar-JO"/>
        </a:p>
      </dgm:t>
    </dgm:pt>
    <dgm:pt modelId="{0301E55A-2EDE-4585-A7E2-9DA859DD512E}" type="pres">
      <dgm:prSet presAssocID="{63FC63F6-9B07-4CD5-B6FC-8F017BD82D0A}" presName="parTrans" presStyleLbl="bgSibTrans2D1" presStyleIdx="3" presStyleCnt="5"/>
      <dgm:spPr/>
      <dgm:t>
        <a:bodyPr/>
        <a:lstStyle/>
        <a:p>
          <a:pPr rtl="1"/>
          <a:endParaRPr lang="ar-JO"/>
        </a:p>
      </dgm:t>
    </dgm:pt>
    <dgm:pt modelId="{FC1945BD-B120-4741-B3BB-EFBB2A1E0AD7}" type="pres">
      <dgm:prSet presAssocID="{855AB85E-B589-42EA-B52D-71B6DE23B9AC}" presName="node" presStyleLbl="node1" presStyleIdx="3" presStyleCnt="5">
        <dgm:presLayoutVars>
          <dgm:bulletEnabled val="1"/>
        </dgm:presLayoutVars>
      </dgm:prSet>
      <dgm:spPr/>
      <dgm:t>
        <a:bodyPr/>
        <a:lstStyle/>
        <a:p>
          <a:pPr rtl="1"/>
          <a:endParaRPr lang="ar-JO"/>
        </a:p>
      </dgm:t>
    </dgm:pt>
    <dgm:pt modelId="{7F2D8AA6-0D84-4A94-A08E-1A0B0DC0DA42}" type="pres">
      <dgm:prSet presAssocID="{3599505F-12D8-439C-B9C6-E61E2433D9BE}" presName="parTrans" presStyleLbl="bgSibTrans2D1" presStyleIdx="4" presStyleCnt="5"/>
      <dgm:spPr/>
      <dgm:t>
        <a:bodyPr/>
        <a:lstStyle/>
        <a:p>
          <a:pPr rtl="1"/>
          <a:endParaRPr lang="ar-JO"/>
        </a:p>
      </dgm:t>
    </dgm:pt>
    <dgm:pt modelId="{A79C85EF-6393-469F-934A-22784CDC1F61}" type="pres">
      <dgm:prSet presAssocID="{E85AAE6B-AAA3-46BD-82D4-9ACC8346236E}" presName="node" presStyleLbl="node1" presStyleIdx="4" presStyleCnt="5">
        <dgm:presLayoutVars>
          <dgm:bulletEnabled val="1"/>
        </dgm:presLayoutVars>
      </dgm:prSet>
      <dgm:spPr/>
      <dgm:t>
        <a:bodyPr/>
        <a:lstStyle/>
        <a:p>
          <a:pPr rtl="1"/>
          <a:endParaRPr lang="ar-JO"/>
        </a:p>
      </dgm:t>
    </dgm:pt>
  </dgm:ptLst>
  <dgm:cxnLst>
    <dgm:cxn modelId="{DA99B6F8-6399-4F00-A7D5-1A7E4BCAE1C1}" srcId="{E34752A2-0163-4F79-907E-FDA0EFFF6B54}" destId="{A7DE8BF7-E07A-40E8-9AC8-F60450751A1B}" srcOrd="0" destOrd="0" parTransId="{D536F985-A5FD-450F-8C24-B2B7504B8B4F}" sibTransId="{9DD8A00C-2D7C-492D-B474-8D133B8D8E9D}"/>
    <dgm:cxn modelId="{74DADBC1-AE9B-4984-BF6E-12D8B73DFADA}" type="presOf" srcId="{3298EDD3-69A7-4C32-A4CC-99D8C0A2C2B2}" destId="{7D948713-3B2D-48D6-8E71-B83FF048B1B4}" srcOrd="0" destOrd="0" presId="urn:microsoft.com/office/officeart/2005/8/layout/radial4"/>
    <dgm:cxn modelId="{6CEABC66-BE68-4C89-BC7F-289F08C812CD}" type="presOf" srcId="{D536F985-A5FD-450F-8C24-B2B7504B8B4F}" destId="{2ABEEE3D-5178-42AE-AB2E-9888B7B432EA}" srcOrd="0" destOrd="0" presId="urn:microsoft.com/office/officeart/2005/8/layout/radial4"/>
    <dgm:cxn modelId="{879DEACB-5FD1-4284-B495-25906A1B34B3}" type="presOf" srcId="{A7DE8BF7-E07A-40E8-9AC8-F60450751A1B}" destId="{6349D140-C8A6-407C-A9B6-A3E19ECE113B}" srcOrd="0" destOrd="0" presId="urn:microsoft.com/office/officeart/2005/8/layout/radial4"/>
    <dgm:cxn modelId="{0FDECE43-63E8-4AB3-9871-8D3E0083B3DC}" type="presOf" srcId="{2A70AC82-2A80-4900-9000-10E9A8ED97C4}" destId="{73A3FCB2-C4E5-4757-9EF0-8914911DBE6A}" srcOrd="0" destOrd="0" presId="urn:microsoft.com/office/officeart/2005/8/layout/radial4"/>
    <dgm:cxn modelId="{B67C544D-0F40-43C9-89EF-60F497DB73B2}" srcId="{E34752A2-0163-4F79-907E-FDA0EFFF6B54}" destId="{855AB85E-B589-42EA-B52D-71B6DE23B9AC}" srcOrd="3" destOrd="0" parTransId="{63FC63F6-9B07-4CD5-B6FC-8F017BD82D0A}" sibTransId="{9E89E282-C133-43CC-BCE2-AC89226041CE}"/>
    <dgm:cxn modelId="{9D10AF3A-2CBA-4381-B295-8FC4A3EAA166}" type="presOf" srcId="{855AB85E-B589-42EA-B52D-71B6DE23B9AC}" destId="{FC1945BD-B120-4741-B3BB-EFBB2A1E0AD7}" srcOrd="0" destOrd="0" presId="urn:microsoft.com/office/officeart/2005/8/layout/radial4"/>
    <dgm:cxn modelId="{9631D215-C4BC-4192-97B2-2C09EC9F0DC5}" type="presOf" srcId="{E34752A2-0163-4F79-907E-FDA0EFFF6B54}" destId="{856169CA-EBA2-4585-9ED8-4DB8049FECDC}" srcOrd="0" destOrd="0" presId="urn:microsoft.com/office/officeart/2005/8/layout/radial4"/>
    <dgm:cxn modelId="{A9D0D36B-B2A5-4094-AF64-215C931C13CE}" type="presOf" srcId="{3599505F-12D8-439C-B9C6-E61E2433D9BE}" destId="{7F2D8AA6-0D84-4A94-A08E-1A0B0DC0DA42}" srcOrd="0" destOrd="0" presId="urn:microsoft.com/office/officeart/2005/8/layout/radial4"/>
    <dgm:cxn modelId="{A42783D1-A264-49E1-B52F-BF1752C887D1}" type="presOf" srcId="{63FC63F6-9B07-4CD5-B6FC-8F017BD82D0A}" destId="{0301E55A-2EDE-4585-A7E2-9DA859DD512E}" srcOrd="0" destOrd="0" presId="urn:microsoft.com/office/officeart/2005/8/layout/radial4"/>
    <dgm:cxn modelId="{936E28A9-EDEB-4409-8310-B070966F13AE}" type="presOf" srcId="{E85AAE6B-AAA3-46BD-82D4-9ACC8346236E}" destId="{A79C85EF-6393-469F-934A-22784CDC1F61}" srcOrd="0" destOrd="0" presId="urn:microsoft.com/office/officeart/2005/8/layout/radial4"/>
    <dgm:cxn modelId="{03D70960-705E-4C14-AEA8-F5E1356AF7A1}" srcId="{E34752A2-0163-4F79-907E-FDA0EFFF6B54}" destId="{E85AAE6B-AAA3-46BD-82D4-9ACC8346236E}" srcOrd="4" destOrd="0" parTransId="{3599505F-12D8-439C-B9C6-E61E2433D9BE}" sibTransId="{A8405F63-D4C3-4E5A-BD7B-7AFB2FD483D0}"/>
    <dgm:cxn modelId="{3567C948-CEF3-42EA-AFDC-CB3FC1C994AA}" type="presOf" srcId="{6DEA8767-E5E2-4DAB-8D8F-40485F3B26CC}" destId="{5015F190-518B-44E2-9ABB-D5C4150D854A}" srcOrd="0" destOrd="0" presId="urn:microsoft.com/office/officeart/2005/8/layout/radial4"/>
    <dgm:cxn modelId="{B4C3EAAB-5BA5-4F66-8596-C353DCF67F2E}" srcId="{E34752A2-0163-4F79-907E-FDA0EFFF6B54}" destId="{1FEFFD7A-8F9A-47AC-9F2E-7269C015824D}" srcOrd="2" destOrd="0" parTransId="{A7DFCF3B-9CE0-42FD-8CAC-0A4811B521E1}" sibTransId="{D58472DB-EE35-4A76-A30B-4ABF28FB8AA9}"/>
    <dgm:cxn modelId="{D0758658-92A3-4314-87BD-C497B389B8F8}" srcId="{6DEA8767-E5E2-4DAB-8D8F-40485F3B26CC}" destId="{E34752A2-0163-4F79-907E-FDA0EFFF6B54}" srcOrd="0" destOrd="0" parTransId="{D77C3B3E-9F7E-4E68-A1E8-D9629D6260B7}" sibTransId="{10CC6A97-2EFD-4EDE-82D7-0D214CD1E398}"/>
    <dgm:cxn modelId="{22FC8D0C-1473-4FE8-A90D-7817AD8C3C9F}" type="presOf" srcId="{A7DFCF3B-9CE0-42FD-8CAC-0A4811B521E1}" destId="{D8D7F4C8-DA23-4131-A83A-D4724282DF55}" srcOrd="0" destOrd="0" presId="urn:microsoft.com/office/officeart/2005/8/layout/radial4"/>
    <dgm:cxn modelId="{D9F75A47-1AF6-4303-BCFA-D66E6EBCC432}" type="presOf" srcId="{1FEFFD7A-8F9A-47AC-9F2E-7269C015824D}" destId="{7F0D3501-CBE2-4811-803B-1CA08601A2C1}" srcOrd="0" destOrd="0" presId="urn:microsoft.com/office/officeart/2005/8/layout/radial4"/>
    <dgm:cxn modelId="{D8333747-51C3-4AE4-BF16-25881CECA019}" srcId="{E34752A2-0163-4F79-907E-FDA0EFFF6B54}" destId="{2A70AC82-2A80-4900-9000-10E9A8ED97C4}" srcOrd="1" destOrd="0" parTransId="{3298EDD3-69A7-4C32-A4CC-99D8C0A2C2B2}" sibTransId="{FD365650-7E3C-453E-996A-6AB548EBA1DD}"/>
    <dgm:cxn modelId="{6AD61A3E-DC37-41A5-8273-C6D20FA68D5E}" type="presParOf" srcId="{5015F190-518B-44E2-9ABB-D5C4150D854A}" destId="{856169CA-EBA2-4585-9ED8-4DB8049FECDC}" srcOrd="0" destOrd="0" presId="urn:microsoft.com/office/officeart/2005/8/layout/radial4"/>
    <dgm:cxn modelId="{5C9153B2-2A85-4582-97DA-14223EA5F28F}" type="presParOf" srcId="{5015F190-518B-44E2-9ABB-D5C4150D854A}" destId="{2ABEEE3D-5178-42AE-AB2E-9888B7B432EA}" srcOrd="1" destOrd="0" presId="urn:microsoft.com/office/officeart/2005/8/layout/radial4"/>
    <dgm:cxn modelId="{F8F8785B-11A8-44CE-8293-3E7DC6D4F656}" type="presParOf" srcId="{5015F190-518B-44E2-9ABB-D5C4150D854A}" destId="{6349D140-C8A6-407C-A9B6-A3E19ECE113B}" srcOrd="2" destOrd="0" presId="urn:microsoft.com/office/officeart/2005/8/layout/radial4"/>
    <dgm:cxn modelId="{DF4E5859-D563-4EFD-88C0-E8F0D2EA794B}" type="presParOf" srcId="{5015F190-518B-44E2-9ABB-D5C4150D854A}" destId="{7D948713-3B2D-48D6-8E71-B83FF048B1B4}" srcOrd="3" destOrd="0" presId="urn:microsoft.com/office/officeart/2005/8/layout/radial4"/>
    <dgm:cxn modelId="{A3CDCF42-3B9A-4409-9FEF-3EDAAEF7933B}" type="presParOf" srcId="{5015F190-518B-44E2-9ABB-D5C4150D854A}" destId="{73A3FCB2-C4E5-4757-9EF0-8914911DBE6A}" srcOrd="4" destOrd="0" presId="urn:microsoft.com/office/officeart/2005/8/layout/radial4"/>
    <dgm:cxn modelId="{25C036D2-1BCD-4818-9247-29D76A0E6120}" type="presParOf" srcId="{5015F190-518B-44E2-9ABB-D5C4150D854A}" destId="{D8D7F4C8-DA23-4131-A83A-D4724282DF55}" srcOrd="5" destOrd="0" presId="urn:microsoft.com/office/officeart/2005/8/layout/radial4"/>
    <dgm:cxn modelId="{62807BED-95D1-41D4-BAE3-14D1B0FCCF25}" type="presParOf" srcId="{5015F190-518B-44E2-9ABB-D5C4150D854A}" destId="{7F0D3501-CBE2-4811-803B-1CA08601A2C1}" srcOrd="6" destOrd="0" presId="urn:microsoft.com/office/officeart/2005/8/layout/radial4"/>
    <dgm:cxn modelId="{A58F3FCE-1C49-4990-B493-A8C551FF66A9}" type="presParOf" srcId="{5015F190-518B-44E2-9ABB-D5C4150D854A}" destId="{0301E55A-2EDE-4585-A7E2-9DA859DD512E}" srcOrd="7" destOrd="0" presId="urn:microsoft.com/office/officeart/2005/8/layout/radial4"/>
    <dgm:cxn modelId="{DB9C9C05-18B1-4B3D-BF56-C613BF02802E}" type="presParOf" srcId="{5015F190-518B-44E2-9ABB-D5C4150D854A}" destId="{FC1945BD-B120-4741-B3BB-EFBB2A1E0AD7}" srcOrd="8" destOrd="0" presId="urn:microsoft.com/office/officeart/2005/8/layout/radial4"/>
    <dgm:cxn modelId="{A0F12C69-6BA1-409D-962A-A1A031C622D2}" type="presParOf" srcId="{5015F190-518B-44E2-9ABB-D5C4150D854A}" destId="{7F2D8AA6-0D84-4A94-A08E-1A0B0DC0DA42}" srcOrd="9" destOrd="0" presId="urn:microsoft.com/office/officeart/2005/8/layout/radial4"/>
    <dgm:cxn modelId="{4167F709-BEBA-4010-828D-415B39AEDDDC}" type="presParOf" srcId="{5015F190-518B-44E2-9ABB-D5C4150D854A}" destId="{A79C85EF-6393-469F-934A-22784CDC1F61}" srcOrd="10" destOrd="0" presId="urn:microsoft.com/office/officeart/2005/8/layout/radial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D6DF08C0-26CB-4146-968A-CC7A7E420AF2}" type="doc">
      <dgm:prSet loTypeId="urn:microsoft.com/office/officeart/2005/8/layout/target3" loCatId="list" qsTypeId="urn:microsoft.com/office/officeart/2005/8/quickstyle/3d2" qsCatId="3D" csTypeId="urn:microsoft.com/office/officeart/2005/8/colors/colorful1" csCatId="colorful" phldr="1"/>
      <dgm:spPr/>
      <dgm:t>
        <a:bodyPr/>
        <a:lstStyle/>
        <a:p>
          <a:pPr rtl="1"/>
          <a:endParaRPr lang="ar-JO"/>
        </a:p>
      </dgm:t>
    </dgm:pt>
    <dgm:pt modelId="{90C07802-A566-4896-A9F1-85F128C56BF8}">
      <dgm:prSet phldrT="[Text]"/>
      <dgm:spPr/>
      <dgm:t>
        <a:bodyPr/>
        <a:lstStyle/>
        <a:p>
          <a:pPr algn="justLow" rtl="1"/>
          <a:r>
            <a:rPr lang="ar-JO" b="1" dirty="0" smtClean="0">
              <a:effectLst>
                <a:outerShdw blurRad="38100" dist="38100" dir="2700000" algn="tl">
                  <a:srgbClr val="000000">
                    <a:alpha val="43137"/>
                  </a:srgbClr>
                </a:outerShdw>
              </a:effectLst>
            </a:rPr>
            <a:t>إن نطاق المسؤولية الأخلاقية أوسع من نطاق المسؤولية القانونية: المسؤولية القانونية متحققة إذا أخل الشخص بالتزام قانوني في مواجهة غيره </a:t>
          </a:r>
          <a:r>
            <a:rPr lang="ar-JO" b="1" dirty="0" smtClean="0">
              <a:effectLst>
                <a:outerShdw blurRad="38100" dist="38100" dir="2700000" algn="tl">
                  <a:srgbClr val="000000">
                    <a:alpha val="43137"/>
                  </a:srgbClr>
                </a:outerShdw>
              </a:effectLst>
            </a:rPr>
            <a:t>فقط.</a:t>
          </a:r>
          <a:endParaRPr lang="ar-JO" dirty="0"/>
        </a:p>
      </dgm:t>
    </dgm:pt>
    <dgm:pt modelId="{987725EB-CFBF-46B5-B384-81CB1991FE83}" type="parTrans" cxnId="{C517A254-6881-4C70-A9AE-F278AEEFB155}">
      <dgm:prSet/>
      <dgm:spPr/>
      <dgm:t>
        <a:bodyPr/>
        <a:lstStyle/>
        <a:p>
          <a:pPr rtl="1"/>
          <a:endParaRPr lang="ar-JO"/>
        </a:p>
      </dgm:t>
    </dgm:pt>
    <dgm:pt modelId="{E609680F-C5A1-4573-B164-33F66127B61D}" type="sibTrans" cxnId="{C517A254-6881-4C70-A9AE-F278AEEFB155}">
      <dgm:prSet/>
      <dgm:spPr/>
      <dgm:t>
        <a:bodyPr/>
        <a:lstStyle/>
        <a:p>
          <a:pPr rtl="1"/>
          <a:endParaRPr lang="ar-JO"/>
        </a:p>
      </dgm:t>
    </dgm:pt>
    <dgm:pt modelId="{0C127118-3D5B-4717-B73F-016B61BD0A39}" type="pres">
      <dgm:prSet presAssocID="{D6DF08C0-26CB-4146-968A-CC7A7E420AF2}" presName="Name0" presStyleCnt="0">
        <dgm:presLayoutVars>
          <dgm:chMax val="7"/>
          <dgm:dir val="rev"/>
          <dgm:animLvl val="lvl"/>
          <dgm:resizeHandles val="exact"/>
        </dgm:presLayoutVars>
      </dgm:prSet>
      <dgm:spPr/>
      <dgm:t>
        <a:bodyPr/>
        <a:lstStyle/>
        <a:p>
          <a:pPr rtl="1"/>
          <a:endParaRPr lang="ar-JO"/>
        </a:p>
      </dgm:t>
    </dgm:pt>
    <dgm:pt modelId="{3D82E3B6-3A7F-4DA4-A50F-BDCAD3DBE508}" type="pres">
      <dgm:prSet presAssocID="{90C07802-A566-4896-A9F1-85F128C56BF8}" presName="circle1" presStyleLbl="node1" presStyleIdx="0" presStyleCnt="1"/>
      <dgm:spPr/>
      <dgm:t>
        <a:bodyPr/>
        <a:lstStyle/>
        <a:p>
          <a:endParaRPr lang="en-US"/>
        </a:p>
      </dgm:t>
    </dgm:pt>
    <dgm:pt modelId="{A4CAD8AA-F15F-446A-8906-0958B320423E}" type="pres">
      <dgm:prSet presAssocID="{90C07802-A566-4896-A9F1-85F128C56BF8}" presName="space" presStyleCnt="0"/>
      <dgm:spPr/>
      <dgm:t>
        <a:bodyPr/>
        <a:lstStyle/>
        <a:p>
          <a:endParaRPr lang="en-US"/>
        </a:p>
      </dgm:t>
    </dgm:pt>
    <dgm:pt modelId="{D78F80ED-2FA0-40ED-BBFC-F2FA5BB98E36}" type="pres">
      <dgm:prSet presAssocID="{90C07802-A566-4896-A9F1-85F128C56BF8}" presName="rect1" presStyleLbl="alignAcc1" presStyleIdx="0" presStyleCnt="1"/>
      <dgm:spPr/>
      <dgm:t>
        <a:bodyPr/>
        <a:lstStyle/>
        <a:p>
          <a:pPr rtl="1"/>
          <a:endParaRPr lang="ar-JO"/>
        </a:p>
      </dgm:t>
    </dgm:pt>
    <dgm:pt modelId="{039755B2-252E-433E-8990-D84271E236EB}" type="pres">
      <dgm:prSet presAssocID="{90C07802-A566-4896-A9F1-85F128C56BF8}" presName="rect1ParTxNoCh" presStyleLbl="alignAcc1" presStyleIdx="0" presStyleCnt="1">
        <dgm:presLayoutVars>
          <dgm:chMax val="1"/>
          <dgm:bulletEnabled val="1"/>
        </dgm:presLayoutVars>
      </dgm:prSet>
      <dgm:spPr/>
      <dgm:t>
        <a:bodyPr/>
        <a:lstStyle/>
        <a:p>
          <a:pPr rtl="1"/>
          <a:endParaRPr lang="ar-JO"/>
        </a:p>
      </dgm:t>
    </dgm:pt>
  </dgm:ptLst>
  <dgm:cxnLst>
    <dgm:cxn modelId="{D7E9BA12-4C70-48AF-B761-D964AAAC48F4}" type="presOf" srcId="{D6DF08C0-26CB-4146-968A-CC7A7E420AF2}" destId="{0C127118-3D5B-4717-B73F-016B61BD0A39}" srcOrd="0" destOrd="0" presId="urn:microsoft.com/office/officeart/2005/8/layout/target3"/>
    <dgm:cxn modelId="{C517A254-6881-4C70-A9AE-F278AEEFB155}" srcId="{D6DF08C0-26CB-4146-968A-CC7A7E420AF2}" destId="{90C07802-A566-4896-A9F1-85F128C56BF8}" srcOrd="0" destOrd="0" parTransId="{987725EB-CFBF-46B5-B384-81CB1991FE83}" sibTransId="{E609680F-C5A1-4573-B164-33F66127B61D}"/>
    <dgm:cxn modelId="{C5DA7EAE-110A-4B28-9875-A48DF21BCB2F}" type="presOf" srcId="{90C07802-A566-4896-A9F1-85F128C56BF8}" destId="{039755B2-252E-433E-8990-D84271E236EB}" srcOrd="1" destOrd="0" presId="urn:microsoft.com/office/officeart/2005/8/layout/target3"/>
    <dgm:cxn modelId="{6F67A58D-8FB3-46ED-ADF1-3C9276228F5B}" type="presOf" srcId="{90C07802-A566-4896-A9F1-85F128C56BF8}" destId="{D78F80ED-2FA0-40ED-BBFC-F2FA5BB98E36}" srcOrd="0" destOrd="0" presId="urn:microsoft.com/office/officeart/2005/8/layout/target3"/>
    <dgm:cxn modelId="{1D60D5EA-1354-4BC9-B4B7-A42A7186E736}" type="presParOf" srcId="{0C127118-3D5B-4717-B73F-016B61BD0A39}" destId="{3D82E3B6-3A7F-4DA4-A50F-BDCAD3DBE508}" srcOrd="0" destOrd="0" presId="urn:microsoft.com/office/officeart/2005/8/layout/target3"/>
    <dgm:cxn modelId="{42BFB05A-A583-459B-8A28-5AC266B0F9D4}" type="presParOf" srcId="{0C127118-3D5B-4717-B73F-016B61BD0A39}" destId="{A4CAD8AA-F15F-446A-8906-0958B320423E}" srcOrd="1" destOrd="0" presId="urn:microsoft.com/office/officeart/2005/8/layout/target3"/>
    <dgm:cxn modelId="{3FCAC38E-5713-4543-A574-BAB2ACA7D01E}" type="presParOf" srcId="{0C127118-3D5B-4717-B73F-016B61BD0A39}" destId="{D78F80ED-2FA0-40ED-BBFC-F2FA5BB98E36}" srcOrd="2" destOrd="0" presId="urn:microsoft.com/office/officeart/2005/8/layout/target3"/>
    <dgm:cxn modelId="{561AE0CD-DFF1-459C-9772-65D2FE7704E2}" type="presParOf" srcId="{0C127118-3D5B-4717-B73F-016B61BD0A39}" destId="{039755B2-252E-433E-8990-D84271E236EB}" srcOrd="3" destOrd="0" presId="urn:microsoft.com/office/officeart/2005/8/layout/target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0094BE88-4A86-447E-8032-E904F059F92F}" type="doc">
      <dgm:prSet loTypeId="urn:microsoft.com/office/officeart/2005/8/layout/target3" loCatId="list" qsTypeId="urn:microsoft.com/office/officeart/2005/8/quickstyle/3d1" qsCatId="3D" csTypeId="urn:microsoft.com/office/officeart/2005/8/colors/colorful4" csCatId="colorful" phldr="1"/>
      <dgm:spPr/>
      <dgm:t>
        <a:bodyPr/>
        <a:lstStyle/>
        <a:p>
          <a:pPr rtl="1"/>
          <a:endParaRPr lang="ar-JO"/>
        </a:p>
      </dgm:t>
    </dgm:pt>
    <dgm:pt modelId="{DFE861C1-68F3-413F-A00A-03993BFAB7A3}">
      <dgm:prSet phldrT="[Text]"/>
      <dgm:spPr/>
      <dgm:t>
        <a:bodyPr/>
        <a:lstStyle/>
        <a:p>
          <a:pPr algn="justLow" rtl="1"/>
          <a:r>
            <a:rPr lang="ar-JO" b="1" dirty="0" smtClean="0">
              <a:effectLst>
                <a:outerShdw blurRad="38100" dist="38100" dir="2700000" algn="tl">
                  <a:srgbClr val="000000">
                    <a:alpha val="43137"/>
                  </a:srgbClr>
                </a:outerShdw>
              </a:effectLst>
            </a:rPr>
            <a:t>المعيار التي تقاس به المسؤولية الأخلاقية هو معيار شخصي لأنها تُقَر طبقاً لتصرفات الشخص </a:t>
          </a:r>
          <a:r>
            <a:rPr lang="ar-JO" b="1" dirty="0" smtClean="0">
              <a:effectLst>
                <a:outerShdw blurRad="38100" dist="38100" dir="2700000" algn="tl">
                  <a:srgbClr val="000000">
                    <a:alpha val="43137"/>
                  </a:srgbClr>
                </a:outerShdw>
              </a:effectLst>
            </a:rPr>
            <a:t>ونواياه، </a:t>
          </a:r>
          <a:r>
            <a:rPr lang="ar-JO" b="1" dirty="0" smtClean="0">
              <a:effectLst>
                <a:outerShdw blurRad="38100" dist="38100" dir="2700000" algn="tl">
                  <a:srgbClr val="000000">
                    <a:alpha val="43137"/>
                  </a:srgbClr>
                </a:outerShdw>
              </a:effectLst>
            </a:rPr>
            <a:t>أما المسؤولية القانونية فإنها تأتي عن الاخلال بالتزام مفروض بموجب </a:t>
          </a:r>
          <a:r>
            <a:rPr lang="ar-JO" b="1" dirty="0" smtClean="0">
              <a:effectLst>
                <a:outerShdw blurRad="38100" dist="38100" dir="2700000" algn="tl">
                  <a:srgbClr val="000000">
                    <a:alpha val="43137"/>
                  </a:srgbClr>
                </a:outerShdw>
              </a:effectLst>
            </a:rPr>
            <a:t>القانون.</a:t>
          </a:r>
          <a:endParaRPr lang="ar-JO" dirty="0"/>
        </a:p>
      </dgm:t>
    </dgm:pt>
    <dgm:pt modelId="{BFC8A446-49DB-484E-A9D3-9EBE6D81B26C}" type="parTrans" cxnId="{E21A8806-C32B-44DD-96BB-541AAF781F44}">
      <dgm:prSet/>
      <dgm:spPr/>
      <dgm:t>
        <a:bodyPr/>
        <a:lstStyle/>
        <a:p>
          <a:pPr rtl="1"/>
          <a:endParaRPr lang="ar-JO"/>
        </a:p>
      </dgm:t>
    </dgm:pt>
    <dgm:pt modelId="{97EE357C-B6B1-47F3-B3B0-DB5B910E3E40}" type="sibTrans" cxnId="{E21A8806-C32B-44DD-96BB-541AAF781F44}">
      <dgm:prSet/>
      <dgm:spPr/>
      <dgm:t>
        <a:bodyPr/>
        <a:lstStyle/>
        <a:p>
          <a:pPr rtl="1"/>
          <a:endParaRPr lang="ar-JO"/>
        </a:p>
      </dgm:t>
    </dgm:pt>
    <dgm:pt modelId="{484BE21E-AE0A-42F2-9E3C-9EC48A2439DA}" type="pres">
      <dgm:prSet presAssocID="{0094BE88-4A86-447E-8032-E904F059F92F}" presName="Name0" presStyleCnt="0">
        <dgm:presLayoutVars>
          <dgm:chMax val="7"/>
          <dgm:dir val="rev"/>
          <dgm:animLvl val="lvl"/>
          <dgm:resizeHandles val="exact"/>
        </dgm:presLayoutVars>
      </dgm:prSet>
      <dgm:spPr/>
      <dgm:t>
        <a:bodyPr/>
        <a:lstStyle/>
        <a:p>
          <a:pPr rtl="1"/>
          <a:endParaRPr lang="ar-JO"/>
        </a:p>
      </dgm:t>
    </dgm:pt>
    <dgm:pt modelId="{5889E41A-129C-4360-B23D-0F279A1F0BE2}" type="pres">
      <dgm:prSet presAssocID="{DFE861C1-68F3-413F-A00A-03993BFAB7A3}" presName="circle1" presStyleLbl="node1" presStyleIdx="0" presStyleCnt="1"/>
      <dgm:spPr/>
      <dgm:t>
        <a:bodyPr/>
        <a:lstStyle/>
        <a:p>
          <a:endParaRPr lang="en-US"/>
        </a:p>
      </dgm:t>
    </dgm:pt>
    <dgm:pt modelId="{DC0BCB0D-1DE1-4470-88DF-4E111310B118}" type="pres">
      <dgm:prSet presAssocID="{DFE861C1-68F3-413F-A00A-03993BFAB7A3}" presName="space" presStyleCnt="0"/>
      <dgm:spPr/>
      <dgm:t>
        <a:bodyPr/>
        <a:lstStyle/>
        <a:p>
          <a:endParaRPr lang="en-US"/>
        </a:p>
      </dgm:t>
    </dgm:pt>
    <dgm:pt modelId="{EC64406B-02C7-44E0-93A2-5C14CDBD7C97}" type="pres">
      <dgm:prSet presAssocID="{DFE861C1-68F3-413F-A00A-03993BFAB7A3}" presName="rect1" presStyleLbl="alignAcc1" presStyleIdx="0" presStyleCnt="1" custLinFactNeighborX="627" custLinFactNeighborY="-5165"/>
      <dgm:spPr/>
      <dgm:t>
        <a:bodyPr/>
        <a:lstStyle/>
        <a:p>
          <a:pPr rtl="1"/>
          <a:endParaRPr lang="ar-JO"/>
        </a:p>
      </dgm:t>
    </dgm:pt>
    <dgm:pt modelId="{57A5228D-D9CF-4104-BD37-537D942935CD}" type="pres">
      <dgm:prSet presAssocID="{DFE861C1-68F3-413F-A00A-03993BFAB7A3}" presName="rect1ParTxNoCh" presStyleLbl="alignAcc1" presStyleIdx="0" presStyleCnt="1">
        <dgm:presLayoutVars>
          <dgm:chMax val="1"/>
          <dgm:bulletEnabled val="1"/>
        </dgm:presLayoutVars>
      </dgm:prSet>
      <dgm:spPr/>
      <dgm:t>
        <a:bodyPr/>
        <a:lstStyle/>
        <a:p>
          <a:pPr rtl="1"/>
          <a:endParaRPr lang="ar-JO"/>
        </a:p>
      </dgm:t>
    </dgm:pt>
  </dgm:ptLst>
  <dgm:cxnLst>
    <dgm:cxn modelId="{E21A8806-C32B-44DD-96BB-541AAF781F44}" srcId="{0094BE88-4A86-447E-8032-E904F059F92F}" destId="{DFE861C1-68F3-413F-A00A-03993BFAB7A3}" srcOrd="0" destOrd="0" parTransId="{BFC8A446-49DB-484E-A9D3-9EBE6D81B26C}" sibTransId="{97EE357C-B6B1-47F3-B3B0-DB5B910E3E40}"/>
    <dgm:cxn modelId="{A42D2B4A-80C7-4FF8-8FEC-C88C861B64AD}" type="presOf" srcId="{0094BE88-4A86-447E-8032-E904F059F92F}" destId="{484BE21E-AE0A-42F2-9E3C-9EC48A2439DA}" srcOrd="0" destOrd="0" presId="urn:microsoft.com/office/officeart/2005/8/layout/target3"/>
    <dgm:cxn modelId="{E3DCC203-C2B6-4DB5-83ED-D56C560A2897}" type="presOf" srcId="{DFE861C1-68F3-413F-A00A-03993BFAB7A3}" destId="{EC64406B-02C7-44E0-93A2-5C14CDBD7C97}" srcOrd="0" destOrd="0" presId="urn:microsoft.com/office/officeart/2005/8/layout/target3"/>
    <dgm:cxn modelId="{5742FCB3-A751-40E7-9A8B-2AE89ECCE31E}" type="presOf" srcId="{DFE861C1-68F3-413F-A00A-03993BFAB7A3}" destId="{57A5228D-D9CF-4104-BD37-537D942935CD}" srcOrd="1" destOrd="0" presId="urn:microsoft.com/office/officeart/2005/8/layout/target3"/>
    <dgm:cxn modelId="{0262C47A-2B6E-470C-B46A-013E95B56AE8}" type="presParOf" srcId="{484BE21E-AE0A-42F2-9E3C-9EC48A2439DA}" destId="{5889E41A-129C-4360-B23D-0F279A1F0BE2}" srcOrd="0" destOrd="0" presId="urn:microsoft.com/office/officeart/2005/8/layout/target3"/>
    <dgm:cxn modelId="{268D90CA-6A2A-4DA3-B27B-675F21A8CD04}" type="presParOf" srcId="{484BE21E-AE0A-42F2-9E3C-9EC48A2439DA}" destId="{DC0BCB0D-1DE1-4470-88DF-4E111310B118}" srcOrd="1" destOrd="0" presId="urn:microsoft.com/office/officeart/2005/8/layout/target3"/>
    <dgm:cxn modelId="{45927278-1780-4985-AA2A-B58C5D259FD9}" type="presParOf" srcId="{484BE21E-AE0A-42F2-9E3C-9EC48A2439DA}" destId="{EC64406B-02C7-44E0-93A2-5C14CDBD7C97}" srcOrd="2" destOrd="0" presId="urn:microsoft.com/office/officeart/2005/8/layout/target3"/>
    <dgm:cxn modelId="{6B60668A-5508-4088-BCC4-6C47D05AB633}" type="presParOf" srcId="{484BE21E-AE0A-42F2-9E3C-9EC48A2439DA}" destId="{57A5228D-D9CF-4104-BD37-537D942935CD}" srcOrd="3" destOrd="0" presId="urn:microsoft.com/office/officeart/2005/8/layout/target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BEE1B649-5A50-4943-81F8-6220E314C913}" type="doc">
      <dgm:prSet loTypeId="urn:microsoft.com/office/officeart/2005/8/layout/target3" loCatId="list" qsTypeId="urn:microsoft.com/office/officeart/2005/8/quickstyle/3d2" qsCatId="3D" csTypeId="urn:microsoft.com/office/officeart/2005/8/colors/colorful5" csCatId="colorful" phldr="1"/>
      <dgm:spPr/>
      <dgm:t>
        <a:bodyPr/>
        <a:lstStyle/>
        <a:p>
          <a:pPr rtl="1"/>
          <a:endParaRPr lang="ar-JO"/>
        </a:p>
      </dgm:t>
    </dgm:pt>
    <dgm:pt modelId="{9C3E4BA3-43AD-47F1-8ADF-4458745D7E95}">
      <dgm:prSet phldrT="[Text]"/>
      <dgm:spPr/>
      <dgm:t>
        <a:bodyPr/>
        <a:lstStyle/>
        <a:p>
          <a:pPr algn="justLow" rtl="1"/>
          <a:r>
            <a:rPr lang="ar-JO" b="1" dirty="0" smtClean="0">
              <a:effectLst>
                <a:outerShdw blurRad="38100" dist="38100" dir="2700000" algn="tl">
                  <a:srgbClr val="000000">
                    <a:alpha val="43137"/>
                  </a:srgbClr>
                </a:outerShdw>
              </a:effectLst>
            </a:rPr>
            <a:t>تكون المسؤولية الأخلاقية دون جزاء </a:t>
          </a:r>
          <a:r>
            <a:rPr lang="ar-JO" b="1" dirty="0" smtClean="0">
              <a:effectLst>
                <a:outerShdw blurRad="38100" dist="38100" dir="2700000" algn="tl">
                  <a:srgbClr val="000000">
                    <a:alpha val="43137"/>
                  </a:srgbClr>
                </a:outerShdw>
              </a:effectLst>
            </a:rPr>
            <a:t>قانوني، </a:t>
          </a:r>
          <a:r>
            <a:rPr lang="ar-JO" b="1" dirty="0" smtClean="0">
              <a:effectLst>
                <a:outerShdw blurRad="38100" dist="38100" dir="2700000" algn="tl">
                  <a:srgbClr val="000000">
                    <a:alpha val="43137"/>
                  </a:srgbClr>
                </a:outerShdw>
              </a:effectLst>
            </a:rPr>
            <a:t>وقد تقتصر على تأنيب </a:t>
          </a:r>
          <a:r>
            <a:rPr lang="ar-JO" b="1" dirty="0" smtClean="0">
              <a:effectLst>
                <a:outerShdw blurRad="38100" dist="38100" dir="2700000" algn="tl">
                  <a:srgbClr val="000000">
                    <a:alpha val="43137"/>
                  </a:srgbClr>
                </a:outerShdw>
              </a:effectLst>
            </a:rPr>
            <a:t>الضمير، </a:t>
          </a:r>
          <a:r>
            <a:rPr lang="ar-JO" b="1" dirty="0" smtClean="0">
              <a:effectLst>
                <a:outerShdw blurRad="38100" dist="38100" dir="2700000" algn="tl">
                  <a:srgbClr val="000000">
                    <a:alpha val="43137"/>
                  </a:srgbClr>
                </a:outerShdw>
              </a:effectLst>
            </a:rPr>
            <a:t>أما المسؤولية القانونية فلأنها تدخل في دائرة القانون فتستوجب ترتيب جزاء قانوني </a:t>
          </a:r>
          <a:r>
            <a:rPr lang="ar-JO" b="1" dirty="0" smtClean="0">
              <a:effectLst>
                <a:outerShdw blurRad="38100" dist="38100" dir="2700000" algn="tl">
                  <a:srgbClr val="000000">
                    <a:alpha val="43137"/>
                  </a:srgbClr>
                </a:outerShdw>
              </a:effectLst>
            </a:rPr>
            <a:t>عليها.</a:t>
          </a:r>
          <a:endParaRPr lang="ar-JO" dirty="0"/>
        </a:p>
      </dgm:t>
    </dgm:pt>
    <dgm:pt modelId="{8783A0F7-FB2B-4120-B987-4F4A4477290E}" type="parTrans" cxnId="{759C9100-EA95-47D1-8884-5AA53E723A8C}">
      <dgm:prSet/>
      <dgm:spPr/>
      <dgm:t>
        <a:bodyPr/>
        <a:lstStyle/>
        <a:p>
          <a:pPr rtl="1"/>
          <a:endParaRPr lang="ar-JO"/>
        </a:p>
      </dgm:t>
    </dgm:pt>
    <dgm:pt modelId="{1B467746-B965-4819-A697-E0957EE9062D}" type="sibTrans" cxnId="{759C9100-EA95-47D1-8884-5AA53E723A8C}">
      <dgm:prSet/>
      <dgm:spPr/>
      <dgm:t>
        <a:bodyPr/>
        <a:lstStyle/>
        <a:p>
          <a:pPr rtl="1"/>
          <a:endParaRPr lang="ar-JO"/>
        </a:p>
      </dgm:t>
    </dgm:pt>
    <dgm:pt modelId="{AC50236F-B06D-40A5-B56B-9BF09B21366B}" type="pres">
      <dgm:prSet presAssocID="{BEE1B649-5A50-4943-81F8-6220E314C913}" presName="Name0" presStyleCnt="0">
        <dgm:presLayoutVars>
          <dgm:chMax val="7"/>
          <dgm:dir val="rev"/>
          <dgm:animLvl val="lvl"/>
          <dgm:resizeHandles val="exact"/>
        </dgm:presLayoutVars>
      </dgm:prSet>
      <dgm:spPr/>
      <dgm:t>
        <a:bodyPr/>
        <a:lstStyle/>
        <a:p>
          <a:pPr rtl="1"/>
          <a:endParaRPr lang="ar-JO"/>
        </a:p>
      </dgm:t>
    </dgm:pt>
    <dgm:pt modelId="{38543DED-E11D-461D-972E-67818F417D74}" type="pres">
      <dgm:prSet presAssocID="{9C3E4BA3-43AD-47F1-8ADF-4458745D7E95}" presName="circle1" presStyleLbl="node1" presStyleIdx="0" presStyleCnt="1"/>
      <dgm:spPr/>
      <dgm:t>
        <a:bodyPr/>
        <a:lstStyle/>
        <a:p>
          <a:endParaRPr lang="en-US"/>
        </a:p>
      </dgm:t>
    </dgm:pt>
    <dgm:pt modelId="{FFE95648-1069-4B0E-8620-3618F8E9E196}" type="pres">
      <dgm:prSet presAssocID="{9C3E4BA3-43AD-47F1-8ADF-4458745D7E95}" presName="space" presStyleCnt="0"/>
      <dgm:spPr/>
      <dgm:t>
        <a:bodyPr/>
        <a:lstStyle/>
        <a:p>
          <a:endParaRPr lang="en-US"/>
        </a:p>
      </dgm:t>
    </dgm:pt>
    <dgm:pt modelId="{84334377-5C29-4C0D-82F1-37886ECCBFC3}" type="pres">
      <dgm:prSet presAssocID="{9C3E4BA3-43AD-47F1-8ADF-4458745D7E95}" presName="rect1" presStyleLbl="alignAcc1" presStyleIdx="0" presStyleCnt="1" custLinFactNeighborX="-1299" custLinFactNeighborY="23927"/>
      <dgm:spPr/>
      <dgm:t>
        <a:bodyPr/>
        <a:lstStyle/>
        <a:p>
          <a:pPr rtl="1"/>
          <a:endParaRPr lang="ar-JO"/>
        </a:p>
      </dgm:t>
    </dgm:pt>
    <dgm:pt modelId="{10877AC9-586A-485A-B65E-56C42EF8B555}" type="pres">
      <dgm:prSet presAssocID="{9C3E4BA3-43AD-47F1-8ADF-4458745D7E95}" presName="rect1ParTxNoCh" presStyleLbl="alignAcc1" presStyleIdx="0" presStyleCnt="1">
        <dgm:presLayoutVars>
          <dgm:chMax val="1"/>
          <dgm:bulletEnabled val="1"/>
        </dgm:presLayoutVars>
      </dgm:prSet>
      <dgm:spPr/>
      <dgm:t>
        <a:bodyPr/>
        <a:lstStyle/>
        <a:p>
          <a:pPr rtl="1"/>
          <a:endParaRPr lang="ar-JO"/>
        </a:p>
      </dgm:t>
    </dgm:pt>
  </dgm:ptLst>
  <dgm:cxnLst>
    <dgm:cxn modelId="{2CCC4570-70CA-440A-AE8D-B4B3D40E65E1}" type="presOf" srcId="{9C3E4BA3-43AD-47F1-8ADF-4458745D7E95}" destId="{84334377-5C29-4C0D-82F1-37886ECCBFC3}" srcOrd="0" destOrd="0" presId="urn:microsoft.com/office/officeart/2005/8/layout/target3"/>
    <dgm:cxn modelId="{011FF5AF-BD3B-4D86-B4AE-FD786A3C1316}" type="presOf" srcId="{9C3E4BA3-43AD-47F1-8ADF-4458745D7E95}" destId="{10877AC9-586A-485A-B65E-56C42EF8B555}" srcOrd="1" destOrd="0" presId="urn:microsoft.com/office/officeart/2005/8/layout/target3"/>
    <dgm:cxn modelId="{6C64B9A3-61F1-4BBB-ADD3-78CFF560C3FB}" type="presOf" srcId="{BEE1B649-5A50-4943-81F8-6220E314C913}" destId="{AC50236F-B06D-40A5-B56B-9BF09B21366B}" srcOrd="0" destOrd="0" presId="urn:microsoft.com/office/officeart/2005/8/layout/target3"/>
    <dgm:cxn modelId="{759C9100-EA95-47D1-8884-5AA53E723A8C}" srcId="{BEE1B649-5A50-4943-81F8-6220E314C913}" destId="{9C3E4BA3-43AD-47F1-8ADF-4458745D7E95}" srcOrd="0" destOrd="0" parTransId="{8783A0F7-FB2B-4120-B987-4F4A4477290E}" sibTransId="{1B467746-B965-4819-A697-E0957EE9062D}"/>
    <dgm:cxn modelId="{5821F19B-4235-4DC8-98B4-02FC5A3670C5}" type="presParOf" srcId="{AC50236F-B06D-40A5-B56B-9BF09B21366B}" destId="{38543DED-E11D-461D-972E-67818F417D74}" srcOrd="0" destOrd="0" presId="urn:microsoft.com/office/officeart/2005/8/layout/target3"/>
    <dgm:cxn modelId="{1A4BE1C7-BCC5-45F1-BD57-AFF16C702197}" type="presParOf" srcId="{AC50236F-B06D-40A5-B56B-9BF09B21366B}" destId="{FFE95648-1069-4B0E-8620-3618F8E9E196}" srcOrd="1" destOrd="0" presId="urn:microsoft.com/office/officeart/2005/8/layout/target3"/>
    <dgm:cxn modelId="{72BE848B-1FE0-4C90-B9BE-5450FC14A25C}" type="presParOf" srcId="{AC50236F-B06D-40A5-B56B-9BF09B21366B}" destId="{84334377-5C29-4C0D-82F1-37886ECCBFC3}" srcOrd="2" destOrd="0" presId="urn:microsoft.com/office/officeart/2005/8/layout/target3"/>
    <dgm:cxn modelId="{3B628501-107F-4A45-8260-001CACCC04F0}" type="presParOf" srcId="{AC50236F-B06D-40A5-B56B-9BF09B21366B}" destId="{10877AC9-586A-485A-B65E-56C42EF8B555}" srcOrd="3" destOrd="0" presId="urn:microsoft.com/office/officeart/2005/8/layout/target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DEDA9A15-2780-49E4-B5B7-65AE21AEDB64}" type="doc">
      <dgm:prSet loTypeId="urn:microsoft.com/office/officeart/2009/layout/CircleArrowProcess" loCatId="process" qsTypeId="urn:microsoft.com/office/officeart/2005/8/quickstyle/3d2" qsCatId="3D" csTypeId="urn:microsoft.com/office/officeart/2005/8/colors/colorful1" csCatId="colorful" phldr="1"/>
      <dgm:spPr/>
      <dgm:t>
        <a:bodyPr/>
        <a:lstStyle/>
        <a:p>
          <a:pPr rtl="1"/>
          <a:endParaRPr lang="ar-JO"/>
        </a:p>
      </dgm:t>
    </dgm:pt>
    <dgm:pt modelId="{B48BFD30-3A77-4C6D-9836-E5F9CA4DF9DB}">
      <dgm:prSet phldrT="[Text]" custT="1"/>
      <dgm:spPr/>
      <dgm:t>
        <a:bodyPr/>
        <a:lstStyle/>
        <a:p>
          <a:pPr rtl="1"/>
          <a:r>
            <a:rPr lang="ar-JO" sz="3200" b="1" dirty="0" smtClean="0">
              <a:solidFill>
                <a:schemeClr val="bg1"/>
              </a:solidFill>
              <a:effectLst>
                <a:outerShdw blurRad="38100" dist="38100" dir="2700000" algn="tl">
                  <a:srgbClr val="000000">
                    <a:alpha val="43137"/>
                  </a:srgbClr>
                </a:outerShdw>
              </a:effectLst>
            </a:rPr>
            <a:t>الفعل</a:t>
          </a:r>
          <a:endParaRPr lang="ar-JO" sz="3200" b="1" dirty="0">
            <a:solidFill>
              <a:schemeClr val="bg1"/>
            </a:solidFill>
            <a:effectLst>
              <a:outerShdw blurRad="38100" dist="38100" dir="2700000" algn="tl">
                <a:srgbClr val="000000">
                  <a:alpha val="43137"/>
                </a:srgbClr>
              </a:outerShdw>
            </a:effectLst>
          </a:endParaRPr>
        </a:p>
      </dgm:t>
    </dgm:pt>
    <dgm:pt modelId="{6829F450-5114-40A4-AFAE-4470353D7221}" type="parTrans" cxnId="{9D63DE90-3F72-4D3B-987C-94E2FAC0C4B5}">
      <dgm:prSet/>
      <dgm:spPr/>
      <dgm:t>
        <a:bodyPr/>
        <a:lstStyle/>
        <a:p>
          <a:pPr rtl="1"/>
          <a:endParaRPr lang="ar-JO"/>
        </a:p>
      </dgm:t>
    </dgm:pt>
    <dgm:pt modelId="{81DAFA72-1B60-462C-8C4D-650DD9820D13}" type="sibTrans" cxnId="{9D63DE90-3F72-4D3B-987C-94E2FAC0C4B5}">
      <dgm:prSet/>
      <dgm:spPr/>
      <dgm:t>
        <a:bodyPr/>
        <a:lstStyle/>
        <a:p>
          <a:pPr rtl="1"/>
          <a:endParaRPr lang="ar-JO"/>
        </a:p>
      </dgm:t>
    </dgm:pt>
    <dgm:pt modelId="{271F5A94-56CC-4B43-9DC7-3C1F09544E0A}">
      <dgm:prSet phldrT="[Text]" custT="1"/>
      <dgm:spPr/>
      <dgm:t>
        <a:bodyPr/>
        <a:lstStyle/>
        <a:p>
          <a:pPr rtl="1"/>
          <a:r>
            <a:rPr lang="ar-JO" sz="3200" b="1" dirty="0" smtClean="0">
              <a:solidFill>
                <a:schemeClr val="bg1"/>
              </a:solidFill>
              <a:effectLst>
                <a:outerShdw blurRad="38100" dist="38100" dir="2700000" algn="tl">
                  <a:srgbClr val="000000">
                    <a:alpha val="43137"/>
                  </a:srgbClr>
                </a:outerShdw>
              </a:effectLst>
            </a:rPr>
            <a:t>الضرر</a:t>
          </a:r>
          <a:endParaRPr lang="ar-JO" sz="3200" b="1" dirty="0">
            <a:solidFill>
              <a:schemeClr val="bg1"/>
            </a:solidFill>
            <a:effectLst>
              <a:outerShdw blurRad="38100" dist="38100" dir="2700000" algn="tl">
                <a:srgbClr val="000000">
                  <a:alpha val="43137"/>
                </a:srgbClr>
              </a:outerShdw>
            </a:effectLst>
          </a:endParaRPr>
        </a:p>
      </dgm:t>
    </dgm:pt>
    <dgm:pt modelId="{37718BE0-BED1-425F-9725-391AE4DE02BA}" type="parTrans" cxnId="{59B5519F-F563-49B7-9E56-309E3736BB0A}">
      <dgm:prSet/>
      <dgm:spPr/>
      <dgm:t>
        <a:bodyPr/>
        <a:lstStyle/>
        <a:p>
          <a:pPr rtl="1"/>
          <a:endParaRPr lang="ar-JO"/>
        </a:p>
      </dgm:t>
    </dgm:pt>
    <dgm:pt modelId="{86B08336-35C2-404A-ACDE-CCA2DD154262}" type="sibTrans" cxnId="{59B5519F-F563-49B7-9E56-309E3736BB0A}">
      <dgm:prSet/>
      <dgm:spPr/>
      <dgm:t>
        <a:bodyPr/>
        <a:lstStyle/>
        <a:p>
          <a:pPr rtl="1"/>
          <a:endParaRPr lang="ar-JO"/>
        </a:p>
      </dgm:t>
    </dgm:pt>
    <dgm:pt modelId="{EAA04A63-4502-4756-8FB4-BA734386344B}">
      <dgm:prSet phldrT="[Text]" custT="1"/>
      <dgm:spPr/>
      <dgm:t>
        <a:bodyPr/>
        <a:lstStyle/>
        <a:p>
          <a:pPr rtl="1"/>
          <a:r>
            <a:rPr lang="ar-JO" sz="2800" b="1" dirty="0" smtClean="0">
              <a:solidFill>
                <a:schemeClr val="bg1"/>
              </a:solidFill>
              <a:effectLst>
                <a:outerShdw blurRad="38100" dist="38100" dir="2700000" algn="tl">
                  <a:srgbClr val="000000">
                    <a:alpha val="43137"/>
                  </a:srgbClr>
                </a:outerShdw>
              </a:effectLst>
            </a:rPr>
            <a:t>العلاقة السببية</a:t>
          </a:r>
          <a:endParaRPr lang="ar-JO" sz="2800" b="1" dirty="0">
            <a:solidFill>
              <a:schemeClr val="bg1"/>
            </a:solidFill>
            <a:effectLst>
              <a:outerShdw blurRad="38100" dist="38100" dir="2700000" algn="tl">
                <a:srgbClr val="000000">
                  <a:alpha val="43137"/>
                </a:srgbClr>
              </a:outerShdw>
            </a:effectLst>
          </a:endParaRPr>
        </a:p>
      </dgm:t>
    </dgm:pt>
    <dgm:pt modelId="{BBFE013E-4894-445B-997B-D6FAE256E06C}" type="parTrans" cxnId="{2F77D05D-847A-40F9-BB9F-E81A451A73B3}">
      <dgm:prSet/>
      <dgm:spPr/>
      <dgm:t>
        <a:bodyPr/>
        <a:lstStyle/>
        <a:p>
          <a:pPr rtl="1"/>
          <a:endParaRPr lang="ar-JO"/>
        </a:p>
      </dgm:t>
    </dgm:pt>
    <dgm:pt modelId="{15E6BA91-2192-45DA-A084-C243CB439D72}" type="sibTrans" cxnId="{2F77D05D-847A-40F9-BB9F-E81A451A73B3}">
      <dgm:prSet/>
      <dgm:spPr/>
      <dgm:t>
        <a:bodyPr/>
        <a:lstStyle/>
        <a:p>
          <a:pPr rtl="1"/>
          <a:endParaRPr lang="ar-JO"/>
        </a:p>
      </dgm:t>
    </dgm:pt>
    <dgm:pt modelId="{13BAB635-417A-4BCB-9EC4-D29DB7862878}" type="pres">
      <dgm:prSet presAssocID="{DEDA9A15-2780-49E4-B5B7-65AE21AEDB64}" presName="Name0" presStyleCnt="0">
        <dgm:presLayoutVars>
          <dgm:chMax val="7"/>
          <dgm:chPref val="7"/>
          <dgm:dir/>
          <dgm:animLvl val="lvl"/>
        </dgm:presLayoutVars>
      </dgm:prSet>
      <dgm:spPr/>
      <dgm:t>
        <a:bodyPr/>
        <a:lstStyle/>
        <a:p>
          <a:pPr rtl="1"/>
          <a:endParaRPr lang="ar-JO"/>
        </a:p>
      </dgm:t>
    </dgm:pt>
    <dgm:pt modelId="{1A8890FE-CBC2-4C0E-B20E-4B2C9097463A}" type="pres">
      <dgm:prSet presAssocID="{B48BFD30-3A77-4C6D-9836-E5F9CA4DF9DB}" presName="Accent1" presStyleCnt="0"/>
      <dgm:spPr/>
      <dgm:t>
        <a:bodyPr/>
        <a:lstStyle/>
        <a:p>
          <a:endParaRPr lang="en-US"/>
        </a:p>
      </dgm:t>
    </dgm:pt>
    <dgm:pt modelId="{A8738E2C-96C8-447A-B573-FB68B26460E4}" type="pres">
      <dgm:prSet presAssocID="{B48BFD30-3A77-4C6D-9836-E5F9CA4DF9DB}" presName="Accent" presStyleLbl="node1" presStyleIdx="0" presStyleCnt="3"/>
      <dgm:spPr/>
      <dgm:t>
        <a:bodyPr/>
        <a:lstStyle/>
        <a:p>
          <a:endParaRPr lang="en-US"/>
        </a:p>
      </dgm:t>
    </dgm:pt>
    <dgm:pt modelId="{DCA8FCAC-3D8D-4238-A449-4D48F94090B1}" type="pres">
      <dgm:prSet presAssocID="{B48BFD30-3A77-4C6D-9836-E5F9CA4DF9DB}" presName="Parent1" presStyleLbl="revTx" presStyleIdx="0" presStyleCnt="3">
        <dgm:presLayoutVars>
          <dgm:chMax val="1"/>
          <dgm:chPref val="1"/>
          <dgm:bulletEnabled val="1"/>
        </dgm:presLayoutVars>
      </dgm:prSet>
      <dgm:spPr/>
      <dgm:t>
        <a:bodyPr/>
        <a:lstStyle/>
        <a:p>
          <a:pPr rtl="1"/>
          <a:endParaRPr lang="ar-JO"/>
        </a:p>
      </dgm:t>
    </dgm:pt>
    <dgm:pt modelId="{43CCBC51-66B7-4BD2-94EA-5654A2715166}" type="pres">
      <dgm:prSet presAssocID="{271F5A94-56CC-4B43-9DC7-3C1F09544E0A}" presName="Accent2" presStyleCnt="0"/>
      <dgm:spPr/>
      <dgm:t>
        <a:bodyPr/>
        <a:lstStyle/>
        <a:p>
          <a:endParaRPr lang="en-US"/>
        </a:p>
      </dgm:t>
    </dgm:pt>
    <dgm:pt modelId="{7C0F7C90-852F-454B-B09F-616916CD4121}" type="pres">
      <dgm:prSet presAssocID="{271F5A94-56CC-4B43-9DC7-3C1F09544E0A}" presName="Accent" presStyleLbl="node1" presStyleIdx="1" presStyleCnt="3"/>
      <dgm:spPr/>
      <dgm:t>
        <a:bodyPr/>
        <a:lstStyle/>
        <a:p>
          <a:endParaRPr lang="en-US"/>
        </a:p>
      </dgm:t>
    </dgm:pt>
    <dgm:pt modelId="{6FF9D6B0-3417-493F-8EEA-5A224BE01938}" type="pres">
      <dgm:prSet presAssocID="{271F5A94-56CC-4B43-9DC7-3C1F09544E0A}" presName="Parent2" presStyleLbl="revTx" presStyleIdx="1" presStyleCnt="3">
        <dgm:presLayoutVars>
          <dgm:chMax val="1"/>
          <dgm:chPref val="1"/>
          <dgm:bulletEnabled val="1"/>
        </dgm:presLayoutVars>
      </dgm:prSet>
      <dgm:spPr/>
      <dgm:t>
        <a:bodyPr/>
        <a:lstStyle/>
        <a:p>
          <a:pPr rtl="1"/>
          <a:endParaRPr lang="ar-JO"/>
        </a:p>
      </dgm:t>
    </dgm:pt>
    <dgm:pt modelId="{143D7943-FC2A-4D0F-8159-83C184A8E30B}" type="pres">
      <dgm:prSet presAssocID="{EAA04A63-4502-4756-8FB4-BA734386344B}" presName="Accent3" presStyleCnt="0"/>
      <dgm:spPr/>
      <dgm:t>
        <a:bodyPr/>
        <a:lstStyle/>
        <a:p>
          <a:endParaRPr lang="en-US"/>
        </a:p>
      </dgm:t>
    </dgm:pt>
    <dgm:pt modelId="{0C9DE2D5-1790-4357-B152-7DB11467886A}" type="pres">
      <dgm:prSet presAssocID="{EAA04A63-4502-4756-8FB4-BA734386344B}" presName="Accent" presStyleLbl="node1" presStyleIdx="2" presStyleCnt="3"/>
      <dgm:spPr/>
      <dgm:t>
        <a:bodyPr/>
        <a:lstStyle/>
        <a:p>
          <a:endParaRPr lang="en-US"/>
        </a:p>
      </dgm:t>
    </dgm:pt>
    <dgm:pt modelId="{3B901A19-F75E-4C0D-BFFC-E4EE11D6DFF4}" type="pres">
      <dgm:prSet presAssocID="{EAA04A63-4502-4756-8FB4-BA734386344B}" presName="Parent3" presStyleLbl="revTx" presStyleIdx="2" presStyleCnt="3">
        <dgm:presLayoutVars>
          <dgm:chMax val="1"/>
          <dgm:chPref val="1"/>
          <dgm:bulletEnabled val="1"/>
        </dgm:presLayoutVars>
      </dgm:prSet>
      <dgm:spPr/>
      <dgm:t>
        <a:bodyPr/>
        <a:lstStyle/>
        <a:p>
          <a:pPr rtl="1"/>
          <a:endParaRPr lang="ar-JO"/>
        </a:p>
      </dgm:t>
    </dgm:pt>
  </dgm:ptLst>
  <dgm:cxnLst>
    <dgm:cxn modelId="{AFD410F1-5612-425B-8CB6-85125D3C7D58}" type="presOf" srcId="{EAA04A63-4502-4756-8FB4-BA734386344B}" destId="{3B901A19-F75E-4C0D-BFFC-E4EE11D6DFF4}" srcOrd="0" destOrd="0" presId="urn:microsoft.com/office/officeart/2009/layout/CircleArrowProcess"/>
    <dgm:cxn modelId="{980C2D51-CE16-4A3D-B440-B0953F68111B}" type="presOf" srcId="{DEDA9A15-2780-49E4-B5B7-65AE21AEDB64}" destId="{13BAB635-417A-4BCB-9EC4-D29DB7862878}" srcOrd="0" destOrd="0" presId="urn:microsoft.com/office/officeart/2009/layout/CircleArrowProcess"/>
    <dgm:cxn modelId="{9D63DE90-3F72-4D3B-987C-94E2FAC0C4B5}" srcId="{DEDA9A15-2780-49E4-B5B7-65AE21AEDB64}" destId="{B48BFD30-3A77-4C6D-9836-E5F9CA4DF9DB}" srcOrd="0" destOrd="0" parTransId="{6829F450-5114-40A4-AFAE-4470353D7221}" sibTransId="{81DAFA72-1B60-462C-8C4D-650DD9820D13}"/>
    <dgm:cxn modelId="{2F77D05D-847A-40F9-BB9F-E81A451A73B3}" srcId="{DEDA9A15-2780-49E4-B5B7-65AE21AEDB64}" destId="{EAA04A63-4502-4756-8FB4-BA734386344B}" srcOrd="2" destOrd="0" parTransId="{BBFE013E-4894-445B-997B-D6FAE256E06C}" sibTransId="{15E6BA91-2192-45DA-A084-C243CB439D72}"/>
    <dgm:cxn modelId="{BBC2F0AC-5F3F-4951-A08C-ADBD6DC43652}" type="presOf" srcId="{271F5A94-56CC-4B43-9DC7-3C1F09544E0A}" destId="{6FF9D6B0-3417-493F-8EEA-5A224BE01938}" srcOrd="0" destOrd="0" presId="urn:microsoft.com/office/officeart/2009/layout/CircleArrowProcess"/>
    <dgm:cxn modelId="{B5E140EC-20C2-4950-8F06-0DD7A48E5B07}" type="presOf" srcId="{B48BFD30-3A77-4C6D-9836-E5F9CA4DF9DB}" destId="{DCA8FCAC-3D8D-4238-A449-4D48F94090B1}" srcOrd="0" destOrd="0" presId="urn:microsoft.com/office/officeart/2009/layout/CircleArrowProcess"/>
    <dgm:cxn modelId="{59B5519F-F563-49B7-9E56-309E3736BB0A}" srcId="{DEDA9A15-2780-49E4-B5B7-65AE21AEDB64}" destId="{271F5A94-56CC-4B43-9DC7-3C1F09544E0A}" srcOrd="1" destOrd="0" parTransId="{37718BE0-BED1-425F-9725-391AE4DE02BA}" sibTransId="{86B08336-35C2-404A-ACDE-CCA2DD154262}"/>
    <dgm:cxn modelId="{6B418221-4C61-49AA-A065-F90C8FF21557}" type="presParOf" srcId="{13BAB635-417A-4BCB-9EC4-D29DB7862878}" destId="{1A8890FE-CBC2-4C0E-B20E-4B2C9097463A}" srcOrd="0" destOrd="0" presId="urn:microsoft.com/office/officeart/2009/layout/CircleArrowProcess"/>
    <dgm:cxn modelId="{63F17876-5595-41A8-A11D-1EA31872664E}" type="presParOf" srcId="{1A8890FE-CBC2-4C0E-B20E-4B2C9097463A}" destId="{A8738E2C-96C8-447A-B573-FB68B26460E4}" srcOrd="0" destOrd="0" presId="urn:microsoft.com/office/officeart/2009/layout/CircleArrowProcess"/>
    <dgm:cxn modelId="{1E910EFB-19C7-455C-8F0B-002E6F10184E}" type="presParOf" srcId="{13BAB635-417A-4BCB-9EC4-D29DB7862878}" destId="{DCA8FCAC-3D8D-4238-A449-4D48F94090B1}" srcOrd="1" destOrd="0" presId="urn:microsoft.com/office/officeart/2009/layout/CircleArrowProcess"/>
    <dgm:cxn modelId="{CC6F78A2-7B84-4E9B-B635-DE6D72EF6158}" type="presParOf" srcId="{13BAB635-417A-4BCB-9EC4-D29DB7862878}" destId="{43CCBC51-66B7-4BD2-94EA-5654A2715166}" srcOrd="2" destOrd="0" presId="urn:microsoft.com/office/officeart/2009/layout/CircleArrowProcess"/>
    <dgm:cxn modelId="{F01448BC-9AEA-4B5A-8A6C-4335B956DA61}" type="presParOf" srcId="{43CCBC51-66B7-4BD2-94EA-5654A2715166}" destId="{7C0F7C90-852F-454B-B09F-616916CD4121}" srcOrd="0" destOrd="0" presId="urn:microsoft.com/office/officeart/2009/layout/CircleArrowProcess"/>
    <dgm:cxn modelId="{E51A4C9E-405F-49F6-BF2C-AF2A57264153}" type="presParOf" srcId="{13BAB635-417A-4BCB-9EC4-D29DB7862878}" destId="{6FF9D6B0-3417-493F-8EEA-5A224BE01938}" srcOrd="3" destOrd="0" presId="urn:microsoft.com/office/officeart/2009/layout/CircleArrowProcess"/>
    <dgm:cxn modelId="{7AD1C293-7F9C-4890-9D8D-1E014833BD4A}" type="presParOf" srcId="{13BAB635-417A-4BCB-9EC4-D29DB7862878}" destId="{143D7943-FC2A-4D0F-8159-83C184A8E30B}" srcOrd="4" destOrd="0" presId="urn:microsoft.com/office/officeart/2009/layout/CircleArrowProcess"/>
    <dgm:cxn modelId="{88470082-93FD-41BA-806D-0D9948F34DBC}" type="presParOf" srcId="{143D7943-FC2A-4D0F-8159-83C184A8E30B}" destId="{0C9DE2D5-1790-4357-B152-7DB11467886A}" srcOrd="0" destOrd="0" presId="urn:microsoft.com/office/officeart/2009/layout/CircleArrowProcess"/>
    <dgm:cxn modelId="{C27A6A30-3659-4A99-A715-1D7EDB6C0F13}" type="presParOf" srcId="{13BAB635-417A-4BCB-9EC4-D29DB7862878}" destId="{3B901A19-F75E-4C0D-BFFC-E4EE11D6DFF4}" srcOrd="5" destOrd="0" presId="urn:microsoft.com/office/officeart/2009/layout/CircleArrowProcess"/>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335F009D-0370-421F-9B05-19B636F8EA83}" type="doc">
      <dgm:prSet loTypeId="urn:microsoft.com/office/officeart/2005/8/layout/list1" loCatId="list" qsTypeId="urn:microsoft.com/office/officeart/2005/8/quickstyle/simple1" qsCatId="simple" csTypeId="urn:microsoft.com/office/officeart/2005/8/colors/colorful1" csCatId="colorful" phldr="1"/>
      <dgm:spPr/>
      <dgm:t>
        <a:bodyPr/>
        <a:lstStyle/>
        <a:p>
          <a:pPr rtl="1"/>
          <a:endParaRPr lang="ar-JO"/>
        </a:p>
      </dgm:t>
    </dgm:pt>
    <dgm:pt modelId="{9DC0FE71-ED13-49EE-88BC-D4570BD1108D}">
      <dgm:prSet phldrT="[Text]" custT="1"/>
      <dgm:spPr/>
      <dgm:t>
        <a:bodyPr/>
        <a:lstStyle/>
        <a:p>
          <a:pPr rtl="1"/>
          <a:r>
            <a:rPr lang="ar-JO" sz="3200" b="1" smtClean="0">
              <a:effectLst>
                <a:outerShdw blurRad="38100" dist="38100" dir="2700000" algn="tl">
                  <a:srgbClr val="000000">
                    <a:alpha val="43137"/>
                  </a:srgbClr>
                </a:outerShdw>
              </a:effectLst>
            </a:rPr>
            <a:t>ورد في المادة 257 من القانون المدني </a:t>
          </a:r>
          <a:endParaRPr lang="ar-JO" sz="3200" b="1" dirty="0">
            <a:effectLst>
              <a:outerShdw blurRad="38100" dist="38100" dir="2700000" algn="tl">
                <a:srgbClr val="000000">
                  <a:alpha val="43137"/>
                </a:srgbClr>
              </a:outerShdw>
            </a:effectLst>
          </a:endParaRPr>
        </a:p>
      </dgm:t>
    </dgm:pt>
    <dgm:pt modelId="{54C14D41-DC4F-4AF3-914A-ACA70BD4A79F}" type="parTrans" cxnId="{27F77955-60A0-49B2-BBEA-8EE9912C2F5B}">
      <dgm:prSet/>
      <dgm:spPr/>
      <dgm:t>
        <a:bodyPr/>
        <a:lstStyle/>
        <a:p>
          <a:pPr rtl="1"/>
          <a:endParaRPr lang="ar-JO"/>
        </a:p>
      </dgm:t>
    </dgm:pt>
    <dgm:pt modelId="{7E46D696-36E7-46D8-9926-2DE7581F6C28}" type="sibTrans" cxnId="{27F77955-60A0-49B2-BBEA-8EE9912C2F5B}">
      <dgm:prSet/>
      <dgm:spPr/>
      <dgm:t>
        <a:bodyPr/>
        <a:lstStyle/>
        <a:p>
          <a:pPr rtl="1"/>
          <a:endParaRPr lang="ar-JO"/>
        </a:p>
      </dgm:t>
    </dgm:pt>
    <dgm:pt modelId="{EB95CBD3-ABC1-4195-8C84-A208CF9AB3E8}">
      <dgm:prSet phldrT="[Text]" custT="1"/>
      <dgm:spPr/>
      <dgm:t>
        <a:bodyPr/>
        <a:lstStyle/>
        <a:p>
          <a:pPr algn="justLow" rtl="1"/>
          <a:r>
            <a:rPr lang="ar-JO" sz="2800" b="1" dirty="0" smtClean="0">
              <a:effectLst>
                <a:outerShdw blurRad="38100" dist="38100" dir="2700000" algn="tl">
                  <a:srgbClr val="000000">
                    <a:alpha val="43137"/>
                  </a:srgbClr>
                </a:outerShdw>
              </a:effectLst>
            </a:rPr>
            <a:t>1. يكون الاضرار بالمباشرة </a:t>
          </a:r>
          <a:r>
            <a:rPr lang="ar-JO" sz="2800" b="1" dirty="0" smtClean="0">
              <a:effectLst>
                <a:outerShdw blurRad="38100" dist="38100" dir="2700000" algn="tl">
                  <a:srgbClr val="000000">
                    <a:alpha val="43137"/>
                  </a:srgbClr>
                </a:outerShdw>
              </a:effectLst>
            </a:rPr>
            <a:t>أو التسبب.</a:t>
          </a:r>
          <a:endParaRPr lang="ar-JO" sz="2800" b="1" dirty="0">
            <a:effectLst>
              <a:outerShdw blurRad="38100" dist="38100" dir="2700000" algn="tl">
                <a:srgbClr val="000000">
                  <a:alpha val="43137"/>
                </a:srgbClr>
              </a:outerShdw>
            </a:effectLst>
          </a:endParaRPr>
        </a:p>
      </dgm:t>
    </dgm:pt>
    <dgm:pt modelId="{EE78E6CC-FC1E-4E85-A7C4-BED1B2C662A2}" type="parTrans" cxnId="{D13AF6BA-C24F-4F50-A3BB-5664F5D06DF7}">
      <dgm:prSet/>
      <dgm:spPr/>
      <dgm:t>
        <a:bodyPr/>
        <a:lstStyle/>
        <a:p>
          <a:pPr rtl="1"/>
          <a:endParaRPr lang="ar-JO"/>
        </a:p>
      </dgm:t>
    </dgm:pt>
    <dgm:pt modelId="{C039DBFC-A328-4F96-B565-D983A7DF48E8}" type="sibTrans" cxnId="{D13AF6BA-C24F-4F50-A3BB-5664F5D06DF7}">
      <dgm:prSet/>
      <dgm:spPr/>
      <dgm:t>
        <a:bodyPr/>
        <a:lstStyle/>
        <a:p>
          <a:pPr rtl="1"/>
          <a:endParaRPr lang="ar-JO"/>
        </a:p>
      </dgm:t>
    </dgm:pt>
    <dgm:pt modelId="{4C270D1E-C6CF-4E33-B58C-B7B595BCC01A}">
      <dgm:prSet phldrT="[Text]" custT="1"/>
      <dgm:spPr/>
      <dgm:t>
        <a:bodyPr/>
        <a:lstStyle/>
        <a:p>
          <a:pPr algn="justLow" rtl="1"/>
          <a:r>
            <a:rPr lang="ar-JO" sz="2800" b="1" dirty="0" smtClean="0">
              <a:effectLst>
                <a:outerShdw blurRad="38100" dist="38100" dir="2700000" algn="tl">
                  <a:srgbClr val="000000">
                    <a:alpha val="43137"/>
                  </a:srgbClr>
                </a:outerShdw>
              </a:effectLst>
            </a:rPr>
            <a:t>2. </a:t>
          </a:r>
          <a:r>
            <a:rPr lang="ar-JO" sz="2800" b="1" dirty="0" smtClean="0">
              <a:effectLst>
                <a:outerShdw blurRad="38100" dist="38100" dir="2700000" algn="tl">
                  <a:srgbClr val="000000">
                    <a:alpha val="43137"/>
                  </a:srgbClr>
                </a:outerShdw>
              </a:effectLst>
            </a:rPr>
            <a:t>فإذا </a:t>
          </a:r>
          <a:r>
            <a:rPr lang="ar-JO" sz="2800" b="1" dirty="0" smtClean="0">
              <a:effectLst>
                <a:outerShdw blurRad="38100" dist="38100" dir="2700000" algn="tl">
                  <a:srgbClr val="000000">
                    <a:alpha val="43137"/>
                  </a:srgbClr>
                </a:outerShdw>
              </a:effectLst>
            </a:rPr>
            <a:t>كان بالمباشرة لزم الضمان ولا شرط له واذا وقع بالتسبب فيشترط التعدي </a:t>
          </a:r>
          <a:r>
            <a:rPr lang="ar-JO" sz="2800" b="1" dirty="0" smtClean="0">
              <a:effectLst>
                <a:outerShdw blurRad="38100" dist="38100" dir="2700000" algn="tl">
                  <a:srgbClr val="000000">
                    <a:alpha val="43137"/>
                  </a:srgbClr>
                </a:outerShdw>
              </a:effectLst>
            </a:rPr>
            <a:t>أو التعمد أو أن </a:t>
          </a:r>
          <a:r>
            <a:rPr lang="ar-JO" sz="2800" b="1" dirty="0" smtClean="0">
              <a:effectLst>
                <a:outerShdw blurRad="38100" dist="38100" dir="2700000" algn="tl">
                  <a:srgbClr val="000000">
                    <a:alpha val="43137"/>
                  </a:srgbClr>
                </a:outerShdw>
              </a:effectLst>
            </a:rPr>
            <a:t>يكون الفعل </a:t>
          </a:r>
          <a:r>
            <a:rPr lang="ar-JO" sz="2800" b="1" dirty="0" smtClean="0">
              <a:effectLst>
                <a:outerShdw blurRad="38100" dist="38100" dir="2700000" algn="tl">
                  <a:srgbClr val="000000">
                    <a:alpha val="43137"/>
                  </a:srgbClr>
                </a:outerShdw>
              </a:effectLst>
            </a:rPr>
            <a:t>مفضياً. </a:t>
          </a:r>
          <a:endParaRPr lang="ar-JO" sz="2800" b="1" dirty="0">
            <a:effectLst>
              <a:outerShdw blurRad="38100" dist="38100" dir="2700000" algn="tl">
                <a:srgbClr val="000000">
                  <a:alpha val="43137"/>
                </a:srgbClr>
              </a:outerShdw>
            </a:effectLst>
          </a:endParaRPr>
        </a:p>
      </dgm:t>
    </dgm:pt>
    <dgm:pt modelId="{3281526D-D842-46AC-B26E-59BDD9BD1303}" type="parTrans" cxnId="{6C43E655-20C1-4A94-BD7F-398D17A76E3F}">
      <dgm:prSet/>
      <dgm:spPr/>
      <dgm:t>
        <a:bodyPr/>
        <a:lstStyle/>
        <a:p>
          <a:pPr rtl="1"/>
          <a:endParaRPr lang="ar-JO"/>
        </a:p>
      </dgm:t>
    </dgm:pt>
    <dgm:pt modelId="{47918260-DD38-4036-A304-DE48D2624FD3}" type="sibTrans" cxnId="{6C43E655-20C1-4A94-BD7F-398D17A76E3F}">
      <dgm:prSet/>
      <dgm:spPr/>
      <dgm:t>
        <a:bodyPr/>
        <a:lstStyle/>
        <a:p>
          <a:pPr rtl="1"/>
          <a:endParaRPr lang="ar-JO"/>
        </a:p>
      </dgm:t>
    </dgm:pt>
    <dgm:pt modelId="{3E646188-3CD1-450B-8925-0D39F0E3C4B1}" type="pres">
      <dgm:prSet presAssocID="{335F009D-0370-421F-9B05-19B636F8EA83}" presName="linear" presStyleCnt="0">
        <dgm:presLayoutVars>
          <dgm:dir val="rev"/>
          <dgm:animLvl val="lvl"/>
          <dgm:resizeHandles val="exact"/>
        </dgm:presLayoutVars>
      </dgm:prSet>
      <dgm:spPr/>
      <dgm:t>
        <a:bodyPr/>
        <a:lstStyle/>
        <a:p>
          <a:pPr rtl="1"/>
          <a:endParaRPr lang="ar-JO"/>
        </a:p>
      </dgm:t>
    </dgm:pt>
    <dgm:pt modelId="{4709531F-83AD-4611-9A53-74746E0A9079}" type="pres">
      <dgm:prSet presAssocID="{9DC0FE71-ED13-49EE-88BC-D4570BD1108D}" presName="parentLin" presStyleCnt="0"/>
      <dgm:spPr/>
      <dgm:t>
        <a:bodyPr/>
        <a:lstStyle/>
        <a:p>
          <a:endParaRPr lang="en-US"/>
        </a:p>
      </dgm:t>
    </dgm:pt>
    <dgm:pt modelId="{A34D7D32-E8B8-40E3-8EAB-CE27E140955D}" type="pres">
      <dgm:prSet presAssocID="{9DC0FE71-ED13-49EE-88BC-D4570BD1108D}" presName="parentLeftMargin" presStyleLbl="node1" presStyleIdx="0" presStyleCnt="1"/>
      <dgm:spPr/>
      <dgm:t>
        <a:bodyPr/>
        <a:lstStyle/>
        <a:p>
          <a:pPr rtl="1"/>
          <a:endParaRPr lang="ar-JO"/>
        </a:p>
      </dgm:t>
    </dgm:pt>
    <dgm:pt modelId="{74D79652-82E5-47B1-94EB-7607C209EA0F}" type="pres">
      <dgm:prSet presAssocID="{9DC0FE71-ED13-49EE-88BC-D4570BD1108D}" presName="parentText" presStyleLbl="node1" presStyleIdx="0" presStyleCnt="1">
        <dgm:presLayoutVars>
          <dgm:chMax val="0"/>
          <dgm:bulletEnabled val="1"/>
        </dgm:presLayoutVars>
      </dgm:prSet>
      <dgm:spPr/>
      <dgm:t>
        <a:bodyPr/>
        <a:lstStyle/>
        <a:p>
          <a:pPr rtl="1"/>
          <a:endParaRPr lang="ar-JO"/>
        </a:p>
      </dgm:t>
    </dgm:pt>
    <dgm:pt modelId="{98266764-93F8-4F3D-B636-48F1930F0BE0}" type="pres">
      <dgm:prSet presAssocID="{9DC0FE71-ED13-49EE-88BC-D4570BD1108D}" presName="negativeSpace" presStyleCnt="0"/>
      <dgm:spPr/>
      <dgm:t>
        <a:bodyPr/>
        <a:lstStyle/>
        <a:p>
          <a:endParaRPr lang="en-US"/>
        </a:p>
      </dgm:t>
    </dgm:pt>
    <dgm:pt modelId="{BA2A0054-28B8-4900-82BC-E4FE362E090A}" type="pres">
      <dgm:prSet presAssocID="{9DC0FE71-ED13-49EE-88BC-D4570BD1108D}" presName="childText" presStyleLbl="conFgAcc1" presStyleIdx="0" presStyleCnt="1">
        <dgm:presLayoutVars>
          <dgm:bulletEnabled val="1"/>
        </dgm:presLayoutVars>
      </dgm:prSet>
      <dgm:spPr/>
      <dgm:t>
        <a:bodyPr/>
        <a:lstStyle/>
        <a:p>
          <a:pPr rtl="1"/>
          <a:endParaRPr lang="ar-JO"/>
        </a:p>
      </dgm:t>
    </dgm:pt>
  </dgm:ptLst>
  <dgm:cxnLst>
    <dgm:cxn modelId="{D13AF6BA-C24F-4F50-A3BB-5664F5D06DF7}" srcId="{9DC0FE71-ED13-49EE-88BC-D4570BD1108D}" destId="{EB95CBD3-ABC1-4195-8C84-A208CF9AB3E8}" srcOrd="0" destOrd="0" parTransId="{EE78E6CC-FC1E-4E85-A7C4-BED1B2C662A2}" sibTransId="{C039DBFC-A328-4F96-B565-D983A7DF48E8}"/>
    <dgm:cxn modelId="{04C88571-868B-442F-9D08-20A0213DE5AD}" type="presOf" srcId="{4C270D1E-C6CF-4E33-B58C-B7B595BCC01A}" destId="{BA2A0054-28B8-4900-82BC-E4FE362E090A}" srcOrd="0" destOrd="1" presId="urn:microsoft.com/office/officeart/2005/8/layout/list1"/>
    <dgm:cxn modelId="{4721224B-7AB8-49CD-9431-C7DD88E70B33}" type="presOf" srcId="{9DC0FE71-ED13-49EE-88BC-D4570BD1108D}" destId="{A34D7D32-E8B8-40E3-8EAB-CE27E140955D}" srcOrd="0" destOrd="0" presId="urn:microsoft.com/office/officeart/2005/8/layout/list1"/>
    <dgm:cxn modelId="{2AE1E122-B8F9-41A0-8BD6-E8459B636021}" type="presOf" srcId="{9DC0FE71-ED13-49EE-88BC-D4570BD1108D}" destId="{74D79652-82E5-47B1-94EB-7607C209EA0F}" srcOrd="1" destOrd="0" presId="urn:microsoft.com/office/officeart/2005/8/layout/list1"/>
    <dgm:cxn modelId="{D46FD00C-CD95-4C73-87D6-BE56AC55B67F}" type="presOf" srcId="{335F009D-0370-421F-9B05-19B636F8EA83}" destId="{3E646188-3CD1-450B-8925-0D39F0E3C4B1}" srcOrd="0" destOrd="0" presId="urn:microsoft.com/office/officeart/2005/8/layout/list1"/>
    <dgm:cxn modelId="{6C43E655-20C1-4A94-BD7F-398D17A76E3F}" srcId="{9DC0FE71-ED13-49EE-88BC-D4570BD1108D}" destId="{4C270D1E-C6CF-4E33-B58C-B7B595BCC01A}" srcOrd="1" destOrd="0" parTransId="{3281526D-D842-46AC-B26E-59BDD9BD1303}" sibTransId="{47918260-DD38-4036-A304-DE48D2624FD3}"/>
    <dgm:cxn modelId="{0AD99977-37B2-42CB-821E-1EB197CF7093}" type="presOf" srcId="{EB95CBD3-ABC1-4195-8C84-A208CF9AB3E8}" destId="{BA2A0054-28B8-4900-82BC-E4FE362E090A}" srcOrd="0" destOrd="0" presId="urn:microsoft.com/office/officeart/2005/8/layout/list1"/>
    <dgm:cxn modelId="{27F77955-60A0-49B2-BBEA-8EE9912C2F5B}" srcId="{335F009D-0370-421F-9B05-19B636F8EA83}" destId="{9DC0FE71-ED13-49EE-88BC-D4570BD1108D}" srcOrd="0" destOrd="0" parTransId="{54C14D41-DC4F-4AF3-914A-ACA70BD4A79F}" sibTransId="{7E46D696-36E7-46D8-9926-2DE7581F6C28}"/>
    <dgm:cxn modelId="{90E6B58D-F929-4438-8B0B-FF43D8B7B9F1}" type="presParOf" srcId="{3E646188-3CD1-450B-8925-0D39F0E3C4B1}" destId="{4709531F-83AD-4611-9A53-74746E0A9079}" srcOrd="0" destOrd="0" presId="urn:microsoft.com/office/officeart/2005/8/layout/list1"/>
    <dgm:cxn modelId="{04688663-E7BC-4621-9D1B-25524EFB8285}" type="presParOf" srcId="{4709531F-83AD-4611-9A53-74746E0A9079}" destId="{A34D7D32-E8B8-40E3-8EAB-CE27E140955D}" srcOrd="0" destOrd="0" presId="urn:microsoft.com/office/officeart/2005/8/layout/list1"/>
    <dgm:cxn modelId="{19DFCF4B-2E7D-4538-AF6B-F17C39F097E3}" type="presParOf" srcId="{4709531F-83AD-4611-9A53-74746E0A9079}" destId="{74D79652-82E5-47B1-94EB-7607C209EA0F}" srcOrd="1" destOrd="0" presId="urn:microsoft.com/office/officeart/2005/8/layout/list1"/>
    <dgm:cxn modelId="{73BA05A8-4B87-4649-A93F-09E1D206F08B}" type="presParOf" srcId="{3E646188-3CD1-450B-8925-0D39F0E3C4B1}" destId="{98266764-93F8-4F3D-B636-48F1930F0BE0}" srcOrd="1" destOrd="0" presId="urn:microsoft.com/office/officeart/2005/8/layout/list1"/>
    <dgm:cxn modelId="{410D77B1-61A5-455F-AAC4-901962A46D42}" type="presParOf" srcId="{3E646188-3CD1-450B-8925-0D39F0E3C4B1}" destId="{BA2A0054-28B8-4900-82BC-E4FE362E090A}" srcOrd="2"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335F009D-0370-421F-9B05-19B636F8EA83}" type="doc">
      <dgm:prSet loTypeId="urn:microsoft.com/office/officeart/2005/8/layout/list1" loCatId="list" qsTypeId="urn:microsoft.com/office/officeart/2005/8/quickstyle/simple1" qsCatId="simple" csTypeId="urn:microsoft.com/office/officeart/2005/8/colors/colorful1" csCatId="colorful" phldr="1"/>
      <dgm:spPr/>
      <dgm:t>
        <a:bodyPr/>
        <a:lstStyle/>
        <a:p>
          <a:pPr rtl="1"/>
          <a:endParaRPr lang="ar-JO"/>
        </a:p>
      </dgm:t>
    </dgm:pt>
    <dgm:pt modelId="{9DC0FE71-ED13-49EE-88BC-D4570BD1108D}">
      <dgm:prSet phldrT="[Text]" custT="1"/>
      <dgm:spPr/>
      <dgm:t>
        <a:bodyPr/>
        <a:lstStyle/>
        <a:p>
          <a:pPr rtl="1"/>
          <a:r>
            <a:rPr lang="ar-JO" sz="3200" b="1" dirty="0" smtClean="0">
              <a:effectLst>
                <a:outerShdw blurRad="38100" dist="38100" dir="2700000" algn="tl">
                  <a:srgbClr val="000000">
                    <a:alpha val="43137"/>
                  </a:srgbClr>
                </a:outerShdw>
              </a:effectLst>
            </a:rPr>
            <a:t>ورد في المادة 258من القانون المدني </a:t>
          </a:r>
          <a:endParaRPr lang="ar-JO" sz="3200" b="1" dirty="0">
            <a:effectLst>
              <a:outerShdw blurRad="38100" dist="38100" dir="2700000" algn="tl">
                <a:srgbClr val="000000">
                  <a:alpha val="43137"/>
                </a:srgbClr>
              </a:outerShdw>
            </a:effectLst>
          </a:endParaRPr>
        </a:p>
      </dgm:t>
    </dgm:pt>
    <dgm:pt modelId="{54C14D41-DC4F-4AF3-914A-ACA70BD4A79F}" type="parTrans" cxnId="{27F77955-60A0-49B2-BBEA-8EE9912C2F5B}">
      <dgm:prSet/>
      <dgm:spPr/>
      <dgm:t>
        <a:bodyPr/>
        <a:lstStyle/>
        <a:p>
          <a:pPr rtl="1"/>
          <a:endParaRPr lang="ar-JO"/>
        </a:p>
      </dgm:t>
    </dgm:pt>
    <dgm:pt modelId="{7E46D696-36E7-46D8-9926-2DE7581F6C28}" type="sibTrans" cxnId="{27F77955-60A0-49B2-BBEA-8EE9912C2F5B}">
      <dgm:prSet/>
      <dgm:spPr/>
      <dgm:t>
        <a:bodyPr/>
        <a:lstStyle/>
        <a:p>
          <a:pPr rtl="1"/>
          <a:endParaRPr lang="ar-JO"/>
        </a:p>
      </dgm:t>
    </dgm:pt>
    <dgm:pt modelId="{EB95CBD3-ABC1-4195-8C84-A208CF9AB3E8}">
      <dgm:prSet phldrT="[Text]" custT="1"/>
      <dgm:spPr/>
      <dgm:t>
        <a:bodyPr/>
        <a:lstStyle/>
        <a:p>
          <a:pPr rtl="1"/>
          <a:r>
            <a:rPr lang="ar-JO" sz="2800" b="1" dirty="0" smtClean="0">
              <a:effectLst>
                <a:outerShdw blurRad="38100" dist="38100" dir="2700000" algn="tl">
                  <a:srgbClr val="000000">
                    <a:alpha val="43137"/>
                  </a:srgbClr>
                </a:outerShdw>
              </a:effectLst>
            </a:rPr>
            <a:t>إذا </a:t>
          </a:r>
          <a:r>
            <a:rPr lang="ar-JO" sz="2800" b="1" dirty="0" smtClean="0">
              <a:effectLst>
                <a:outerShdw blurRad="38100" dist="38100" dir="2700000" algn="tl">
                  <a:srgbClr val="000000">
                    <a:alpha val="43137"/>
                  </a:srgbClr>
                </a:outerShdw>
              </a:effectLst>
            </a:rPr>
            <a:t>اجتمع المباشر والمتسبب يضاف الحكم الى المباشر</a:t>
          </a:r>
          <a:endParaRPr lang="ar-JO" sz="2800" b="1" dirty="0">
            <a:effectLst>
              <a:outerShdw blurRad="38100" dist="38100" dir="2700000" algn="tl">
                <a:srgbClr val="000000">
                  <a:alpha val="43137"/>
                </a:srgbClr>
              </a:outerShdw>
            </a:effectLst>
          </a:endParaRPr>
        </a:p>
      </dgm:t>
    </dgm:pt>
    <dgm:pt modelId="{EE78E6CC-FC1E-4E85-A7C4-BED1B2C662A2}" type="parTrans" cxnId="{D13AF6BA-C24F-4F50-A3BB-5664F5D06DF7}">
      <dgm:prSet/>
      <dgm:spPr/>
      <dgm:t>
        <a:bodyPr/>
        <a:lstStyle/>
        <a:p>
          <a:pPr rtl="1"/>
          <a:endParaRPr lang="ar-JO"/>
        </a:p>
      </dgm:t>
    </dgm:pt>
    <dgm:pt modelId="{C039DBFC-A328-4F96-B565-D983A7DF48E8}" type="sibTrans" cxnId="{D13AF6BA-C24F-4F50-A3BB-5664F5D06DF7}">
      <dgm:prSet/>
      <dgm:spPr/>
      <dgm:t>
        <a:bodyPr/>
        <a:lstStyle/>
        <a:p>
          <a:pPr rtl="1"/>
          <a:endParaRPr lang="ar-JO"/>
        </a:p>
      </dgm:t>
    </dgm:pt>
    <dgm:pt modelId="{3E646188-3CD1-450B-8925-0D39F0E3C4B1}" type="pres">
      <dgm:prSet presAssocID="{335F009D-0370-421F-9B05-19B636F8EA83}" presName="linear" presStyleCnt="0">
        <dgm:presLayoutVars>
          <dgm:dir val="rev"/>
          <dgm:animLvl val="lvl"/>
          <dgm:resizeHandles val="exact"/>
        </dgm:presLayoutVars>
      </dgm:prSet>
      <dgm:spPr/>
      <dgm:t>
        <a:bodyPr/>
        <a:lstStyle/>
        <a:p>
          <a:pPr rtl="1"/>
          <a:endParaRPr lang="ar-JO"/>
        </a:p>
      </dgm:t>
    </dgm:pt>
    <dgm:pt modelId="{4709531F-83AD-4611-9A53-74746E0A9079}" type="pres">
      <dgm:prSet presAssocID="{9DC0FE71-ED13-49EE-88BC-D4570BD1108D}" presName="parentLin" presStyleCnt="0"/>
      <dgm:spPr/>
      <dgm:t>
        <a:bodyPr/>
        <a:lstStyle/>
        <a:p>
          <a:endParaRPr lang="en-US"/>
        </a:p>
      </dgm:t>
    </dgm:pt>
    <dgm:pt modelId="{A34D7D32-E8B8-40E3-8EAB-CE27E140955D}" type="pres">
      <dgm:prSet presAssocID="{9DC0FE71-ED13-49EE-88BC-D4570BD1108D}" presName="parentLeftMargin" presStyleLbl="node1" presStyleIdx="0" presStyleCnt="1"/>
      <dgm:spPr/>
      <dgm:t>
        <a:bodyPr/>
        <a:lstStyle/>
        <a:p>
          <a:pPr rtl="1"/>
          <a:endParaRPr lang="ar-JO"/>
        </a:p>
      </dgm:t>
    </dgm:pt>
    <dgm:pt modelId="{74D79652-82E5-47B1-94EB-7607C209EA0F}" type="pres">
      <dgm:prSet presAssocID="{9DC0FE71-ED13-49EE-88BC-D4570BD1108D}" presName="parentText" presStyleLbl="node1" presStyleIdx="0" presStyleCnt="1" custScaleY="40074" custLinFactNeighborX="19231" custLinFactNeighborY="-14837">
        <dgm:presLayoutVars>
          <dgm:chMax val="0"/>
          <dgm:bulletEnabled val="1"/>
        </dgm:presLayoutVars>
      </dgm:prSet>
      <dgm:spPr/>
      <dgm:t>
        <a:bodyPr/>
        <a:lstStyle/>
        <a:p>
          <a:pPr rtl="1"/>
          <a:endParaRPr lang="ar-JO"/>
        </a:p>
      </dgm:t>
    </dgm:pt>
    <dgm:pt modelId="{98266764-93F8-4F3D-B636-48F1930F0BE0}" type="pres">
      <dgm:prSet presAssocID="{9DC0FE71-ED13-49EE-88BC-D4570BD1108D}" presName="negativeSpace" presStyleCnt="0"/>
      <dgm:spPr/>
      <dgm:t>
        <a:bodyPr/>
        <a:lstStyle/>
        <a:p>
          <a:endParaRPr lang="en-US"/>
        </a:p>
      </dgm:t>
    </dgm:pt>
    <dgm:pt modelId="{BA2A0054-28B8-4900-82BC-E4FE362E090A}" type="pres">
      <dgm:prSet presAssocID="{9DC0FE71-ED13-49EE-88BC-D4570BD1108D}" presName="childText" presStyleLbl="conFgAcc1" presStyleIdx="0" presStyleCnt="1" custLinFactNeighborY="-25847">
        <dgm:presLayoutVars>
          <dgm:bulletEnabled val="1"/>
        </dgm:presLayoutVars>
      </dgm:prSet>
      <dgm:spPr/>
      <dgm:t>
        <a:bodyPr/>
        <a:lstStyle/>
        <a:p>
          <a:pPr rtl="1"/>
          <a:endParaRPr lang="ar-JO"/>
        </a:p>
      </dgm:t>
    </dgm:pt>
  </dgm:ptLst>
  <dgm:cxnLst>
    <dgm:cxn modelId="{04272379-D7B9-4765-8418-5C31C96D8F63}" type="presOf" srcId="{9DC0FE71-ED13-49EE-88BC-D4570BD1108D}" destId="{A34D7D32-E8B8-40E3-8EAB-CE27E140955D}" srcOrd="0" destOrd="0" presId="urn:microsoft.com/office/officeart/2005/8/layout/list1"/>
    <dgm:cxn modelId="{6A60A9BD-3446-43F2-81E7-4BEF79CD9026}" type="presOf" srcId="{335F009D-0370-421F-9B05-19B636F8EA83}" destId="{3E646188-3CD1-450B-8925-0D39F0E3C4B1}" srcOrd="0" destOrd="0" presId="urn:microsoft.com/office/officeart/2005/8/layout/list1"/>
    <dgm:cxn modelId="{27F77955-60A0-49B2-BBEA-8EE9912C2F5B}" srcId="{335F009D-0370-421F-9B05-19B636F8EA83}" destId="{9DC0FE71-ED13-49EE-88BC-D4570BD1108D}" srcOrd="0" destOrd="0" parTransId="{54C14D41-DC4F-4AF3-914A-ACA70BD4A79F}" sibTransId="{7E46D696-36E7-46D8-9926-2DE7581F6C28}"/>
    <dgm:cxn modelId="{214ECBC7-612E-4D22-9A30-E240D0EC6E73}" type="presOf" srcId="{EB95CBD3-ABC1-4195-8C84-A208CF9AB3E8}" destId="{BA2A0054-28B8-4900-82BC-E4FE362E090A}" srcOrd="0" destOrd="0" presId="urn:microsoft.com/office/officeart/2005/8/layout/list1"/>
    <dgm:cxn modelId="{D13AF6BA-C24F-4F50-A3BB-5664F5D06DF7}" srcId="{9DC0FE71-ED13-49EE-88BC-D4570BD1108D}" destId="{EB95CBD3-ABC1-4195-8C84-A208CF9AB3E8}" srcOrd="0" destOrd="0" parTransId="{EE78E6CC-FC1E-4E85-A7C4-BED1B2C662A2}" sibTransId="{C039DBFC-A328-4F96-B565-D983A7DF48E8}"/>
    <dgm:cxn modelId="{2F750EE5-DFD5-4404-A2EE-D23D2BD97799}" type="presOf" srcId="{9DC0FE71-ED13-49EE-88BC-D4570BD1108D}" destId="{74D79652-82E5-47B1-94EB-7607C209EA0F}" srcOrd="1" destOrd="0" presId="urn:microsoft.com/office/officeart/2005/8/layout/list1"/>
    <dgm:cxn modelId="{DE775E1B-DAF5-4301-A7A8-9F2C4EE91B60}" type="presParOf" srcId="{3E646188-3CD1-450B-8925-0D39F0E3C4B1}" destId="{4709531F-83AD-4611-9A53-74746E0A9079}" srcOrd="0" destOrd="0" presId="urn:microsoft.com/office/officeart/2005/8/layout/list1"/>
    <dgm:cxn modelId="{65E10472-CEC1-4E72-8274-3C25A28404FA}" type="presParOf" srcId="{4709531F-83AD-4611-9A53-74746E0A9079}" destId="{A34D7D32-E8B8-40E3-8EAB-CE27E140955D}" srcOrd="0" destOrd="0" presId="urn:microsoft.com/office/officeart/2005/8/layout/list1"/>
    <dgm:cxn modelId="{8B822D78-581A-4F49-BD87-D12D3A596363}" type="presParOf" srcId="{4709531F-83AD-4611-9A53-74746E0A9079}" destId="{74D79652-82E5-47B1-94EB-7607C209EA0F}" srcOrd="1" destOrd="0" presId="urn:microsoft.com/office/officeart/2005/8/layout/list1"/>
    <dgm:cxn modelId="{1619B53F-7E57-4609-BF1C-C93DD4CD4889}" type="presParOf" srcId="{3E646188-3CD1-450B-8925-0D39F0E3C4B1}" destId="{98266764-93F8-4F3D-B636-48F1930F0BE0}" srcOrd="1" destOrd="0" presId="urn:microsoft.com/office/officeart/2005/8/layout/list1"/>
    <dgm:cxn modelId="{85469AE6-D8A5-4D3E-ADC2-CE3FCB37F984}" type="presParOf" srcId="{3E646188-3CD1-450B-8925-0D39F0E3C4B1}" destId="{BA2A0054-28B8-4900-82BC-E4FE362E090A}" srcOrd="2"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7F6624DE-C57F-498D-8E17-53C2BD338284}" type="doc">
      <dgm:prSet loTypeId="urn:microsoft.com/office/officeart/2005/8/layout/hierarchy2" loCatId="hierarchy" qsTypeId="urn:microsoft.com/office/officeart/2005/8/quickstyle/3d1" qsCatId="3D" csTypeId="urn:microsoft.com/office/officeart/2005/8/colors/colorful1" csCatId="colorful" phldr="1"/>
      <dgm:spPr/>
      <dgm:t>
        <a:bodyPr/>
        <a:lstStyle/>
        <a:p>
          <a:pPr rtl="1"/>
          <a:endParaRPr lang="ar-JO"/>
        </a:p>
      </dgm:t>
    </dgm:pt>
    <dgm:pt modelId="{121DBD4C-C6AF-4BD0-9F79-48D61C6BEB95}">
      <dgm:prSet phldrT="[Text]" custT="1"/>
      <dgm:spPr/>
      <dgm:t>
        <a:bodyPr/>
        <a:lstStyle/>
        <a:p>
          <a:pPr algn="ctr" rtl="1"/>
          <a:r>
            <a:rPr lang="ar-JO" sz="3200" b="1" dirty="0" smtClean="0">
              <a:effectLst>
                <a:outerShdw blurRad="38100" dist="38100" dir="2700000" algn="tl">
                  <a:srgbClr val="000000">
                    <a:alpha val="43137"/>
                  </a:srgbClr>
                </a:outerShdw>
              </a:effectLst>
            </a:rPr>
            <a:t>الضرر</a:t>
          </a:r>
          <a:endParaRPr lang="ar-JO" sz="3200" b="1" dirty="0">
            <a:effectLst>
              <a:outerShdw blurRad="38100" dist="38100" dir="2700000" algn="tl">
                <a:srgbClr val="000000">
                  <a:alpha val="43137"/>
                </a:srgbClr>
              </a:outerShdw>
            </a:effectLst>
          </a:endParaRPr>
        </a:p>
      </dgm:t>
    </dgm:pt>
    <dgm:pt modelId="{B04D9390-7C70-488A-A2CF-3ECCF1CA45D9}" type="parTrans" cxnId="{BB650C4F-858C-43C8-8E64-F94765683734}">
      <dgm:prSet/>
      <dgm:spPr/>
      <dgm:t>
        <a:bodyPr/>
        <a:lstStyle/>
        <a:p>
          <a:pPr rtl="1"/>
          <a:endParaRPr lang="ar-JO"/>
        </a:p>
      </dgm:t>
    </dgm:pt>
    <dgm:pt modelId="{E5EAEC41-ADD4-450D-8479-74ED49A50288}" type="sibTrans" cxnId="{BB650C4F-858C-43C8-8E64-F94765683734}">
      <dgm:prSet/>
      <dgm:spPr/>
      <dgm:t>
        <a:bodyPr/>
        <a:lstStyle/>
        <a:p>
          <a:pPr rtl="1"/>
          <a:endParaRPr lang="ar-JO"/>
        </a:p>
      </dgm:t>
    </dgm:pt>
    <dgm:pt modelId="{5CA42516-5D5E-4719-8C15-42F80080987C}">
      <dgm:prSet phldrT="[Text]" custT="1"/>
      <dgm:spPr/>
      <dgm:t>
        <a:bodyPr/>
        <a:lstStyle/>
        <a:p>
          <a:pPr algn="ctr" rtl="1"/>
          <a:r>
            <a:rPr lang="ar-JO" sz="3600" b="1" dirty="0" smtClean="0">
              <a:effectLst>
                <a:outerShdw blurRad="38100" dist="38100" dir="2700000" algn="tl">
                  <a:srgbClr val="000000">
                    <a:alpha val="43137"/>
                  </a:srgbClr>
                </a:outerShdw>
              </a:effectLst>
            </a:rPr>
            <a:t>مادي</a:t>
          </a:r>
          <a:endParaRPr lang="ar-JO" sz="3600" b="1" dirty="0">
            <a:effectLst>
              <a:outerShdw blurRad="38100" dist="38100" dir="2700000" algn="tl">
                <a:srgbClr val="000000">
                  <a:alpha val="43137"/>
                </a:srgbClr>
              </a:outerShdw>
            </a:effectLst>
          </a:endParaRPr>
        </a:p>
      </dgm:t>
    </dgm:pt>
    <dgm:pt modelId="{FC8378F1-7023-44D6-8240-BE77DA79F97E}" type="parTrans" cxnId="{35FE2F59-B15F-47ED-805D-A2AEF3DBEBF4}">
      <dgm:prSet/>
      <dgm:spPr/>
      <dgm:t>
        <a:bodyPr/>
        <a:lstStyle/>
        <a:p>
          <a:pPr algn="justLow" rtl="1"/>
          <a:endParaRPr lang="ar-JO"/>
        </a:p>
      </dgm:t>
    </dgm:pt>
    <dgm:pt modelId="{068EE71B-43AE-4FC8-9E24-A070EBE090CE}" type="sibTrans" cxnId="{35FE2F59-B15F-47ED-805D-A2AEF3DBEBF4}">
      <dgm:prSet/>
      <dgm:spPr/>
      <dgm:t>
        <a:bodyPr/>
        <a:lstStyle/>
        <a:p>
          <a:pPr rtl="1"/>
          <a:endParaRPr lang="ar-JO"/>
        </a:p>
      </dgm:t>
    </dgm:pt>
    <dgm:pt modelId="{2908A886-05D9-4B26-BB69-6C6482B8BD28}">
      <dgm:prSet phldrT="[Text]" custT="1"/>
      <dgm:spPr/>
      <dgm:t>
        <a:bodyPr/>
        <a:lstStyle/>
        <a:p>
          <a:pPr algn="justLow" rtl="1"/>
          <a:r>
            <a:rPr lang="ar-JO" sz="2400" b="1" dirty="0" smtClean="0">
              <a:effectLst>
                <a:outerShdw blurRad="38100" dist="38100" dir="2700000" algn="tl">
                  <a:srgbClr val="000000">
                    <a:alpha val="43137"/>
                  </a:srgbClr>
                </a:outerShdw>
              </a:effectLst>
            </a:rPr>
            <a:t>هو الذي يصيب الانسان في جسمه وماله وهو الاكثر </a:t>
          </a:r>
          <a:r>
            <a:rPr lang="ar-JO" sz="2400" b="1" dirty="0" smtClean="0">
              <a:effectLst>
                <a:outerShdw blurRad="38100" dist="38100" dir="2700000" algn="tl">
                  <a:srgbClr val="000000">
                    <a:alpha val="43137"/>
                  </a:srgbClr>
                </a:outerShdw>
              </a:effectLst>
            </a:rPr>
            <a:t>شيوعاً.</a:t>
          </a:r>
          <a:endParaRPr lang="ar-JO" sz="2400" b="1" dirty="0">
            <a:effectLst>
              <a:outerShdw blurRad="38100" dist="38100" dir="2700000" algn="tl">
                <a:srgbClr val="000000">
                  <a:alpha val="43137"/>
                </a:srgbClr>
              </a:outerShdw>
            </a:effectLst>
          </a:endParaRPr>
        </a:p>
      </dgm:t>
    </dgm:pt>
    <dgm:pt modelId="{7030D9E2-2E3B-4BAE-912D-975596447FC6}" type="parTrans" cxnId="{0A4BC5C3-2333-4B57-AFA8-2CBC58818237}">
      <dgm:prSet/>
      <dgm:spPr/>
      <dgm:t>
        <a:bodyPr/>
        <a:lstStyle/>
        <a:p>
          <a:pPr algn="justLow" rtl="1"/>
          <a:endParaRPr lang="ar-JO"/>
        </a:p>
      </dgm:t>
    </dgm:pt>
    <dgm:pt modelId="{43F95F66-8AFD-4BBB-A4B1-53D1EE32129F}" type="sibTrans" cxnId="{0A4BC5C3-2333-4B57-AFA8-2CBC58818237}">
      <dgm:prSet/>
      <dgm:spPr/>
      <dgm:t>
        <a:bodyPr/>
        <a:lstStyle/>
        <a:p>
          <a:pPr rtl="1"/>
          <a:endParaRPr lang="ar-JO"/>
        </a:p>
      </dgm:t>
    </dgm:pt>
    <dgm:pt modelId="{2FE7E7D9-68D9-4BA9-9C20-49FDF4780467}">
      <dgm:prSet phldrT="[Text]" custT="1"/>
      <dgm:spPr/>
      <dgm:t>
        <a:bodyPr/>
        <a:lstStyle/>
        <a:p>
          <a:pPr algn="ctr" rtl="1"/>
          <a:r>
            <a:rPr lang="ar-JO" sz="3600" b="1" dirty="0" smtClean="0">
              <a:effectLst>
                <a:outerShdw blurRad="38100" dist="38100" dir="2700000" algn="tl">
                  <a:srgbClr val="000000">
                    <a:alpha val="43137"/>
                  </a:srgbClr>
                </a:outerShdw>
              </a:effectLst>
            </a:rPr>
            <a:t>معنوي</a:t>
          </a:r>
          <a:endParaRPr lang="ar-JO" sz="3600" b="1" dirty="0">
            <a:effectLst>
              <a:outerShdw blurRad="38100" dist="38100" dir="2700000" algn="tl">
                <a:srgbClr val="000000">
                  <a:alpha val="43137"/>
                </a:srgbClr>
              </a:outerShdw>
            </a:effectLst>
          </a:endParaRPr>
        </a:p>
      </dgm:t>
    </dgm:pt>
    <dgm:pt modelId="{BD9A6F29-4559-42C0-9ED0-9D1849315711}" type="parTrans" cxnId="{58468615-2CEC-4EDA-A45D-881BB5A55EEC}">
      <dgm:prSet/>
      <dgm:spPr/>
      <dgm:t>
        <a:bodyPr/>
        <a:lstStyle/>
        <a:p>
          <a:pPr algn="justLow" rtl="1"/>
          <a:endParaRPr lang="ar-JO"/>
        </a:p>
      </dgm:t>
    </dgm:pt>
    <dgm:pt modelId="{748F82C4-7897-4CD4-98D2-150A2740EFF9}" type="sibTrans" cxnId="{58468615-2CEC-4EDA-A45D-881BB5A55EEC}">
      <dgm:prSet/>
      <dgm:spPr/>
      <dgm:t>
        <a:bodyPr/>
        <a:lstStyle/>
        <a:p>
          <a:pPr rtl="1"/>
          <a:endParaRPr lang="ar-JO"/>
        </a:p>
      </dgm:t>
    </dgm:pt>
    <dgm:pt modelId="{489FD76E-B997-415C-9AE1-96A2401C3966}">
      <dgm:prSet phldrT="[Text]" custT="1"/>
      <dgm:spPr/>
      <dgm:t>
        <a:bodyPr/>
        <a:lstStyle/>
        <a:p>
          <a:pPr algn="justLow" rtl="1"/>
          <a:r>
            <a:rPr lang="ar-JO" sz="2400" b="1" dirty="0" smtClean="0">
              <a:effectLst>
                <a:outerShdw blurRad="38100" dist="38100" dir="2700000" algn="tl">
                  <a:srgbClr val="000000">
                    <a:alpha val="43137"/>
                  </a:srgbClr>
                </a:outerShdw>
              </a:effectLst>
            </a:rPr>
            <a:t>هو الضرر الذي يصيب الانسان في شعوره أو عاطفته </a:t>
          </a:r>
          <a:r>
            <a:rPr lang="ar-JO" sz="2400" b="1" dirty="0" smtClean="0">
              <a:effectLst>
                <a:outerShdw blurRad="38100" dist="38100" dir="2700000" algn="tl">
                  <a:srgbClr val="000000">
                    <a:alpha val="43137"/>
                  </a:srgbClr>
                </a:outerShdw>
              </a:effectLst>
            </a:rPr>
            <a:t>أو </a:t>
          </a:r>
          <a:r>
            <a:rPr lang="ar-JO" sz="2400" b="1" dirty="0" smtClean="0">
              <a:effectLst>
                <a:outerShdw blurRad="38100" dist="38100" dir="2700000" algn="tl">
                  <a:srgbClr val="000000">
                    <a:alpha val="43137"/>
                  </a:srgbClr>
                </a:outerShdw>
              </a:effectLst>
            </a:rPr>
            <a:t>كرامته </a:t>
          </a:r>
          <a:r>
            <a:rPr lang="ar-JO" sz="2400" b="1" dirty="0" smtClean="0">
              <a:effectLst>
                <a:outerShdw blurRad="38100" dist="38100" dir="2700000" algn="tl">
                  <a:srgbClr val="000000">
                    <a:alpha val="43137"/>
                  </a:srgbClr>
                </a:outerShdw>
              </a:effectLst>
            </a:rPr>
            <a:t>أو </a:t>
          </a:r>
          <a:r>
            <a:rPr lang="ar-JO" sz="2400" b="1" dirty="0" smtClean="0">
              <a:effectLst>
                <a:outerShdw blurRad="38100" dist="38100" dir="2700000" algn="tl">
                  <a:srgbClr val="000000">
                    <a:alpha val="43137"/>
                  </a:srgbClr>
                </a:outerShdw>
              </a:effectLst>
            </a:rPr>
            <a:t>سمعته </a:t>
          </a:r>
          <a:r>
            <a:rPr lang="ar-JO" sz="2400" b="1" dirty="0" smtClean="0">
              <a:effectLst>
                <a:outerShdw blurRad="38100" dist="38100" dir="2700000" algn="tl">
                  <a:srgbClr val="000000">
                    <a:alpha val="43137"/>
                  </a:srgbClr>
                </a:outerShdw>
              </a:effectLst>
            </a:rPr>
            <a:t>أو </a:t>
          </a:r>
          <a:r>
            <a:rPr lang="ar-JO" sz="2400" b="1" dirty="0" smtClean="0">
              <a:effectLst>
                <a:outerShdw blurRad="38100" dist="38100" dir="2700000" algn="tl">
                  <a:srgbClr val="000000">
                    <a:alpha val="43137"/>
                  </a:srgbClr>
                </a:outerShdw>
              </a:effectLst>
            </a:rPr>
            <a:t>مركزه الاجتماعي </a:t>
          </a:r>
          <a:r>
            <a:rPr lang="ar-JO" sz="2400" b="1" dirty="0" smtClean="0">
              <a:effectLst>
                <a:outerShdw blurRad="38100" dist="38100" dir="2700000" algn="tl">
                  <a:srgbClr val="000000">
                    <a:alpha val="43137"/>
                  </a:srgbClr>
                </a:outerShdw>
              </a:effectLst>
            </a:rPr>
            <a:t>أو </a:t>
          </a:r>
          <a:r>
            <a:rPr lang="ar-JO" sz="2400" b="1" dirty="0" smtClean="0">
              <a:effectLst>
                <a:outerShdw blurRad="38100" dist="38100" dir="2700000" algn="tl">
                  <a:srgbClr val="000000">
                    <a:alpha val="43137"/>
                  </a:srgbClr>
                </a:outerShdw>
              </a:effectLst>
            </a:rPr>
            <a:t>اعتباره المالي.</a:t>
          </a:r>
          <a:endParaRPr lang="ar-JO" sz="2400" b="1" dirty="0">
            <a:effectLst>
              <a:outerShdw blurRad="38100" dist="38100" dir="2700000" algn="tl">
                <a:srgbClr val="000000">
                  <a:alpha val="43137"/>
                </a:srgbClr>
              </a:outerShdw>
            </a:effectLst>
          </a:endParaRPr>
        </a:p>
      </dgm:t>
    </dgm:pt>
    <dgm:pt modelId="{F0A815B9-C138-4302-881E-C751D0BAA251}" type="parTrans" cxnId="{27FB7CDF-0C7A-497C-807C-CA6C546AC9E7}">
      <dgm:prSet/>
      <dgm:spPr/>
      <dgm:t>
        <a:bodyPr/>
        <a:lstStyle/>
        <a:p>
          <a:pPr algn="justLow" rtl="1"/>
          <a:endParaRPr lang="ar-JO"/>
        </a:p>
      </dgm:t>
    </dgm:pt>
    <dgm:pt modelId="{29BAFF1F-FF8B-4565-B39E-C271A8C2921F}" type="sibTrans" cxnId="{27FB7CDF-0C7A-497C-807C-CA6C546AC9E7}">
      <dgm:prSet/>
      <dgm:spPr/>
      <dgm:t>
        <a:bodyPr/>
        <a:lstStyle/>
        <a:p>
          <a:pPr rtl="1"/>
          <a:endParaRPr lang="ar-JO"/>
        </a:p>
      </dgm:t>
    </dgm:pt>
    <dgm:pt modelId="{D8425060-678C-4A95-849D-06B4D4A6DFE8}" type="pres">
      <dgm:prSet presAssocID="{7F6624DE-C57F-498D-8E17-53C2BD338284}" presName="diagram" presStyleCnt="0">
        <dgm:presLayoutVars>
          <dgm:chPref val="1"/>
          <dgm:dir val="rev"/>
          <dgm:animOne val="branch"/>
          <dgm:animLvl val="lvl"/>
          <dgm:resizeHandles val="exact"/>
        </dgm:presLayoutVars>
      </dgm:prSet>
      <dgm:spPr/>
      <dgm:t>
        <a:bodyPr/>
        <a:lstStyle/>
        <a:p>
          <a:pPr rtl="1"/>
          <a:endParaRPr lang="ar-JO"/>
        </a:p>
      </dgm:t>
    </dgm:pt>
    <dgm:pt modelId="{11E1C230-5E14-400F-93AF-6BF593CC3485}" type="pres">
      <dgm:prSet presAssocID="{121DBD4C-C6AF-4BD0-9F79-48D61C6BEB95}" presName="root1" presStyleCnt="0"/>
      <dgm:spPr/>
      <dgm:t>
        <a:bodyPr/>
        <a:lstStyle/>
        <a:p>
          <a:endParaRPr lang="en-US"/>
        </a:p>
      </dgm:t>
    </dgm:pt>
    <dgm:pt modelId="{0A70F349-419B-4A48-852A-5ADD063FE014}" type="pres">
      <dgm:prSet presAssocID="{121DBD4C-C6AF-4BD0-9F79-48D61C6BEB95}" presName="LevelOneTextNode" presStyleLbl="node0" presStyleIdx="0" presStyleCnt="1" custScaleX="46063" custLinFactNeighborX="-11129" custLinFactNeighborY="2084">
        <dgm:presLayoutVars>
          <dgm:chPref val="3"/>
        </dgm:presLayoutVars>
      </dgm:prSet>
      <dgm:spPr/>
      <dgm:t>
        <a:bodyPr/>
        <a:lstStyle/>
        <a:p>
          <a:pPr rtl="1"/>
          <a:endParaRPr lang="ar-JO"/>
        </a:p>
      </dgm:t>
    </dgm:pt>
    <dgm:pt modelId="{33EBDC8B-EBD6-4E8D-BFCD-E7BA8651081C}" type="pres">
      <dgm:prSet presAssocID="{121DBD4C-C6AF-4BD0-9F79-48D61C6BEB95}" presName="level2hierChild" presStyleCnt="0"/>
      <dgm:spPr/>
      <dgm:t>
        <a:bodyPr/>
        <a:lstStyle/>
        <a:p>
          <a:endParaRPr lang="en-US"/>
        </a:p>
      </dgm:t>
    </dgm:pt>
    <dgm:pt modelId="{45C422BE-699E-4A86-9667-F22390E28B72}" type="pres">
      <dgm:prSet presAssocID="{FC8378F1-7023-44D6-8240-BE77DA79F97E}" presName="conn2-1" presStyleLbl="parChTrans1D2" presStyleIdx="0" presStyleCnt="2"/>
      <dgm:spPr/>
      <dgm:t>
        <a:bodyPr/>
        <a:lstStyle/>
        <a:p>
          <a:pPr rtl="1"/>
          <a:endParaRPr lang="ar-JO"/>
        </a:p>
      </dgm:t>
    </dgm:pt>
    <dgm:pt modelId="{46D36B9E-870D-400F-A2C6-5415B34D4C59}" type="pres">
      <dgm:prSet presAssocID="{FC8378F1-7023-44D6-8240-BE77DA79F97E}" presName="connTx" presStyleLbl="parChTrans1D2" presStyleIdx="0" presStyleCnt="2"/>
      <dgm:spPr/>
      <dgm:t>
        <a:bodyPr/>
        <a:lstStyle/>
        <a:p>
          <a:pPr rtl="1"/>
          <a:endParaRPr lang="ar-JO"/>
        </a:p>
      </dgm:t>
    </dgm:pt>
    <dgm:pt modelId="{2B3DEE52-4C90-484C-A032-308A2343EE5F}" type="pres">
      <dgm:prSet presAssocID="{5CA42516-5D5E-4719-8C15-42F80080987C}" presName="root2" presStyleCnt="0"/>
      <dgm:spPr/>
      <dgm:t>
        <a:bodyPr/>
        <a:lstStyle/>
        <a:p>
          <a:endParaRPr lang="en-US"/>
        </a:p>
      </dgm:t>
    </dgm:pt>
    <dgm:pt modelId="{1198492B-4C6C-499E-A587-1BDD86A6AA2B}" type="pres">
      <dgm:prSet presAssocID="{5CA42516-5D5E-4719-8C15-42F80080987C}" presName="LevelTwoTextNode" presStyleLbl="node2" presStyleIdx="0" presStyleCnt="2">
        <dgm:presLayoutVars>
          <dgm:chPref val="3"/>
        </dgm:presLayoutVars>
      </dgm:prSet>
      <dgm:spPr/>
      <dgm:t>
        <a:bodyPr/>
        <a:lstStyle/>
        <a:p>
          <a:pPr rtl="1"/>
          <a:endParaRPr lang="ar-JO"/>
        </a:p>
      </dgm:t>
    </dgm:pt>
    <dgm:pt modelId="{FDA8D689-4EDB-491F-ACBF-7FF539D5098E}" type="pres">
      <dgm:prSet presAssocID="{5CA42516-5D5E-4719-8C15-42F80080987C}" presName="level3hierChild" presStyleCnt="0"/>
      <dgm:spPr/>
      <dgm:t>
        <a:bodyPr/>
        <a:lstStyle/>
        <a:p>
          <a:endParaRPr lang="en-US"/>
        </a:p>
      </dgm:t>
    </dgm:pt>
    <dgm:pt modelId="{ED9BCBDA-3D81-4EE0-A836-4F6177715EFB}" type="pres">
      <dgm:prSet presAssocID="{7030D9E2-2E3B-4BAE-912D-975596447FC6}" presName="conn2-1" presStyleLbl="parChTrans1D3" presStyleIdx="0" presStyleCnt="2"/>
      <dgm:spPr/>
      <dgm:t>
        <a:bodyPr/>
        <a:lstStyle/>
        <a:p>
          <a:pPr rtl="1"/>
          <a:endParaRPr lang="ar-JO"/>
        </a:p>
      </dgm:t>
    </dgm:pt>
    <dgm:pt modelId="{9D81C3B0-1C4A-4DC8-B6B6-429ACA5383B4}" type="pres">
      <dgm:prSet presAssocID="{7030D9E2-2E3B-4BAE-912D-975596447FC6}" presName="connTx" presStyleLbl="parChTrans1D3" presStyleIdx="0" presStyleCnt="2"/>
      <dgm:spPr/>
      <dgm:t>
        <a:bodyPr/>
        <a:lstStyle/>
        <a:p>
          <a:pPr rtl="1"/>
          <a:endParaRPr lang="ar-JO"/>
        </a:p>
      </dgm:t>
    </dgm:pt>
    <dgm:pt modelId="{45DB9689-857D-4AEE-8C19-05E110F2F83C}" type="pres">
      <dgm:prSet presAssocID="{2908A886-05D9-4B26-BB69-6C6482B8BD28}" presName="root2" presStyleCnt="0"/>
      <dgm:spPr/>
      <dgm:t>
        <a:bodyPr/>
        <a:lstStyle/>
        <a:p>
          <a:endParaRPr lang="en-US"/>
        </a:p>
      </dgm:t>
    </dgm:pt>
    <dgm:pt modelId="{11697F83-77C3-463E-9E27-9DF67BE973F0}" type="pres">
      <dgm:prSet presAssocID="{2908A886-05D9-4B26-BB69-6C6482B8BD28}" presName="LevelTwoTextNode" presStyleLbl="node3" presStyleIdx="0" presStyleCnt="2" custScaleY="185213" custLinFactNeighborX="17309" custLinFactNeighborY="1061">
        <dgm:presLayoutVars>
          <dgm:chPref val="3"/>
        </dgm:presLayoutVars>
      </dgm:prSet>
      <dgm:spPr/>
      <dgm:t>
        <a:bodyPr/>
        <a:lstStyle/>
        <a:p>
          <a:pPr rtl="1"/>
          <a:endParaRPr lang="ar-JO"/>
        </a:p>
      </dgm:t>
    </dgm:pt>
    <dgm:pt modelId="{333F6D0C-5242-4678-8477-467E62D73092}" type="pres">
      <dgm:prSet presAssocID="{2908A886-05D9-4B26-BB69-6C6482B8BD28}" presName="level3hierChild" presStyleCnt="0"/>
      <dgm:spPr/>
      <dgm:t>
        <a:bodyPr/>
        <a:lstStyle/>
        <a:p>
          <a:endParaRPr lang="en-US"/>
        </a:p>
      </dgm:t>
    </dgm:pt>
    <dgm:pt modelId="{52269449-B699-457B-9B4B-2D23A1F55826}" type="pres">
      <dgm:prSet presAssocID="{BD9A6F29-4559-42C0-9ED0-9D1849315711}" presName="conn2-1" presStyleLbl="parChTrans1D2" presStyleIdx="1" presStyleCnt="2"/>
      <dgm:spPr/>
      <dgm:t>
        <a:bodyPr/>
        <a:lstStyle/>
        <a:p>
          <a:pPr rtl="1"/>
          <a:endParaRPr lang="ar-JO"/>
        </a:p>
      </dgm:t>
    </dgm:pt>
    <dgm:pt modelId="{0E840F41-D615-4347-87E0-3838C5815C83}" type="pres">
      <dgm:prSet presAssocID="{BD9A6F29-4559-42C0-9ED0-9D1849315711}" presName="connTx" presStyleLbl="parChTrans1D2" presStyleIdx="1" presStyleCnt="2"/>
      <dgm:spPr/>
      <dgm:t>
        <a:bodyPr/>
        <a:lstStyle/>
        <a:p>
          <a:pPr rtl="1"/>
          <a:endParaRPr lang="ar-JO"/>
        </a:p>
      </dgm:t>
    </dgm:pt>
    <dgm:pt modelId="{8CE5651E-0B58-44D1-9FE2-EA551C9ED3FB}" type="pres">
      <dgm:prSet presAssocID="{2FE7E7D9-68D9-4BA9-9C20-49FDF4780467}" presName="root2" presStyleCnt="0"/>
      <dgm:spPr/>
      <dgm:t>
        <a:bodyPr/>
        <a:lstStyle/>
        <a:p>
          <a:endParaRPr lang="en-US"/>
        </a:p>
      </dgm:t>
    </dgm:pt>
    <dgm:pt modelId="{34A5B298-B5F8-4872-A1A2-EE6DB364136E}" type="pres">
      <dgm:prSet presAssocID="{2FE7E7D9-68D9-4BA9-9C20-49FDF4780467}" presName="LevelTwoTextNode" presStyleLbl="node2" presStyleIdx="1" presStyleCnt="2">
        <dgm:presLayoutVars>
          <dgm:chPref val="3"/>
        </dgm:presLayoutVars>
      </dgm:prSet>
      <dgm:spPr/>
      <dgm:t>
        <a:bodyPr/>
        <a:lstStyle/>
        <a:p>
          <a:pPr rtl="1"/>
          <a:endParaRPr lang="ar-JO"/>
        </a:p>
      </dgm:t>
    </dgm:pt>
    <dgm:pt modelId="{CE0EEB42-E453-4476-AED9-54C6B7C2314E}" type="pres">
      <dgm:prSet presAssocID="{2FE7E7D9-68D9-4BA9-9C20-49FDF4780467}" presName="level3hierChild" presStyleCnt="0"/>
      <dgm:spPr/>
      <dgm:t>
        <a:bodyPr/>
        <a:lstStyle/>
        <a:p>
          <a:endParaRPr lang="en-US"/>
        </a:p>
      </dgm:t>
    </dgm:pt>
    <dgm:pt modelId="{5AD87014-628C-423A-9098-84B6745FDE4C}" type="pres">
      <dgm:prSet presAssocID="{F0A815B9-C138-4302-881E-C751D0BAA251}" presName="conn2-1" presStyleLbl="parChTrans1D3" presStyleIdx="1" presStyleCnt="2"/>
      <dgm:spPr/>
      <dgm:t>
        <a:bodyPr/>
        <a:lstStyle/>
        <a:p>
          <a:pPr rtl="1"/>
          <a:endParaRPr lang="ar-JO"/>
        </a:p>
      </dgm:t>
    </dgm:pt>
    <dgm:pt modelId="{5B37C2F0-1AA3-49E0-A2D6-CB26164DD5AB}" type="pres">
      <dgm:prSet presAssocID="{F0A815B9-C138-4302-881E-C751D0BAA251}" presName="connTx" presStyleLbl="parChTrans1D3" presStyleIdx="1" presStyleCnt="2"/>
      <dgm:spPr/>
      <dgm:t>
        <a:bodyPr/>
        <a:lstStyle/>
        <a:p>
          <a:pPr rtl="1"/>
          <a:endParaRPr lang="ar-JO"/>
        </a:p>
      </dgm:t>
    </dgm:pt>
    <dgm:pt modelId="{72845D0B-4370-4809-BDEB-D13CAFF265D1}" type="pres">
      <dgm:prSet presAssocID="{489FD76E-B997-415C-9AE1-96A2401C3966}" presName="root2" presStyleCnt="0"/>
      <dgm:spPr/>
      <dgm:t>
        <a:bodyPr/>
        <a:lstStyle/>
        <a:p>
          <a:endParaRPr lang="en-US"/>
        </a:p>
      </dgm:t>
    </dgm:pt>
    <dgm:pt modelId="{0FD0240F-FB16-407B-86F6-57608B5DD8AA}" type="pres">
      <dgm:prSet presAssocID="{489FD76E-B997-415C-9AE1-96A2401C3966}" presName="LevelTwoTextNode" presStyleLbl="node3" presStyleIdx="1" presStyleCnt="2" custScaleY="169973" custLinFactNeighborX="23092" custLinFactNeighborY="3255">
        <dgm:presLayoutVars>
          <dgm:chPref val="3"/>
        </dgm:presLayoutVars>
      </dgm:prSet>
      <dgm:spPr/>
      <dgm:t>
        <a:bodyPr/>
        <a:lstStyle/>
        <a:p>
          <a:pPr rtl="1"/>
          <a:endParaRPr lang="ar-JO"/>
        </a:p>
      </dgm:t>
    </dgm:pt>
    <dgm:pt modelId="{0812B773-B131-4DA8-B30C-67F491D9EB34}" type="pres">
      <dgm:prSet presAssocID="{489FD76E-B997-415C-9AE1-96A2401C3966}" presName="level3hierChild" presStyleCnt="0"/>
      <dgm:spPr/>
      <dgm:t>
        <a:bodyPr/>
        <a:lstStyle/>
        <a:p>
          <a:endParaRPr lang="en-US"/>
        </a:p>
      </dgm:t>
    </dgm:pt>
  </dgm:ptLst>
  <dgm:cxnLst>
    <dgm:cxn modelId="{43A05115-B381-4D0A-8D6A-6C2BD4B9B167}" type="presOf" srcId="{5CA42516-5D5E-4719-8C15-42F80080987C}" destId="{1198492B-4C6C-499E-A587-1BDD86A6AA2B}" srcOrd="0" destOrd="0" presId="urn:microsoft.com/office/officeart/2005/8/layout/hierarchy2"/>
    <dgm:cxn modelId="{8785C284-DD2F-4CFC-97B8-263EDFA8C2AA}" type="presOf" srcId="{F0A815B9-C138-4302-881E-C751D0BAA251}" destId="{5AD87014-628C-423A-9098-84B6745FDE4C}" srcOrd="0" destOrd="0" presId="urn:microsoft.com/office/officeart/2005/8/layout/hierarchy2"/>
    <dgm:cxn modelId="{BB650C4F-858C-43C8-8E64-F94765683734}" srcId="{7F6624DE-C57F-498D-8E17-53C2BD338284}" destId="{121DBD4C-C6AF-4BD0-9F79-48D61C6BEB95}" srcOrd="0" destOrd="0" parTransId="{B04D9390-7C70-488A-A2CF-3ECCF1CA45D9}" sibTransId="{E5EAEC41-ADD4-450D-8479-74ED49A50288}"/>
    <dgm:cxn modelId="{91085A40-7340-4F49-9142-8B58A3A53012}" type="presOf" srcId="{2FE7E7D9-68D9-4BA9-9C20-49FDF4780467}" destId="{34A5B298-B5F8-4872-A1A2-EE6DB364136E}" srcOrd="0" destOrd="0" presId="urn:microsoft.com/office/officeart/2005/8/layout/hierarchy2"/>
    <dgm:cxn modelId="{D272C880-859D-4063-94C3-A52CE95445E8}" type="presOf" srcId="{2908A886-05D9-4B26-BB69-6C6482B8BD28}" destId="{11697F83-77C3-463E-9E27-9DF67BE973F0}" srcOrd="0" destOrd="0" presId="urn:microsoft.com/office/officeart/2005/8/layout/hierarchy2"/>
    <dgm:cxn modelId="{97ACB360-23FD-4863-8DD9-6CF5205FB9A5}" type="presOf" srcId="{F0A815B9-C138-4302-881E-C751D0BAA251}" destId="{5B37C2F0-1AA3-49E0-A2D6-CB26164DD5AB}" srcOrd="1" destOrd="0" presId="urn:microsoft.com/office/officeart/2005/8/layout/hierarchy2"/>
    <dgm:cxn modelId="{721DA261-1ED7-40E9-B270-339F2B55594E}" type="presOf" srcId="{FC8378F1-7023-44D6-8240-BE77DA79F97E}" destId="{45C422BE-699E-4A86-9667-F22390E28B72}" srcOrd="0" destOrd="0" presId="urn:microsoft.com/office/officeart/2005/8/layout/hierarchy2"/>
    <dgm:cxn modelId="{E4620ADE-5359-4FB4-90D7-908A1890FDD3}" type="presOf" srcId="{121DBD4C-C6AF-4BD0-9F79-48D61C6BEB95}" destId="{0A70F349-419B-4A48-852A-5ADD063FE014}" srcOrd="0" destOrd="0" presId="urn:microsoft.com/office/officeart/2005/8/layout/hierarchy2"/>
    <dgm:cxn modelId="{097AEDDB-5379-4973-9356-5FE796FFB6C0}" type="presOf" srcId="{489FD76E-B997-415C-9AE1-96A2401C3966}" destId="{0FD0240F-FB16-407B-86F6-57608B5DD8AA}" srcOrd="0" destOrd="0" presId="urn:microsoft.com/office/officeart/2005/8/layout/hierarchy2"/>
    <dgm:cxn modelId="{27FB7CDF-0C7A-497C-807C-CA6C546AC9E7}" srcId="{2FE7E7D9-68D9-4BA9-9C20-49FDF4780467}" destId="{489FD76E-B997-415C-9AE1-96A2401C3966}" srcOrd="0" destOrd="0" parTransId="{F0A815B9-C138-4302-881E-C751D0BAA251}" sibTransId="{29BAFF1F-FF8B-4565-B39E-C271A8C2921F}"/>
    <dgm:cxn modelId="{35FE2F59-B15F-47ED-805D-A2AEF3DBEBF4}" srcId="{121DBD4C-C6AF-4BD0-9F79-48D61C6BEB95}" destId="{5CA42516-5D5E-4719-8C15-42F80080987C}" srcOrd="0" destOrd="0" parTransId="{FC8378F1-7023-44D6-8240-BE77DA79F97E}" sibTransId="{068EE71B-43AE-4FC8-9E24-A070EBE090CE}"/>
    <dgm:cxn modelId="{58468615-2CEC-4EDA-A45D-881BB5A55EEC}" srcId="{121DBD4C-C6AF-4BD0-9F79-48D61C6BEB95}" destId="{2FE7E7D9-68D9-4BA9-9C20-49FDF4780467}" srcOrd="1" destOrd="0" parTransId="{BD9A6F29-4559-42C0-9ED0-9D1849315711}" sibTransId="{748F82C4-7897-4CD4-98D2-150A2740EFF9}"/>
    <dgm:cxn modelId="{0A4BC5C3-2333-4B57-AFA8-2CBC58818237}" srcId="{5CA42516-5D5E-4719-8C15-42F80080987C}" destId="{2908A886-05D9-4B26-BB69-6C6482B8BD28}" srcOrd="0" destOrd="0" parTransId="{7030D9E2-2E3B-4BAE-912D-975596447FC6}" sibTransId="{43F95F66-8AFD-4BBB-A4B1-53D1EE32129F}"/>
    <dgm:cxn modelId="{3DCDA3D1-4A5C-4952-A564-5C840FBB0768}" type="presOf" srcId="{7030D9E2-2E3B-4BAE-912D-975596447FC6}" destId="{9D81C3B0-1C4A-4DC8-B6B6-429ACA5383B4}" srcOrd="1" destOrd="0" presId="urn:microsoft.com/office/officeart/2005/8/layout/hierarchy2"/>
    <dgm:cxn modelId="{9A5E3B1E-8006-4492-B051-3EAE04D00963}" type="presOf" srcId="{7030D9E2-2E3B-4BAE-912D-975596447FC6}" destId="{ED9BCBDA-3D81-4EE0-A836-4F6177715EFB}" srcOrd="0" destOrd="0" presId="urn:microsoft.com/office/officeart/2005/8/layout/hierarchy2"/>
    <dgm:cxn modelId="{1AB8A9A2-85F9-4A1B-AAD3-D4ED7ADB5E2B}" type="presOf" srcId="{BD9A6F29-4559-42C0-9ED0-9D1849315711}" destId="{0E840F41-D615-4347-87E0-3838C5815C83}" srcOrd="1" destOrd="0" presId="urn:microsoft.com/office/officeart/2005/8/layout/hierarchy2"/>
    <dgm:cxn modelId="{3A0A93F8-5FBF-4060-A2C9-F5B6B507D590}" type="presOf" srcId="{7F6624DE-C57F-498D-8E17-53C2BD338284}" destId="{D8425060-678C-4A95-849D-06B4D4A6DFE8}" srcOrd="0" destOrd="0" presId="urn:microsoft.com/office/officeart/2005/8/layout/hierarchy2"/>
    <dgm:cxn modelId="{A7059C5F-3FC6-420A-A5AB-49DEB38C0052}" type="presOf" srcId="{BD9A6F29-4559-42C0-9ED0-9D1849315711}" destId="{52269449-B699-457B-9B4B-2D23A1F55826}" srcOrd="0" destOrd="0" presId="urn:microsoft.com/office/officeart/2005/8/layout/hierarchy2"/>
    <dgm:cxn modelId="{58894A8A-634A-48B9-8FBE-166D90744BEF}" type="presOf" srcId="{FC8378F1-7023-44D6-8240-BE77DA79F97E}" destId="{46D36B9E-870D-400F-A2C6-5415B34D4C59}" srcOrd="1" destOrd="0" presId="urn:microsoft.com/office/officeart/2005/8/layout/hierarchy2"/>
    <dgm:cxn modelId="{605EAC2B-14D3-4DAD-95FF-4762DEF09C3E}" type="presParOf" srcId="{D8425060-678C-4A95-849D-06B4D4A6DFE8}" destId="{11E1C230-5E14-400F-93AF-6BF593CC3485}" srcOrd="0" destOrd="0" presId="urn:microsoft.com/office/officeart/2005/8/layout/hierarchy2"/>
    <dgm:cxn modelId="{80D38CE9-9054-45BE-86AE-2C8422B33FC1}" type="presParOf" srcId="{11E1C230-5E14-400F-93AF-6BF593CC3485}" destId="{0A70F349-419B-4A48-852A-5ADD063FE014}" srcOrd="0" destOrd="0" presId="urn:microsoft.com/office/officeart/2005/8/layout/hierarchy2"/>
    <dgm:cxn modelId="{7FE96408-FD13-4F61-97F9-C42B8087A0ED}" type="presParOf" srcId="{11E1C230-5E14-400F-93AF-6BF593CC3485}" destId="{33EBDC8B-EBD6-4E8D-BFCD-E7BA8651081C}" srcOrd="1" destOrd="0" presId="urn:microsoft.com/office/officeart/2005/8/layout/hierarchy2"/>
    <dgm:cxn modelId="{4AD4D68F-D1AF-4614-A123-D3CD276610F5}" type="presParOf" srcId="{33EBDC8B-EBD6-4E8D-BFCD-E7BA8651081C}" destId="{45C422BE-699E-4A86-9667-F22390E28B72}" srcOrd="0" destOrd="0" presId="urn:microsoft.com/office/officeart/2005/8/layout/hierarchy2"/>
    <dgm:cxn modelId="{1AC9F04D-0A25-418D-9606-77232691F904}" type="presParOf" srcId="{45C422BE-699E-4A86-9667-F22390E28B72}" destId="{46D36B9E-870D-400F-A2C6-5415B34D4C59}" srcOrd="0" destOrd="0" presId="urn:microsoft.com/office/officeart/2005/8/layout/hierarchy2"/>
    <dgm:cxn modelId="{F6792A44-C1A1-4B09-A14B-E3660695156A}" type="presParOf" srcId="{33EBDC8B-EBD6-4E8D-BFCD-E7BA8651081C}" destId="{2B3DEE52-4C90-484C-A032-308A2343EE5F}" srcOrd="1" destOrd="0" presId="urn:microsoft.com/office/officeart/2005/8/layout/hierarchy2"/>
    <dgm:cxn modelId="{88A7D57F-AAE3-4A7D-8B5F-3D3CB42440DE}" type="presParOf" srcId="{2B3DEE52-4C90-484C-A032-308A2343EE5F}" destId="{1198492B-4C6C-499E-A587-1BDD86A6AA2B}" srcOrd="0" destOrd="0" presId="urn:microsoft.com/office/officeart/2005/8/layout/hierarchy2"/>
    <dgm:cxn modelId="{E7F8F4BF-2A9B-48A0-9565-14D8924EDEAA}" type="presParOf" srcId="{2B3DEE52-4C90-484C-A032-308A2343EE5F}" destId="{FDA8D689-4EDB-491F-ACBF-7FF539D5098E}" srcOrd="1" destOrd="0" presId="urn:microsoft.com/office/officeart/2005/8/layout/hierarchy2"/>
    <dgm:cxn modelId="{D203138D-A1DE-48F6-BCF0-5CE2DBA9C0BD}" type="presParOf" srcId="{FDA8D689-4EDB-491F-ACBF-7FF539D5098E}" destId="{ED9BCBDA-3D81-4EE0-A836-4F6177715EFB}" srcOrd="0" destOrd="0" presId="urn:microsoft.com/office/officeart/2005/8/layout/hierarchy2"/>
    <dgm:cxn modelId="{933A0E9D-DB68-4124-8FA1-80CBF41A92F6}" type="presParOf" srcId="{ED9BCBDA-3D81-4EE0-A836-4F6177715EFB}" destId="{9D81C3B0-1C4A-4DC8-B6B6-429ACA5383B4}" srcOrd="0" destOrd="0" presId="urn:microsoft.com/office/officeart/2005/8/layout/hierarchy2"/>
    <dgm:cxn modelId="{5735F372-0A1D-47A0-822F-75BBF213549A}" type="presParOf" srcId="{FDA8D689-4EDB-491F-ACBF-7FF539D5098E}" destId="{45DB9689-857D-4AEE-8C19-05E110F2F83C}" srcOrd="1" destOrd="0" presId="urn:microsoft.com/office/officeart/2005/8/layout/hierarchy2"/>
    <dgm:cxn modelId="{CC403120-7D53-49D0-A816-3FBEAF4BCC10}" type="presParOf" srcId="{45DB9689-857D-4AEE-8C19-05E110F2F83C}" destId="{11697F83-77C3-463E-9E27-9DF67BE973F0}" srcOrd="0" destOrd="0" presId="urn:microsoft.com/office/officeart/2005/8/layout/hierarchy2"/>
    <dgm:cxn modelId="{338A5178-3B73-4601-B986-AFC85B626B52}" type="presParOf" srcId="{45DB9689-857D-4AEE-8C19-05E110F2F83C}" destId="{333F6D0C-5242-4678-8477-467E62D73092}" srcOrd="1" destOrd="0" presId="urn:microsoft.com/office/officeart/2005/8/layout/hierarchy2"/>
    <dgm:cxn modelId="{9542F7E1-D74C-4F41-A696-83DCA9D9C19D}" type="presParOf" srcId="{33EBDC8B-EBD6-4E8D-BFCD-E7BA8651081C}" destId="{52269449-B699-457B-9B4B-2D23A1F55826}" srcOrd="2" destOrd="0" presId="urn:microsoft.com/office/officeart/2005/8/layout/hierarchy2"/>
    <dgm:cxn modelId="{A9B7CA4F-70BF-4A98-BF08-9FB31FDB43BF}" type="presParOf" srcId="{52269449-B699-457B-9B4B-2D23A1F55826}" destId="{0E840F41-D615-4347-87E0-3838C5815C83}" srcOrd="0" destOrd="0" presId="urn:microsoft.com/office/officeart/2005/8/layout/hierarchy2"/>
    <dgm:cxn modelId="{5BA7A1DD-4C90-4043-88F6-1EC68CA0F781}" type="presParOf" srcId="{33EBDC8B-EBD6-4E8D-BFCD-E7BA8651081C}" destId="{8CE5651E-0B58-44D1-9FE2-EA551C9ED3FB}" srcOrd="3" destOrd="0" presId="urn:microsoft.com/office/officeart/2005/8/layout/hierarchy2"/>
    <dgm:cxn modelId="{F0F10CE3-D2D5-47CA-9648-E2334E33EC59}" type="presParOf" srcId="{8CE5651E-0B58-44D1-9FE2-EA551C9ED3FB}" destId="{34A5B298-B5F8-4872-A1A2-EE6DB364136E}" srcOrd="0" destOrd="0" presId="urn:microsoft.com/office/officeart/2005/8/layout/hierarchy2"/>
    <dgm:cxn modelId="{F33A51DA-2555-44A0-81D4-D5893BE468B8}" type="presParOf" srcId="{8CE5651E-0B58-44D1-9FE2-EA551C9ED3FB}" destId="{CE0EEB42-E453-4476-AED9-54C6B7C2314E}" srcOrd="1" destOrd="0" presId="urn:microsoft.com/office/officeart/2005/8/layout/hierarchy2"/>
    <dgm:cxn modelId="{F5245DF6-F9B8-44AA-BB7E-0F77483425B0}" type="presParOf" srcId="{CE0EEB42-E453-4476-AED9-54C6B7C2314E}" destId="{5AD87014-628C-423A-9098-84B6745FDE4C}" srcOrd="0" destOrd="0" presId="urn:microsoft.com/office/officeart/2005/8/layout/hierarchy2"/>
    <dgm:cxn modelId="{CCBC39BA-FC28-45CB-8114-E355523A5B39}" type="presParOf" srcId="{5AD87014-628C-423A-9098-84B6745FDE4C}" destId="{5B37C2F0-1AA3-49E0-A2D6-CB26164DD5AB}" srcOrd="0" destOrd="0" presId="urn:microsoft.com/office/officeart/2005/8/layout/hierarchy2"/>
    <dgm:cxn modelId="{37C99FFB-5B60-4DB6-BE2D-C8D54F837D97}" type="presParOf" srcId="{CE0EEB42-E453-4476-AED9-54C6B7C2314E}" destId="{72845D0B-4370-4809-BDEB-D13CAFF265D1}" srcOrd="1" destOrd="0" presId="urn:microsoft.com/office/officeart/2005/8/layout/hierarchy2"/>
    <dgm:cxn modelId="{1707BF69-505E-47BE-ABDA-3321749E88B4}" type="presParOf" srcId="{72845D0B-4370-4809-BDEB-D13CAFF265D1}" destId="{0FD0240F-FB16-407B-86F6-57608B5DD8AA}" srcOrd="0" destOrd="0" presId="urn:microsoft.com/office/officeart/2005/8/layout/hierarchy2"/>
    <dgm:cxn modelId="{4FC7D4CB-992C-4996-87D7-2AF6F3F79243}" type="presParOf" srcId="{72845D0B-4370-4809-BDEB-D13CAFF265D1}" destId="{0812B773-B131-4DA8-B30C-67F491D9EB34}" srcOrd="1" destOrd="0" presId="urn:microsoft.com/office/officeart/2005/8/layout/hierarchy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335F009D-0370-421F-9B05-19B636F8EA83}" type="doc">
      <dgm:prSet loTypeId="urn:microsoft.com/office/officeart/2005/8/layout/list1" loCatId="list" qsTypeId="urn:microsoft.com/office/officeart/2005/8/quickstyle/simple1" qsCatId="simple" csTypeId="urn:microsoft.com/office/officeart/2005/8/colors/colorful2" csCatId="colorful" phldr="1"/>
      <dgm:spPr/>
      <dgm:t>
        <a:bodyPr/>
        <a:lstStyle/>
        <a:p>
          <a:pPr rtl="1"/>
          <a:endParaRPr lang="ar-JO"/>
        </a:p>
      </dgm:t>
    </dgm:pt>
    <dgm:pt modelId="{9DC0FE71-ED13-49EE-88BC-D4570BD1108D}">
      <dgm:prSet phldrT="[Text]" custT="1"/>
      <dgm:spPr/>
      <dgm:t>
        <a:bodyPr/>
        <a:lstStyle/>
        <a:p>
          <a:pPr rtl="1"/>
          <a:r>
            <a:rPr lang="ar-JO" sz="3200" b="1" smtClean="0">
              <a:effectLst>
                <a:outerShdw blurRad="38100" dist="38100" dir="2700000" algn="tl">
                  <a:srgbClr val="000000">
                    <a:alpha val="43137"/>
                  </a:srgbClr>
                </a:outerShdw>
              </a:effectLst>
            </a:rPr>
            <a:t>ورد في المادة 261 من القانون المدني </a:t>
          </a:r>
          <a:endParaRPr lang="ar-JO" sz="3200" b="1" dirty="0">
            <a:effectLst>
              <a:outerShdw blurRad="38100" dist="38100" dir="2700000" algn="tl">
                <a:srgbClr val="000000">
                  <a:alpha val="43137"/>
                </a:srgbClr>
              </a:outerShdw>
            </a:effectLst>
          </a:endParaRPr>
        </a:p>
      </dgm:t>
    </dgm:pt>
    <dgm:pt modelId="{54C14D41-DC4F-4AF3-914A-ACA70BD4A79F}" type="parTrans" cxnId="{27F77955-60A0-49B2-BBEA-8EE9912C2F5B}">
      <dgm:prSet/>
      <dgm:spPr/>
      <dgm:t>
        <a:bodyPr/>
        <a:lstStyle/>
        <a:p>
          <a:pPr rtl="1"/>
          <a:endParaRPr lang="ar-JO"/>
        </a:p>
      </dgm:t>
    </dgm:pt>
    <dgm:pt modelId="{7E46D696-36E7-46D8-9926-2DE7581F6C28}" type="sibTrans" cxnId="{27F77955-60A0-49B2-BBEA-8EE9912C2F5B}">
      <dgm:prSet/>
      <dgm:spPr/>
      <dgm:t>
        <a:bodyPr/>
        <a:lstStyle/>
        <a:p>
          <a:pPr rtl="1"/>
          <a:endParaRPr lang="ar-JO"/>
        </a:p>
      </dgm:t>
    </dgm:pt>
    <dgm:pt modelId="{EB95CBD3-ABC1-4195-8C84-A208CF9AB3E8}">
      <dgm:prSet phldrT="[Text]" custT="1"/>
      <dgm:spPr/>
      <dgm:t>
        <a:bodyPr/>
        <a:lstStyle/>
        <a:p>
          <a:pPr algn="justLow" rtl="1">
            <a:lnSpc>
              <a:spcPct val="150000"/>
            </a:lnSpc>
          </a:pPr>
          <a:r>
            <a:rPr lang="ar-JO" sz="2800" b="1" dirty="0" smtClean="0">
              <a:effectLst>
                <a:outerShdw blurRad="38100" dist="38100" dir="2700000" algn="tl">
                  <a:srgbClr val="000000">
                    <a:alpha val="43137"/>
                  </a:srgbClr>
                </a:outerShdw>
              </a:effectLst>
            </a:rPr>
            <a:t>إذا أثبت </a:t>
          </a:r>
          <a:r>
            <a:rPr lang="ar-JO" sz="2800" b="1" dirty="0" smtClean="0">
              <a:effectLst>
                <a:outerShdw blurRad="38100" dist="38100" dir="2700000" algn="tl">
                  <a:srgbClr val="000000">
                    <a:alpha val="43137"/>
                  </a:srgbClr>
                </a:outerShdw>
              </a:effectLst>
            </a:rPr>
            <a:t>الشخص </a:t>
          </a:r>
          <a:r>
            <a:rPr lang="ar-JO" sz="2800" b="1" dirty="0" smtClean="0">
              <a:effectLst>
                <a:outerShdw blurRad="38100" dist="38100" dir="2700000" algn="tl">
                  <a:srgbClr val="000000">
                    <a:alpha val="43137"/>
                  </a:srgbClr>
                </a:outerShdw>
              </a:effectLst>
            </a:rPr>
            <a:t>أن </a:t>
          </a:r>
          <a:r>
            <a:rPr lang="ar-JO" sz="2800" b="1" dirty="0" smtClean="0">
              <a:effectLst>
                <a:outerShdw blurRad="38100" dist="38100" dir="2700000" algn="tl">
                  <a:srgbClr val="000000">
                    <a:alpha val="43137"/>
                  </a:srgbClr>
                </a:outerShdw>
              </a:effectLst>
            </a:rPr>
            <a:t>الضرر قد نشأ عن سبب </a:t>
          </a:r>
          <a:r>
            <a:rPr lang="ar-JO" sz="2800" b="1" dirty="0" smtClean="0">
              <a:effectLst>
                <a:outerShdw blurRad="38100" dist="38100" dir="2700000" algn="tl">
                  <a:srgbClr val="000000">
                    <a:alpha val="43137"/>
                  </a:srgbClr>
                </a:outerShdw>
              </a:effectLst>
            </a:rPr>
            <a:t>أجنبي </a:t>
          </a:r>
          <a:r>
            <a:rPr lang="ar-JO" sz="2800" b="1" dirty="0" smtClean="0">
              <a:effectLst>
                <a:outerShdw blurRad="38100" dist="38100" dir="2700000" algn="tl">
                  <a:srgbClr val="000000">
                    <a:alpha val="43137"/>
                  </a:srgbClr>
                </a:outerShdw>
              </a:effectLst>
            </a:rPr>
            <a:t>لا يد فيه كافة سماوية </a:t>
          </a:r>
          <a:r>
            <a:rPr lang="ar-JO" sz="2800" b="1" dirty="0" smtClean="0">
              <a:effectLst>
                <a:outerShdw blurRad="38100" dist="38100" dir="2700000" algn="tl">
                  <a:srgbClr val="000000">
                    <a:alpha val="43137"/>
                  </a:srgbClr>
                </a:outerShdw>
              </a:effectLst>
            </a:rPr>
            <a:t>أو </a:t>
          </a:r>
          <a:r>
            <a:rPr lang="ar-JO" sz="2800" b="1" dirty="0" smtClean="0">
              <a:effectLst>
                <a:outerShdw blurRad="38100" dist="38100" dir="2700000" algn="tl">
                  <a:srgbClr val="000000">
                    <a:alpha val="43137"/>
                  </a:srgbClr>
                </a:outerShdw>
              </a:effectLst>
            </a:rPr>
            <a:t>حادث فجائي </a:t>
          </a:r>
          <a:r>
            <a:rPr lang="ar-JO" sz="2800" b="1" dirty="0" smtClean="0">
              <a:effectLst>
                <a:outerShdw blurRad="38100" dist="38100" dir="2700000" algn="tl">
                  <a:srgbClr val="000000">
                    <a:alpha val="43137"/>
                  </a:srgbClr>
                </a:outerShdw>
              </a:effectLst>
            </a:rPr>
            <a:t>أو </a:t>
          </a:r>
          <a:r>
            <a:rPr lang="ar-JO" sz="2800" b="1" dirty="0" smtClean="0">
              <a:effectLst>
                <a:outerShdw blurRad="38100" dist="38100" dir="2700000" algn="tl">
                  <a:srgbClr val="000000">
                    <a:alpha val="43137"/>
                  </a:srgbClr>
                </a:outerShdw>
              </a:effectLst>
            </a:rPr>
            <a:t>قوة قاهرة </a:t>
          </a:r>
          <a:r>
            <a:rPr lang="ar-JO" sz="2800" b="1" dirty="0" smtClean="0">
              <a:effectLst>
                <a:outerShdw blurRad="38100" dist="38100" dir="2700000" algn="tl">
                  <a:srgbClr val="000000">
                    <a:alpha val="43137"/>
                  </a:srgbClr>
                </a:outerShdw>
              </a:effectLst>
            </a:rPr>
            <a:t>أو </a:t>
          </a:r>
          <a:r>
            <a:rPr lang="ar-JO" sz="2800" b="1" dirty="0" smtClean="0">
              <a:effectLst>
                <a:outerShdw blurRad="38100" dist="38100" dir="2700000" algn="tl">
                  <a:srgbClr val="000000">
                    <a:alpha val="43137"/>
                  </a:srgbClr>
                </a:outerShdw>
              </a:effectLst>
            </a:rPr>
            <a:t>فعل الغير </a:t>
          </a:r>
          <a:r>
            <a:rPr lang="ar-JO" sz="2800" b="1" dirty="0" smtClean="0">
              <a:effectLst>
                <a:outerShdw blurRad="38100" dist="38100" dir="2700000" algn="tl">
                  <a:srgbClr val="000000">
                    <a:alpha val="43137"/>
                  </a:srgbClr>
                </a:outerShdw>
              </a:effectLst>
            </a:rPr>
            <a:t>أو </a:t>
          </a:r>
          <a:r>
            <a:rPr lang="ar-JO" sz="2800" b="1" dirty="0" smtClean="0">
              <a:effectLst>
                <a:outerShdw blurRad="38100" dist="38100" dir="2700000" algn="tl">
                  <a:srgbClr val="000000">
                    <a:alpha val="43137"/>
                  </a:srgbClr>
                </a:outerShdw>
              </a:effectLst>
            </a:rPr>
            <a:t>فعل المتضرر كان غير ملزم ما لم يقض القانون </a:t>
          </a:r>
          <a:r>
            <a:rPr lang="ar-JO" sz="2800" b="1" dirty="0" smtClean="0">
              <a:effectLst>
                <a:outerShdw blurRad="38100" dist="38100" dir="2700000" algn="tl">
                  <a:srgbClr val="000000">
                    <a:alpha val="43137"/>
                  </a:srgbClr>
                </a:outerShdw>
              </a:effectLst>
            </a:rPr>
            <a:t>أو </a:t>
          </a:r>
          <a:r>
            <a:rPr lang="ar-JO" sz="2800" b="1" dirty="0" smtClean="0">
              <a:effectLst>
                <a:outerShdw blurRad="38100" dist="38100" dir="2700000" algn="tl">
                  <a:srgbClr val="000000">
                    <a:alpha val="43137"/>
                  </a:srgbClr>
                </a:outerShdw>
              </a:effectLst>
            </a:rPr>
            <a:t>الاتفاق بغير </a:t>
          </a:r>
          <a:r>
            <a:rPr lang="ar-JO" sz="2800" b="1" dirty="0" smtClean="0">
              <a:effectLst>
                <a:outerShdw blurRad="38100" dist="38100" dir="2700000" algn="tl">
                  <a:srgbClr val="000000">
                    <a:alpha val="43137"/>
                  </a:srgbClr>
                </a:outerShdw>
              </a:effectLst>
            </a:rPr>
            <a:t>ذلك.</a:t>
          </a:r>
          <a:endParaRPr lang="ar-JO" sz="2800" b="1" dirty="0">
            <a:effectLst>
              <a:outerShdw blurRad="38100" dist="38100" dir="2700000" algn="tl">
                <a:srgbClr val="000000">
                  <a:alpha val="43137"/>
                </a:srgbClr>
              </a:outerShdw>
            </a:effectLst>
          </a:endParaRPr>
        </a:p>
      </dgm:t>
    </dgm:pt>
    <dgm:pt modelId="{EE78E6CC-FC1E-4E85-A7C4-BED1B2C662A2}" type="parTrans" cxnId="{D13AF6BA-C24F-4F50-A3BB-5664F5D06DF7}">
      <dgm:prSet/>
      <dgm:spPr/>
      <dgm:t>
        <a:bodyPr/>
        <a:lstStyle/>
        <a:p>
          <a:pPr rtl="1"/>
          <a:endParaRPr lang="ar-JO"/>
        </a:p>
      </dgm:t>
    </dgm:pt>
    <dgm:pt modelId="{C039DBFC-A328-4F96-B565-D983A7DF48E8}" type="sibTrans" cxnId="{D13AF6BA-C24F-4F50-A3BB-5664F5D06DF7}">
      <dgm:prSet/>
      <dgm:spPr/>
      <dgm:t>
        <a:bodyPr/>
        <a:lstStyle/>
        <a:p>
          <a:pPr rtl="1"/>
          <a:endParaRPr lang="ar-JO"/>
        </a:p>
      </dgm:t>
    </dgm:pt>
    <dgm:pt modelId="{3E646188-3CD1-450B-8925-0D39F0E3C4B1}" type="pres">
      <dgm:prSet presAssocID="{335F009D-0370-421F-9B05-19B636F8EA83}" presName="linear" presStyleCnt="0">
        <dgm:presLayoutVars>
          <dgm:dir val="rev"/>
          <dgm:animLvl val="lvl"/>
          <dgm:resizeHandles val="exact"/>
        </dgm:presLayoutVars>
      </dgm:prSet>
      <dgm:spPr/>
      <dgm:t>
        <a:bodyPr/>
        <a:lstStyle/>
        <a:p>
          <a:pPr rtl="1"/>
          <a:endParaRPr lang="ar-JO"/>
        </a:p>
      </dgm:t>
    </dgm:pt>
    <dgm:pt modelId="{4709531F-83AD-4611-9A53-74746E0A9079}" type="pres">
      <dgm:prSet presAssocID="{9DC0FE71-ED13-49EE-88BC-D4570BD1108D}" presName="parentLin" presStyleCnt="0"/>
      <dgm:spPr/>
      <dgm:t>
        <a:bodyPr/>
        <a:lstStyle/>
        <a:p>
          <a:endParaRPr lang="en-US"/>
        </a:p>
      </dgm:t>
    </dgm:pt>
    <dgm:pt modelId="{A34D7D32-E8B8-40E3-8EAB-CE27E140955D}" type="pres">
      <dgm:prSet presAssocID="{9DC0FE71-ED13-49EE-88BC-D4570BD1108D}" presName="parentLeftMargin" presStyleLbl="node1" presStyleIdx="0" presStyleCnt="1"/>
      <dgm:spPr/>
      <dgm:t>
        <a:bodyPr/>
        <a:lstStyle/>
        <a:p>
          <a:pPr rtl="1"/>
          <a:endParaRPr lang="ar-JO"/>
        </a:p>
      </dgm:t>
    </dgm:pt>
    <dgm:pt modelId="{74D79652-82E5-47B1-94EB-7607C209EA0F}" type="pres">
      <dgm:prSet presAssocID="{9DC0FE71-ED13-49EE-88BC-D4570BD1108D}" presName="parentText" presStyleLbl="node1" presStyleIdx="0" presStyleCnt="1" custScaleX="119231" custScaleY="64723" custLinFactNeighborX="19231" custLinFactNeighborY="-14837">
        <dgm:presLayoutVars>
          <dgm:chMax val="0"/>
          <dgm:bulletEnabled val="1"/>
        </dgm:presLayoutVars>
      </dgm:prSet>
      <dgm:spPr/>
      <dgm:t>
        <a:bodyPr/>
        <a:lstStyle/>
        <a:p>
          <a:pPr rtl="1"/>
          <a:endParaRPr lang="ar-JO"/>
        </a:p>
      </dgm:t>
    </dgm:pt>
    <dgm:pt modelId="{98266764-93F8-4F3D-B636-48F1930F0BE0}" type="pres">
      <dgm:prSet presAssocID="{9DC0FE71-ED13-49EE-88BC-D4570BD1108D}" presName="negativeSpace" presStyleCnt="0"/>
      <dgm:spPr/>
      <dgm:t>
        <a:bodyPr/>
        <a:lstStyle/>
        <a:p>
          <a:endParaRPr lang="en-US"/>
        </a:p>
      </dgm:t>
    </dgm:pt>
    <dgm:pt modelId="{BA2A0054-28B8-4900-82BC-E4FE362E090A}" type="pres">
      <dgm:prSet presAssocID="{9DC0FE71-ED13-49EE-88BC-D4570BD1108D}" presName="childText" presStyleLbl="conFgAcc1" presStyleIdx="0" presStyleCnt="1">
        <dgm:presLayoutVars>
          <dgm:bulletEnabled val="1"/>
        </dgm:presLayoutVars>
      </dgm:prSet>
      <dgm:spPr/>
      <dgm:t>
        <a:bodyPr/>
        <a:lstStyle/>
        <a:p>
          <a:pPr rtl="1"/>
          <a:endParaRPr lang="ar-JO"/>
        </a:p>
      </dgm:t>
    </dgm:pt>
  </dgm:ptLst>
  <dgm:cxnLst>
    <dgm:cxn modelId="{19EA8893-39A6-407D-A719-2535E76C9337}" type="presOf" srcId="{9DC0FE71-ED13-49EE-88BC-D4570BD1108D}" destId="{A34D7D32-E8B8-40E3-8EAB-CE27E140955D}" srcOrd="0" destOrd="0" presId="urn:microsoft.com/office/officeart/2005/8/layout/list1"/>
    <dgm:cxn modelId="{10C539B0-91DD-4077-86D4-5C09ED5E3D46}" type="presOf" srcId="{335F009D-0370-421F-9B05-19B636F8EA83}" destId="{3E646188-3CD1-450B-8925-0D39F0E3C4B1}" srcOrd="0" destOrd="0" presId="urn:microsoft.com/office/officeart/2005/8/layout/list1"/>
    <dgm:cxn modelId="{27F77955-60A0-49B2-BBEA-8EE9912C2F5B}" srcId="{335F009D-0370-421F-9B05-19B636F8EA83}" destId="{9DC0FE71-ED13-49EE-88BC-D4570BD1108D}" srcOrd="0" destOrd="0" parTransId="{54C14D41-DC4F-4AF3-914A-ACA70BD4A79F}" sibTransId="{7E46D696-36E7-46D8-9926-2DE7581F6C28}"/>
    <dgm:cxn modelId="{D13AF6BA-C24F-4F50-A3BB-5664F5D06DF7}" srcId="{9DC0FE71-ED13-49EE-88BC-D4570BD1108D}" destId="{EB95CBD3-ABC1-4195-8C84-A208CF9AB3E8}" srcOrd="0" destOrd="0" parTransId="{EE78E6CC-FC1E-4E85-A7C4-BED1B2C662A2}" sibTransId="{C039DBFC-A328-4F96-B565-D983A7DF48E8}"/>
    <dgm:cxn modelId="{40ACD487-E5B4-492C-A492-BA23128383E4}" type="presOf" srcId="{9DC0FE71-ED13-49EE-88BC-D4570BD1108D}" destId="{74D79652-82E5-47B1-94EB-7607C209EA0F}" srcOrd="1" destOrd="0" presId="urn:microsoft.com/office/officeart/2005/8/layout/list1"/>
    <dgm:cxn modelId="{18FB77D0-F35A-4E5A-B0EF-208C043298EF}" type="presOf" srcId="{EB95CBD3-ABC1-4195-8C84-A208CF9AB3E8}" destId="{BA2A0054-28B8-4900-82BC-E4FE362E090A}" srcOrd="0" destOrd="0" presId="urn:microsoft.com/office/officeart/2005/8/layout/list1"/>
    <dgm:cxn modelId="{DF50A38C-011A-4834-8DD4-95CD9E7C6D93}" type="presParOf" srcId="{3E646188-3CD1-450B-8925-0D39F0E3C4B1}" destId="{4709531F-83AD-4611-9A53-74746E0A9079}" srcOrd="0" destOrd="0" presId="urn:microsoft.com/office/officeart/2005/8/layout/list1"/>
    <dgm:cxn modelId="{072764D8-52FE-485C-91CC-F24FB6F43180}" type="presParOf" srcId="{4709531F-83AD-4611-9A53-74746E0A9079}" destId="{A34D7D32-E8B8-40E3-8EAB-CE27E140955D}" srcOrd="0" destOrd="0" presId="urn:microsoft.com/office/officeart/2005/8/layout/list1"/>
    <dgm:cxn modelId="{37551965-C33D-497E-9CA3-5443CC950B7E}" type="presParOf" srcId="{4709531F-83AD-4611-9A53-74746E0A9079}" destId="{74D79652-82E5-47B1-94EB-7607C209EA0F}" srcOrd="1" destOrd="0" presId="urn:microsoft.com/office/officeart/2005/8/layout/list1"/>
    <dgm:cxn modelId="{C65CD863-6132-4FAE-9673-62311A2A29F1}" type="presParOf" srcId="{3E646188-3CD1-450B-8925-0D39F0E3C4B1}" destId="{98266764-93F8-4F3D-B636-48F1930F0BE0}" srcOrd="1" destOrd="0" presId="urn:microsoft.com/office/officeart/2005/8/layout/list1"/>
    <dgm:cxn modelId="{76D72052-31C8-47CD-88B5-F1B0B6C5F5BF}" type="presParOf" srcId="{3E646188-3CD1-450B-8925-0D39F0E3C4B1}" destId="{BA2A0054-28B8-4900-82BC-E4FE362E090A}" srcOrd="2"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56169CA-EBA2-4585-9ED8-4DB8049FECDC}">
      <dsp:nvSpPr>
        <dsp:cNvPr id="0" name=""/>
        <dsp:cNvSpPr/>
      </dsp:nvSpPr>
      <dsp:spPr>
        <a:xfrm>
          <a:off x="3086879" y="2363415"/>
          <a:ext cx="1751040" cy="1751040"/>
        </a:xfrm>
        <a:prstGeom prst="ellipse">
          <a:avLst/>
        </a:prstGeom>
        <a:gradFill rotWithShape="0">
          <a:gsLst>
            <a:gs pos="0">
              <a:schemeClr val="accent1">
                <a:hueOff val="0"/>
                <a:satOff val="0"/>
                <a:lumOff val="0"/>
                <a:alphaOff val="0"/>
                <a:shade val="15000"/>
                <a:satMod val="180000"/>
              </a:schemeClr>
            </a:gs>
            <a:gs pos="50000">
              <a:schemeClr val="accent1">
                <a:hueOff val="0"/>
                <a:satOff val="0"/>
                <a:lumOff val="0"/>
                <a:alphaOff val="0"/>
                <a:shade val="45000"/>
                <a:satMod val="170000"/>
              </a:schemeClr>
            </a:gs>
            <a:gs pos="70000">
              <a:schemeClr val="accent1">
                <a:hueOff val="0"/>
                <a:satOff val="0"/>
                <a:lumOff val="0"/>
                <a:alphaOff val="0"/>
                <a:tint val="99000"/>
                <a:shade val="65000"/>
                <a:satMod val="155000"/>
              </a:schemeClr>
            </a:gs>
            <a:gs pos="100000">
              <a:schemeClr val="accent1">
                <a:hueOff val="0"/>
                <a:satOff val="0"/>
                <a:lumOff val="0"/>
                <a:alphaOff val="0"/>
                <a:tint val="95500"/>
                <a:shade val="100000"/>
                <a:satMod val="155000"/>
              </a:schemeClr>
            </a:gs>
          </a:gsLst>
          <a:lin ang="16200000" scaled="0"/>
        </a:gradFill>
        <a:ln>
          <a:noFill/>
        </a:ln>
        <a:effectLst>
          <a:outerShdw blurRad="50800" dist="381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25400" tIns="25400" rIns="25400" bIns="25400" numCol="1" spcCol="1270" anchor="ctr" anchorCtr="0">
          <a:noAutofit/>
        </a:bodyPr>
        <a:lstStyle/>
        <a:p>
          <a:pPr lvl="0" algn="ctr" defTabSz="1778000" rtl="1">
            <a:lnSpc>
              <a:spcPct val="90000"/>
            </a:lnSpc>
            <a:spcBef>
              <a:spcPct val="0"/>
            </a:spcBef>
            <a:spcAft>
              <a:spcPct val="35000"/>
            </a:spcAft>
          </a:pPr>
          <a:r>
            <a:rPr lang="ar-JO" sz="4000" kern="1200" smtClean="0"/>
            <a:t>مصادر الالتزام</a:t>
          </a:r>
          <a:endParaRPr lang="ar-JO" sz="4000" kern="1200" dirty="0"/>
        </a:p>
      </dsp:txBody>
      <dsp:txXfrm>
        <a:off x="3343313" y="2619849"/>
        <a:ext cx="1238172" cy="1238172"/>
      </dsp:txXfrm>
    </dsp:sp>
    <dsp:sp modelId="{2ABEEE3D-5178-42AE-AB2E-9888B7B432EA}">
      <dsp:nvSpPr>
        <dsp:cNvPr id="0" name=""/>
        <dsp:cNvSpPr/>
      </dsp:nvSpPr>
      <dsp:spPr>
        <a:xfrm rot="10800000">
          <a:off x="1389203" y="2989412"/>
          <a:ext cx="1604304" cy="499046"/>
        </a:xfrm>
        <a:prstGeom prst="leftArrow">
          <a:avLst>
            <a:gd name="adj1" fmla="val 60000"/>
            <a:gd name="adj2" fmla="val 50000"/>
          </a:avLst>
        </a:prstGeom>
        <a:solidFill>
          <a:schemeClr val="accent2">
            <a:hueOff val="0"/>
            <a:satOff val="0"/>
            <a:lumOff val="0"/>
            <a:alphaOff val="0"/>
          </a:schemeClr>
        </a:solidFill>
        <a:ln>
          <a:noFill/>
        </a:ln>
        <a:effectLst>
          <a:outerShdw blurRad="50800" dist="38100" dir="5400000" rotWithShape="0">
            <a:srgbClr val="000000">
              <a:alpha val="35000"/>
            </a:srgbClr>
          </a:outerShdw>
        </a:effectLst>
        <a:scene3d>
          <a:camera prst="orthographicFront"/>
          <a:lightRig rig="threePt" dir="t">
            <a:rot lat="0" lon="0" rev="7500000"/>
          </a:lightRig>
        </a:scene3d>
        <a:sp3d z="-152400" extrusionH="63500" prstMaterial="matte">
          <a:bevelT w="25400" h="6350" prst="relaxedInset"/>
          <a:contourClr>
            <a:schemeClr val="bg1"/>
          </a:contourClr>
        </a:sp3d>
      </dsp:spPr>
      <dsp:style>
        <a:lnRef idx="0">
          <a:scrgbClr r="0" g="0" b="0"/>
        </a:lnRef>
        <a:fillRef idx="1">
          <a:scrgbClr r="0" g="0" b="0"/>
        </a:fillRef>
        <a:effectRef idx="2">
          <a:scrgbClr r="0" g="0" b="0"/>
        </a:effectRef>
        <a:fontRef idx="minor">
          <a:schemeClr val="lt1"/>
        </a:fontRef>
      </dsp:style>
    </dsp:sp>
    <dsp:sp modelId="{6349D140-C8A6-407C-A9B6-A3E19ECE113B}">
      <dsp:nvSpPr>
        <dsp:cNvPr id="0" name=""/>
        <dsp:cNvSpPr/>
      </dsp:nvSpPr>
      <dsp:spPr>
        <a:xfrm>
          <a:off x="557459" y="2573540"/>
          <a:ext cx="1663488" cy="1330790"/>
        </a:xfrm>
        <a:prstGeom prst="roundRect">
          <a:avLst>
            <a:gd name="adj" fmla="val 10000"/>
          </a:avLst>
        </a:prstGeom>
        <a:gradFill rotWithShape="0">
          <a:gsLst>
            <a:gs pos="0">
              <a:schemeClr val="accent2">
                <a:hueOff val="0"/>
                <a:satOff val="0"/>
                <a:lumOff val="0"/>
                <a:alphaOff val="0"/>
                <a:shade val="15000"/>
                <a:satMod val="180000"/>
              </a:schemeClr>
            </a:gs>
            <a:gs pos="50000">
              <a:schemeClr val="accent2">
                <a:hueOff val="0"/>
                <a:satOff val="0"/>
                <a:lumOff val="0"/>
                <a:alphaOff val="0"/>
                <a:shade val="45000"/>
                <a:satMod val="170000"/>
              </a:schemeClr>
            </a:gs>
            <a:gs pos="70000">
              <a:schemeClr val="accent2">
                <a:hueOff val="0"/>
                <a:satOff val="0"/>
                <a:lumOff val="0"/>
                <a:alphaOff val="0"/>
                <a:tint val="99000"/>
                <a:shade val="65000"/>
                <a:satMod val="155000"/>
              </a:schemeClr>
            </a:gs>
            <a:gs pos="100000">
              <a:schemeClr val="accent2">
                <a:hueOff val="0"/>
                <a:satOff val="0"/>
                <a:lumOff val="0"/>
                <a:alphaOff val="0"/>
                <a:tint val="95500"/>
                <a:shade val="100000"/>
                <a:satMod val="155000"/>
              </a:schemeClr>
            </a:gs>
          </a:gsLst>
          <a:lin ang="16200000" scaled="0"/>
        </a:gradFill>
        <a:ln>
          <a:noFill/>
        </a:ln>
        <a:effectLst>
          <a:outerShdw blurRad="50800" dist="381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78105" tIns="78105" rIns="78105" bIns="78105" numCol="1" spcCol="1270" anchor="ctr" anchorCtr="0">
          <a:noAutofit/>
        </a:bodyPr>
        <a:lstStyle/>
        <a:p>
          <a:pPr lvl="0" algn="ctr" defTabSz="1822450" rtl="1">
            <a:lnSpc>
              <a:spcPct val="90000"/>
            </a:lnSpc>
            <a:spcBef>
              <a:spcPct val="0"/>
            </a:spcBef>
            <a:spcAft>
              <a:spcPct val="35000"/>
            </a:spcAft>
          </a:pPr>
          <a:r>
            <a:rPr lang="ar-JO" sz="4100" kern="1200" smtClean="0"/>
            <a:t>القانون</a:t>
          </a:r>
          <a:endParaRPr lang="ar-JO" sz="4100" kern="1200" dirty="0"/>
        </a:p>
      </dsp:txBody>
      <dsp:txXfrm>
        <a:off x="596437" y="2612518"/>
        <a:ext cx="1585532" cy="1252834"/>
      </dsp:txXfrm>
    </dsp:sp>
    <dsp:sp modelId="{7D948713-3B2D-48D6-8E71-B83FF048B1B4}">
      <dsp:nvSpPr>
        <dsp:cNvPr id="0" name=""/>
        <dsp:cNvSpPr/>
      </dsp:nvSpPr>
      <dsp:spPr>
        <a:xfrm rot="13500000">
          <a:off x="1907930" y="1737095"/>
          <a:ext cx="1604304" cy="499046"/>
        </a:xfrm>
        <a:prstGeom prst="leftArrow">
          <a:avLst>
            <a:gd name="adj1" fmla="val 60000"/>
            <a:gd name="adj2" fmla="val 50000"/>
          </a:avLst>
        </a:prstGeom>
        <a:solidFill>
          <a:schemeClr val="accent3">
            <a:hueOff val="0"/>
            <a:satOff val="0"/>
            <a:lumOff val="0"/>
            <a:alphaOff val="0"/>
          </a:schemeClr>
        </a:solidFill>
        <a:ln>
          <a:noFill/>
        </a:ln>
        <a:effectLst>
          <a:outerShdw blurRad="50800" dist="38100" dir="5400000" rotWithShape="0">
            <a:srgbClr val="000000">
              <a:alpha val="35000"/>
            </a:srgbClr>
          </a:outerShdw>
        </a:effectLst>
        <a:scene3d>
          <a:camera prst="orthographicFront"/>
          <a:lightRig rig="threePt" dir="t">
            <a:rot lat="0" lon="0" rev="7500000"/>
          </a:lightRig>
        </a:scene3d>
        <a:sp3d z="-152400" extrusionH="63500" prstMaterial="matte">
          <a:bevelT w="25400" h="6350" prst="relaxedInset"/>
          <a:contourClr>
            <a:schemeClr val="bg1"/>
          </a:contourClr>
        </a:sp3d>
      </dsp:spPr>
      <dsp:style>
        <a:lnRef idx="0">
          <a:scrgbClr r="0" g="0" b="0"/>
        </a:lnRef>
        <a:fillRef idx="1">
          <a:scrgbClr r="0" g="0" b="0"/>
        </a:fillRef>
        <a:effectRef idx="2">
          <a:scrgbClr r="0" g="0" b="0"/>
        </a:effectRef>
        <a:fontRef idx="minor">
          <a:schemeClr val="lt1"/>
        </a:fontRef>
      </dsp:style>
    </dsp:sp>
    <dsp:sp modelId="{73A3FCB2-C4E5-4757-9EF0-8914911DBE6A}">
      <dsp:nvSpPr>
        <dsp:cNvPr id="0" name=""/>
        <dsp:cNvSpPr/>
      </dsp:nvSpPr>
      <dsp:spPr>
        <a:xfrm>
          <a:off x="1311131" y="754015"/>
          <a:ext cx="1663488" cy="1330790"/>
        </a:xfrm>
        <a:prstGeom prst="roundRect">
          <a:avLst>
            <a:gd name="adj" fmla="val 10000"/>
          </a:avLst>
        </a:prstGeom>
        <a:gradFill rotWithShape="0">
          <a:gsLst>
            <a:gs pos="0">
              <a:schemeClr val="accent3">
                <a:hueOff val="0"/>
                <a:satOff val="0"/>
                <a:lumOff val="0"/>
                <a:alphaOff val="0"/>
                <a:shade val="15000"/>
                <a:satMod val="180000"/>
              </a:schemeClr>
            </a:gs>
            <a:gs pos="50000">
              <a:schemeClr val="accent3">
                <a:hueOff val="0"/>
                <a:satOff val="0"/>
                <a:lumOff val="0"/>
                <a:alphaOff val="0"/>
                <a:shade val="45000"/>
                <a:satMod val="170000"/>
              </a:schemeClr>
            </a:gs>
            <a:gs pos="70000">
              <a:schemeClr val="accent3">
                <a:hueOff val="0"/>
                <a:satOff val="0"/>
                <a:lumOff val="0"/>
                <a:alphaOff val="0"/>
                <a:tint val="99000"/>
                <a:shade val="65000"/>
                <a:satMod val="155000"/>
              </a:schemeClr>
            </a:gs>
            <a:gs pos="100000">
              <a:schemeClr val="accent3">
                <a:hueOff val="0"/>
                <a:satOff val="0"/>
                <a:lumOff val="0"/>
                <a:alphaOff val="0"/>
                <a:tint val="95500"/>
                <a:shade val="100000"/>
                <a:satMod val="155000"/>
              </a:schemeClr>
            </a:gs>
          </a:gsLst>
          <a:lin ang="16200000" scaled="0"/>
        </a:gradFill>
        <a:ln>
          <a:noFill/>
        </a:ln>
        <a:effectLst>
          <a:outerShdw blurRad="50800" dist="381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78105" tIns="78105" rIns="78105" bIns="78105" numCol="1" spcCol="1270" anchor="ctr" anchorCtr="0">
          <a:noAutofit/>
        </a:bodyPr>
        <a:lstStyle/>
        <a:p>
          <a:pPr lvl="0" algn="ctr" defTabSz="1822450" rtl="1">
            <a:lnSpc>
              <a:spcPct val="90000"/>
            </a:lnSpc>
            <a:spcBef>
              <a:spcPct val="0"/>
            </a:spcBef>
            <a:spcAft>
              <a:spcPct val="35000"/>
            </a:spcAft>
          </a:pPr>
          <a:r>
            <a:rPr lang="ar-JO" sz="4100" kern="1200" smtClean="0"/>
            <a:t>الفعل الضار</a:t>
          </a:r>
          <a:endParaRPr lang="ar-JO" sz="4100" kern="1200" dirty="0"/>
        </a:p>
      </dsp:txBody>
      <dsp:txXfrm>
        <a:off x="1350109" y="792993"/>
        <a:ext cx="1585532" cy="1252834"/>
      </dsp:txXfrm>
    </dsp:sp>
    <dsp:sp modelId="{D8D7F4C8-DA23-4131-A83A-D4724282DF55}">
      <dsp:nvSpPr>
        <dsp:cNvPr id="0" name=""/>
        <dsp:cNvSpPr/>
      </dsp:nvSpPr>
      <dsp:spPr>
        <a:xfrm rot="16200000">
          <a:off x="3160247" y="1218368"/>
          <a:ext cx="1604304" cy="499046"/>
        </a:xfrm>
        <a:prstGeom prst="leftArrow">
          <a:avLst>
            <a:gd name="adj1" fmla="val 60000"/>
            <a:gd name="adj2" fmla="val 50000"/>
          </a:avLst>
        </a:prstGeom>
        <a:solidFill>
          <a:schemeClr val="accent4">
            <a:hueOff val="0"/>
            <a:satOff val="0"/>
            <a:lumOff val="0"/>
            <a:alphaOff val="0"/>
          </a:schemeClr>
        </a:solidFill>
        <a:ln>
          <a:noFill/>
        </a:ln>
        <a:effectLst>
          <a:outerShdw blurRad="50800" dist="38100" dir="5400000" rotWithShape="0">
            <a:srgbClr val="000000">
              <a:alpha val="35000"/>
            </a:srgbClr>
          </a:outerShdw>
        </a:effectLst>
        <a:scene3d>
          <a:camera prst="orthographicFront"/>
          <a:lightRig rig="threePt" dir="t">
            <a:rot lat="0" lon="0" rev="7500000"/>
          </a:lightRig>
        </a:scene3d>
        <a:sp3d z="-152400" extrusionH="63500" prstMaterial="matte">
          <a:bevelT w="25400" h="6350" prst="relaxedInset"/>
          <a:contourClr>
            <a:schemeClr val="bg1"/>
          </a:contourClr>
        </a:sp3d>
      </dsp:spPr>
      <dsp:style>
        <a:lnRef idx="0">
          <a:scrgbClr r="0" g="0" b="0"/>
        </a:lnRef>
        <a:fillRef idx="1">
          <a:scrgbClr r="0" g="0" b="0"/>
        </a:fillRef>
        <a:effectRef idx="2">
          <a:scrgbClr r="0" g="0" b="0"/>
        </a:effectRef>
        <a:fontRef idx="minor">
          <a:schemeClr val="lt1"/>
        </a:fontRef>
      </dsp:style>
    </dsp:sp>
    <dsp:sp modelId="{7F0D3501-CBE2-4811-803B-1CA08601A2C1}">
      <dsp:nvSpPr>
        <dsp:cNvPr id="0" name=""/>
        <dsp:cNvSpPr/>
      </dsp:nvSpPr>
      <dsp:spPr>
        <a:xfrm>
          <a:off x="3130655" y="344"/>
          <a:ext cx="1663488" cy="1330790"/>
        </a:xfrm>
        <a:prstGeom prst="roundRect">
          <a:avLst>
            <a:gd name="adj" fmla="val 10000"/>
          </a:avLst>
        </a:prstGeom>
        <a:gradFill rotWithShape="0">
          <a:gsLst>
            <a:gs pos="0">
              <a:schemeClr val="accent4">
                <a:hueOff val="0"/>
                <a:satOff val="0"/>
                <a:lumOff val="0"/>
                <a:alphaOff val="0"/>
                <a:shade val="15000"/>
                <a:satMod val="180000"/>
              </a:schemeClr>
            </a:gs>
            <a:gs pos="50000">
              <a:schemeClr val="accent4">
                <a:hueOff val="0"/>
                <a:satOff val="0"/>
                <a:lumOff val="0"/>
                <a:alphaOff val="0"/>
                <a:shade val="45000"/>
                <a:satMod val="170000"/>
              </a:schemeClr>
            </a:gs>
            <a:gs pos="70000">
              <a:schemeClr val="accent4">
                <a:hueOff val="0"/>
                <a:satOff val="0"/>
                <a:lumOff val="0"/>
                <a:alphaOff val="0"/>
                <a:tint val="99000"/>
                <a:shade val="65000"/>
                <a:satMod val="155000"/>
              </a:schemeClr>
            </a:gs>
            <a:gs pos="100000">
              <a:schemeClr val="accent4">
                <a:hueOff val="0"/>
                <a:satOff val="0"/>
                <a:lumOff val="0"/>
                <a:alphaOff val="0"/>
                <a:tint val="95500"/>
                <a:shade val="100000"/>
                <a:satMod val="155000"/>
              </a:schemeClr>
            </a:gs>
          </a:gsLst>
          <a:lin ang="16200000" scaled="0"/>
        </a:gradFill>
        <a:ln>
          <a:noFill/>
        </a:ln>
        <a:effectLst>
          <a:outerShdw blurRad="50800" dist="381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78105" tIns="78105" rIns="78105" bIns="78105" numCol="1" spcCol="1270" anchor="ctr" anchorCtr="0">
          <a:noAutofit/>
        </a:bodyPr>
        <a:lstStyle/>
        <a:p>
          <a:pPr lvl="0" algn="ctr" defTabSz="1822450" rtl="1">
            <a:lnSpc>
              <a:spcPct val="90000"/>
            </a:lnSpc>
            <a:spcBef>
              <a:spcPct val="0"/>
            </a:spcBef>
            <a:spcAft>
              <a:spcPct val="35000"/>
            </a:spcAft>
          </a:pPr>
          <a:r>
            <a:rPr lang="ar-JO" sz="4100" kern="1200" smtClean="0"/>
            <a:t>الفعل النافع</a:t>
          </a:r>
          <a:endParaRPr lang="ar-JO" sz="4100" kern="1200" dirty="0"/>
        </a:p>
      </dsp:txBody>
      <dsp:txXfrm>
        <a:off x="3169633" y="39322"/>
        <a:ext cx="1585532" cy="1252834"/>
      </dsp:txXfrm>
    </dsp:sp>
    <dsp:sp modelId="{0301E55A-2EDE-4585-A7E2-9DA859DD512E}">
      <dsp:nvSpPr>
        <dsp:cNvPr id="0" name=""/>
        <dsp:cNvSpPr/>
      </dsp:nvSpPr>
      <dsp:spPr>
        <a:xfrm rot="18900000">
          <a:off x="4412565" y="1737095"/>
          <a:ext cx="1604304" cy="499046"/>
        </a:xfrm>
        <a:prstGeom prst="leftArrow">
          <a:avLst>
            <a:gd name="adj1" fmla="val 60000"/>
            <a:gd name="adj2" fmla="val 50000"/>
          </a:avLst>
        </a:prstGeom>
        <a:solidFill>
          <a:schemeClr val="accent5">
            <a:hueOff val="0"/>
            <a:satOff val="0"/>
            <a:lumOff val="0"/>
            <a:alphaOff val="0"/>
          </a:schemeClr>
        </a:solidFill>
        <a:ln>
          <a:noFill/>
        </a:ln>
        <a:effectLst>
          <a:outerShdw blurRad="50800" dist="38100" dir="5400000" rotWithShape="0">
            <a:srgbClr val="000000">
              <a:alpha val="35000"/>
            </a:srgbClr>
          </a:outerShdw>
        </a:effectLst>
        <a:scene3d>
          <a:camera prst="orthographicFront"/>
          <a:lightRig rig="threePt" dir="t">
            <a:rot lat="0" lon="0" rev="7500000"/>
          </a:lightRig>
        </a:scene3d>
        <a:sp3d z="-152400" extrusionH="63500" prstMaterial="matte">
          <a:bevelT w="25400" h="6350" prst="relaxedInset"/>
          <a:contourClr>
            <a:schemeClr val="bg1"/>
          </a:contourClr>
        </a:sp3d>
      </dsp:spPr>
      <dsp:style>
        <a:lnRef idx="0">
          <a:scrgbClr r="0" g="0" b="0"/>
        </a:lnRef>
        <a:fillRef idx="1">
          <a:scrgbClr r="0" g="0" b="0"/>
        </a:fillRef>
        <a:effectRef idx="2">
          <a:scrgbClr r="0" g="0" b="0"/>
        </a:effectRef>
        <a:fontRef idx="minor">
          <a:schemeClr val="lt1"/>
        </a:fontRef>
      </dsp:style>
    </dsp:sp>
    <dsp:sp modelId="{FC1945BD-B120-4741-B3BB-EFBB2A1E0AD7}">
      <dsp:nvSpPr>
        <dsp:cNvPr id="0" name=""/>
        <dsp:cNvSpPr/>
      </dsp:nvSpPr>
      <dsp:spPr>
        <a:xfrm>
          <a:off x="4950180" y="754015"/>
          <a:ext cx="1663488" cy="1330790"/>
        </a:xfrm>
        <a:prstGeom prst="roundRect">
          <a:avLst>
            <a:gd name="adj" fmla="val 10000"/>
          </a:avLst>
        </a:prstGeom>
        <a:gradFill rotWithShape="0">
          <a:gsLst>
            <a:gs pos="0">
              <a:schemeClr val="accent5">
                <a:hueOff val="0"/>
                <a:satOff val="0"/>
                <a:lumOff val="0"/>
                <a:alphaOff val="0"/>
                <a:shade val="15000"/>
                <a:satMod val="180000"/>
              </a:schemeClr>
            </a:gs>
            <a:gs pos="50000">
              <a:schemeClr val="accent5">
                <a:hueOff val="0"/>
                <a:satOff val="0"/>
                <a:lumOff val="0"/>
                <a:alphaOff val="0"/>
                <a:shade val="45000"/>
                <a:satMod val="170000"/>
              </a:schemeClr>
            </a:gs>
            <a:gs pos="70000">
              <a:schemeClr val="accent5">
                <a:hueOff val="0"/>
                <a:satOff val="0"/>
                <a:lumOff val="0"/>
                <a:alphaOff val="0"/>
                <a:tint val="99000"/>
                <a:shade val="65000"/>
                <a:satMod val="155000"/>
              </a:schemeClr>
            </a:gs>
            <a:gs pos="100000">
              <a:schemeClr val="accent5">
                <a:hueOff val="0"/>
                <a:satOff val="0"/>
                <a:lumOff val="0"/>
                <a:alphaOff val="0"/>
                <a:tint val="95500"/>
                <a:shade val="100000"/>
                <a:satMod val="155000"/>
              </a:schemeClr>
            </a:gs>
          </a:gsLst>
          <a:lin ang="16200000" scaled="0"/>
        </a:gradFill>
        <a:ln>
          <a:noFill/>
        </a:ln>
        <a:effectLst>
          <a:outerShdw blurRad="50800" dist="381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78105" tIns="78105" rIns="78105" bIns="78105" numCol="1" spcCol="1270" anchor="ctr" anchorCtr="0">
          <a:noAutofit/>
        </a:bodyPr>
        <a:lstStyle/>
        <a:p>
          <a:pPr lvl="0" algn="ctr" defTabSz="1822450" rtl="1">
            <a:lnSpc>
              <a:spcPct val="90000"/>
            </a:lnSpc>
            <a:spcBef>
              <a:spcPct val="0"/>
            </a:spcBef>
            <a:spcAft>
              <a:spcPct val="35000"/>
            </a:spcAft>
          </a:pPr>
          <a:r>
            <a:rPr lang="ar-JO" sz="4100" kern="1200" smtClean="0"/>
            <a:t>الارادة المنفردة</a:t>
          </a:r>
          <a:endParaRPr lang="ar-JO" sz="4100" kern="1200" dirty="0"/>
        </a:p>
      </dsp:txBody>
      <dsp:txXfrm>
        <a:off x="4989158" y="792993"/>
        <a:ext cx="1585532" cy="1252834"/>
      </dsp:txXfrm>
    </dsp:sp>
    <dsp:sp modelId="{7F2D8AA6-0D84-4A94-A08E-1A0B0DC0DA42}">
      <dsp:nvSpPr>
        <dsp:cNvPr id="0" name=""/>
        <dsp:cNvSpPr/>
      </dsp:nvSpPr>
      <dsp:spPr>
        <a:xfrm>
          <a:off x="4931292" y="2989412"/>
          <a:ext cx="1604304" cy="499046"/>
        </a:xfrm>
        <a:prstGeom prst="leftArrow">
          <a:avLst>
            <a:gd name="adj1" fmla="val 60000"/>
            <a:gd name="adj2" fmla="val 50000"/>
          </a:avLst>
        </a:prstGeom>
        <a:solidFill>
          <a:schemeClr val="accent6">
            <a:hueOff val="0"/>
            <a:satOff val="0"/>
            <a:lumOff val="0"/>
            <a:alphaOff val="0"/>
          </a:schemeClr>
        </a:solidFill>
        <a:ln>
          <a:noFill/>
        </a:ln>
        <a:effectLst>
          <a:outerShdw blurRad="50800" dist="38100" dir="5400000" rotWithShape="0">
            <a:srgbClr val="000000">
              <a:alpha val="35000"/>
            </a:srgbClr>
          </a:outerShdw>
        </a:effectLst>
        <a:scene3d>
          <a:camera prst="orthographicFront"/>
          <a:lightRig rig="threePt" dir="t">
            <a:rot lat="0" lon="0" rev="7500000"/>
          </a:lightRig>
        </a:scene3d>
        <a:sp3d z="-152400" extrusionH="63500" prstMaterial="matte">
          <a:bevelT w="25400" h="6350" prst="relaxedInset"/>
          <a:contourClr>
            <a:schemeClr val="bg1"/>
          </a:contourClr>
        </a:sp3d>
      </dsp:spPr>
      <dsp:style>
        <a:lnRef idx="0">
          <a:scrgbClr r="0" g="0" b="0"/>
        </a:lnRef>
        <a:fillRef idx="1">
          <a:scrgbClr r="0" g="0" b="0"/>
        </a:fillRef>
        <a:effectRef idx="2">
          <a:scrgbClr r="0" g="0" b="0"/>
        </a:effectRef>
        <a:fontRef idx="minor">
          <a:schemeClr val="lt1"/>
        </a:fontRef>
      </dsp:style>
    </dsp:sp>
    <dsp:sp modelId="{A79C85EF-6393-469F-934A-22784CDC1F61}">
      <dsp:nvSpPr>
        <dsp:cNvPr id="0" name=""/>
        <dsp:cNvSpPr/>
      </dsp:nvSpPr>
      <dsp:spPr>
        <a:xfrm>
          <a:off x="5703852" y="2573540"/>
          <a:ext cx="1663488" cy="1330790"/>
        </a:xfrm>
        <a:prstGeom prst="roundRect">
          <a:avLst>
            <a:gd name="adj" fmla="val 10000"/>
          </a:avLst>
        </a:prstGeom>
        <a:gradFill rotWithShape="0">
          <a:gsLst>
            <a:gs pos="0">
              <a:schemeClr val="accent6">
                <a:hueOff val="0"/>
                <a:satOff val="0"/>
                <a:lumOff val="0"/>
                <a:alphaOff val="0"/>
                <a:shade val="15000"/>
                <a:satMod val="180000"/>
              </a:schemeClr>
            </a:gs>
            <a:gs pos="50000">
              <a:schemeClr val="accent6">
                <a:hueOff val="0"/>
                <a:satOff val="0"/>
                <a:lumOff val="0"/>
                <a:alphaOff val="0"/>
                <a:shade val="45000"/>
                <a:satMod val="170000"/>
              </a:schemeClr>
            </a:gs>
            <a:gs pos="70000">
              <a:schemeClr val="accent6">
                <a:hueOff val="0"/>
                <a:satOff val="0"/>
                <a:lumOff val="0"/>
                <a:alphaOff val="0"/>
                <a:tint val="99000"/>
                <a:shade val="65000"/>
                <a:satMod val="155000"/>
              </a:schemeClr>
            </a:gs>
            <a:gs pos="100000">
              <a:schemeClr val="accent6">
                <a:hueOff val="0"/>
                <a:satOff val="0"/>
                <a:lumOff val="0"/>
                <a:alphaOff val="0"/>
                <a:tint val="95500"/>
                <a:shade val="100000"/>
                <a:satMod val="155000"/>
              </a:schemeClr>
            </a:gs>
          </a:gsLst>
          <a:lin ang="16200000" scaled="0"/>
        </a:gradFill>
        <a:ln>
          <a:noFill/>
        </a:ln>
        <a:effectLst>
          <a:outerShdw blurRad="50800" dist="381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78105" tIns="78105" rIns="78105" bIns="78105" numCol="1" spcCol="1270" anchor="ctr" anchorCtr="0">
          <a:noAutofit/>
        </a:bodyPr>
        <a:lstStyle/>
        <a:p>
          <a:pPr lvl="0" algn="ctr" defTabSz="1822450" rtl="1">
            <a:lnSpc>
              <a:spcPct val="90000"/>
            </a:lnSpc>
            <a:spcBef>
              <a:spcPct val="0"/>
            </a:spcBef>
            <a:spcAft>
              <a:spcPct val="35000"/>
            </a:spcAft>
          </a:pPr>
          <a:r>
            <a:rPr lang="ar-JO" sz="4100" kern="1200" smtClean="0"/>
            <a:t>العقد</a:t>
          </a:r>
          <a:endParaRPr lang="ar-JO" sz="4100" kern="1200" dirty="0"/>
        </a:p>
      </dsp:txBody>
      <dsp:txXfrm>
        <a:off x="5742830" y="2612518"/>
        <a:ext cx="1585532" cy="1252834"/>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D82E3B6-3A7F-4DA4-A50F-BDCAD3DBE508}">
      <dsp:nvSpPr>
        <dsp:cNvPr id="0" name=""/>
        <dsp:cNvSpPr/>
      </dsp:nvSpPr>
      <dsp:spPr>
        <a:xfrm>
          <a:off x="3017519" y="362736"/>
          <a:ext cx="4526280" cy="4526280"/>
        </a:xfrm>
        <a:prstGeom prst="pie">
          <a:avLst>
            <a:gd name="adj1" fmla="val 16200000"/>
            <a:gd name="adj2" fmla="val 5400000"/>
          </a:avLst>
        </a:prstGeom>
        <a:gradFill rotWithShape="0">
          <a:gsLst>
            <a:gs pos="0">
              <a:schemeClr val="accent2">
                <a:hueOff val="0"/>
                <a:satOff val="0"/>
                <a:lumOff val="0"/>
                <a:alphaOff val="0"/>
                <a:shade val="15000"/>
                <a:satMod val="180000"/>
              </a:schemeClr>
            </a:gs>
            <a:gs pos="50000">
              <a:schemeClr val="accent2">
                <a:hueOff val="0"/>
                <a:satOff val="0"/>
                <a:lumOff val="0"/>
                <a:alphaOff val="0"/>
                <a:shade val="45000"/>
                <a:satMod val="170000"/>
              </a:schemeClr>
            </a:gs>
            <a:gs pos="70000">
              <a:schemeClr val="accent2">
                <a:hueOff val="0"/>
                <a:satOff val="0"/>
                <a:lumOff val="0"/>
                <a:alphaOff val="0"/>
                <a:tint val="99000"/>
                <a:shade val="65000"/>
                <a:satMod val="155000"/>
              </a:schemeClr>
            </a:gs>
            <a:gs pos="100000">
              <a:schemeClr val="accent2">
                <a:hueOff val="0"/>
                <a:satOff val="0"/>
                <a:lumOff val="0"/>
                <a:alphaOff val="0"/>
                <a:tint val="95500"/>
                <a:shade val="100000"/>
                <a:satMod val="155000"/>
              </a:schemeClr>
            </a:gs>
          </a:gsLst>
          <a:lin ang="16200000" scaled="0"/>
        </a:gradFill>
        <a:ln>
          <a:noFill/>
        </a:ln>
        <a:effectLst>
          <a:outerShdw blurRad="50800" dist="381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sp>
    <dsp:sp modelId="{D78F80ED-2FA0-40ED-BBFC-F2FA5BB98E36}">
      <dsp:nvSpPr>
        <dsp:cNvPr id="0" name=""/>
        <dsp:cNvSpPr/>
      </dsp:nvSpPr>
      <dsp:spPr>
        <a:xfrm>
          <a:off x="0" y="362736"/>
          <a:ext cx="5280660" cy="4526280"/>
        </a:xfrm>
        <a:prstGeom prst="rect">
          <a:avLst/>
        </a:prstGeom>
        <a:solidFill>
          <a:schemeClr val="lt1">
            <a:alpha val="90000"/>
            <a:hueOff val="0"/>
            <a:satOff val="0"/>
            <a:lumOff val="0"/>
            <a:alphaOff val="0"/>
          </a:schemeClr>
        </a:solidFill>
        <a:ln w="9525" cap="flat" cmpd="sng" algn="ctr">
          <a:solidFill>
            <a:schemeClr val="accent2">
              <a:hueOff val="0"/>
              <a:satOff val="0"/>
              <a:lumOff val="0"/>
              <a:alphaOff val="0"/>
            </a:schemeClr>
          </a:solidFill>
          <a:prstDash val="solid"/>
        </a:ln>
        <a:effectLst>
          <a:outerShdw blurRad="50800" dist="38100" dir="5400000" rotWithShape="0">
            <a:srgbClr val="000000">
              <a:alpha val="35000"/>
            </a:srgbClr>
          </a:outerShdw>
        </a:effectLst>
        <a:scene3d>
          <a:camera prst="orthographicFront"/>
          <a:lightRig rig="threePt" dir="t">
            <a:rot lat="0" lon="0" rev="7500000"/>
          </a:lightRig>
        </a:scene3d>
        <a:sp3d extrusionH="190500" prstMaterial="dkEdge">
          <a:bevelT w="135400" h="16350" prst="relaxedInset"/>
          <a:contourClr>
            <a:schemeClr val="bg1"/>
          </a:contourClr>
        </a:sp3d>
      </dsp:spPr>
      <dsp:style>
        <a:lnRef idx="1">
          <a:scrgbClr r="0" g="0" b="0"/>
        </a:lnRef>
        <a:fillRef idx="1">
          <a:scrgbClr r="0" g="0" b="0"/>
        </a:fillRef>
        <a:effectRef idx="2">
          <a:scrgbClr r="0" g="0" b="0"/>
        </a:effectRef>
        <a:fontRef idx="minor"/>
      </dsp:style>
      <dsp:txBody>
        <a:bodyPr spcFirstLastPara="0" vert="horz" wrap="square" lIns="171450" tIns="171450" rIns="171450" bIns="171450" numCol="1" spcCol="1270" anchor="ctr" anchorCtr="0">
          <a:noAutofit/>
        </a:bodyPr>
        <a:lstStyle/>
        <a:p>
          <a:pPr lvl="0" algn="justLow" defTabSz="2000250" rtl="1">
            <a:lnSpc>
              <a:spcPct val="90000"/>
            </a:lnSpc>
            <a:spcBef>
              <a:spcPct val="0"/>
            </a:spcBef>
            <a:spcAft>
              <a:spcPct val="35000"/>
            </a:spcAft>
          </a:pPr>
          <a:r>
            <a:rPr lang="ar-JO" sz="4500" b="1" kern="1200" dirty="0" smtClean="0">
              <a:effectLst>
                <a:outerShdw blurRad="38100" dist="38100" dir="2700000" algn="tl">
                  <a:srgbClr val="000000">
                    <a:alpha val="43137"/>
                  </a:srgbClr>
                </a:outerShdw>
              </a:effectLst>
            </a:rPr>
            <a:t>إن نطاق المسؤولية الأخلاقية أوسع من نطاق المسؤولية القانونية: المسؤولية القانونية متحققة إذا أخل الشخص بالتزام قانوني في مواجهة غيره </a:t>
          </a:r>
          <a:r>
            <a:rPr lang="ar-JO" sz="4500" b="1" kern="1200" dirty="0" smtClean="0">
              <a:effectLst>
                <a:outerShdw blurRad="38100" dist="38100" dir="2700000" algn="tl">
                  <a:srgbClr val="000000">
                    <a:alpha val="43137"/>
                  </a:srgbClr>
                </a:outerShdw>
              </a:effectLst>
            </a:rPr>
            <a:t>فقط.</a:t>
          </a:r>
          <a:endParaRPr lang="ar-JO" sz="4500" kern="1200" dirty="0"/>
        </a:p>
      </dsp:txBody>
      <dsp:txXfrm>
        <a:off x="0" y="362736"/>
        <a:ext cx="5280660" cy="4526280"/>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889E41A-129C-4360-B23D-0F279A1F0BE2}">
      <dsp:nvSpPr>
        <dsp:cNvPr id="0" name=""/>
        <dsp:cNvSpPr/>
      </dsp:nvSpPr>
      <dsp:spPr>
        <a:xfrm>
          <a:off x="3961737" y="0"/>
          <a:ext cx="3868598" cy="3868598"/>
        </a:xfrm>
        <a:prstGeom prst="pie">
          <a:avLst>
            <a:gd name="adj1" fmla="val 16200000"/>
            <a:gd name="adj2" fmla="val 5400000"/>
          </a:avLst>
        </a:prstGeom>
        <a:gradFill rotWithShape="0">
          <a:gsLst>
            <a:gs pos="0">
              <a:schemeClr val="accent4">
                <a:hueOff val="0"/>
                <a:satOff val="0"/>
                <a:lumOff val="0"/>
                <a:alphaOff val="0"/>
                <a:shade val="15000"/>
                <a:satMod val="180000"/>
              </a:schemeClr>
            </a:gs>
            <a:gs pos="50000">
              <a:schemeClr val="accent4">
                <a:hueOff val="0"/>
                <a:satOff val="0"/>
                <a:lumOff val="0"/>
                <a:alphaOff val="0"/>
                <a:shade val="45000"/>
                <a:satMod val="170000"/>
              </a:schemeClr>
            </a:gs>
            <a:gs pos="70000">
              <a:schemeClr val="accent4">
                <a:hueOff val="0"/>
                <a:satOff val="0"/>
                <a:lumOff val="0"/>
                <a:alphaOff val="0"/>
                <a:tint val="99000"/>
                <a:shade val="65000"/>
                <a:satMod val="155000"/>
              </a:schemeClr>
            </a:gs>
            <a:gs pos="100000">
              <a:schemeClr val="accent4">
                <a:hueOff val="0"/>
                <a:satOff val="0"/>
                <a:lumOff val="0"/>
                <a:alphaOff val="0"/>
                <a:tint val="95500"/>
                <a:shade val="100000"/>
                <a:satMod val="155000"/>
              </a:schemeClr>
            </a:gs>
          </a:gsLst>
          <a:lin ang="16200000" scaled="0"/>
        </a:gradFill>
        <a:ln>
          <a:noFill/>
        </a:ln>
        <a:effectLst>
          <a:outerShdw blurRad="50800" dist="381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sp>
    <dsp:sp modelId="{EC64406B-02C7-44E0-93A2-5C14CDBD7C97}">
      <dsp:nvSpPr>
        <dsp:cNvPr id="0" name=""/>
        <dsp:cNvSpPr/>
      </dsp:nvSpPr>
      <dsp:spPr>
        <a:xfrm>
          <a:off x="36968" y="0"/>
          <a:ext cx="5896036" cy="3868598"/>
        </a:xfrm>
        <a:prstGeom prst="rect">
          <a:avLst/>
        </a:prstGeom>
        <a:solidFill>
          <a:schemeClr val="lt1">
            <a:alpha val="90000"/>
            <a:hueOff val="0"/>
            <a:satOff val="0"/>
            <a:lumOff val="0"/>
            <a:alphaOff val="0"/>
          </a:schemeClr>
        </a:solidFill>
        <a:ln w="9525" cap="flat" cmpd="sng" algn="ctr">
          <a:solidFill>
            <a:schemeClr val="accent4">
              <a:hueOff val="0"/>
              <a:satOff val="0"/>
              <a:lumOff val="0"/>
              <a:alphaOff val="0"/>
            </a:schemeClr>
          </a:solidFill>
          <a:prstDash val="solid"/>
        </a:ln>
        <a:effectLst>
          <a:outerShdw blurRad="50800" dist="38100" dir="5400000" rotWithShape="0">
            <a:srgbClr val="000000">
              <a:alpha val="35000"/>
            </a:srgbClr>
          </a:outerShdw>
        </a:effectLst>
        <a:scene3d>
          <a:camera prst="orthographicFront"/>
          <a:lightRig rig="flat" dir="t"/>
        </a:scene3d>
        <a:sp3d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160020" tIns="160020" rIns="160020" bIns="160020" numCol="1" spcCol="1270" anchor="ctr" anchorCtr="0">
          <a:noAutofit/>
        </a:bodyPr>
        <a:lstStyle/>
        <a:p>
          <a:pPr lvl="0" algn="justLow" defTabSz="1866900" rtl="1">
            <a:lnSpc>
              <a:spcPct val="90000"/>
            </a:lnSpc>
            <a:spcBef>
              <a:spcPct val="0"/>
            </a:spcBef>
            <a:spcAft>
              <a:spcPct val="35000"/>
            </a:spcAft>
          </a:pPr>
          <a:r>
            <a:rPr lang="ar-JO" sz="4200" b="1" kern="1200" dirty="0" smtClean="0">
              <a:effectLst>
                <a:outerShdw blurRad="38100" dist="38100" dir="2700000" algn="tl">
                  <a:srgbClr val="000000">
                    <a:alpha val="43137"/>
                  </a:srgbClr>
                </a:outerShdw>
              </a:effectLst>
            </a:rPr>
            <a:t>المعيار التي تقاس به المسؤولية الأخلاقية هو معيار شخصي لأنها تُقَر طبقاً لتصرفات الشخص </a:t>
          </a:r>
          <a:r>
            <a:rPr lang="ar-JO" sz="4200" b="1" kern="1200" dirty="0" smtClean="0">
              <a:effectLst>
                <a:outerShdw blurRad="38100" dist="38100" dir="2700000" algn="tl">
                  <a:srgbClr val="000000">
                    <a:alpha val="43137"/>
                  </a:srgbClr>
                </a:outerShdw>
              </a:effectLst>
            </a:rPr>
            <a:t>ونواياه، </a:t>
          </a:r>
          <a:r>
            <a:rPr lang="ar-JO" sz="4200" b="1" kern="1200" dirty="0" smtClean="0">
              <a:effectLst>
                <a:outerShdw blurRad="38100" dist="38100" dir="2700000" algn="tl">
                  <a:srgbClr val="000000">
                    <a:alpha val="43137"/>
                  </a:srgbClr>
                </a:outerShdw>
              </a:effectLst>
            </a:rPr>
            <a:t>أما المسؤولية القانونية فإنها تأتي عن الاخلال بالتزام مفروض بموجب </a:t>
          </a:r>
          <a:r>
            <a:rPr lang="ar-JO" sz="4200" b="1" kern="1200" dirty="0" smtClean="0">
              <a:effectLst>
                <a:outerShdw blurRad="38100" dist="38100" dir="2700000" algn="tl">
                  <a:srgbClr val="000000">
                    <a:alpha val="43137"/>
                  </a:srgbClr>
                </a:outerShdw>
              </a:effectLst>
            </a:rPr>
            <a:t>القانون.</a:t>
          </a:r>
          <a:endParaRPr lang="ar-JO" sz="4200" kern="1200" dirty="0"/>
        </a:p>
      </dsp:txBody>
      <dsp:txXfrm>
        <a:off x="36968" y="0"/>
        <a:ext cx="5896036" cy="3868598"/>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8543DED-E11D-461D-972E-67818F417D74}">
      <dsp:nvSpPr>
        <dsp:cNvPr id="0" name=""/>
        <dsp:cNvSpPr/>
      </dsp:nvSpPr>
      <dsp:spPr>
        <a:xfrm>
          <a:off x="3810000" y="0"/>
          <a:ext cx="4114800" cy="4114800"/>
        </a:xfrm>
        <a:prstGeom prst="pie">
          <a:avLst>
            <a:gd name="adj1" fmla="val 16200000"/>
            <a:gd name="adj2" fmla="val 5400000"/>
          </a:avLst>
        </a:prstGeom>
        <a:gradFill rotWithShape="0">
          <a:gsLst>
            <a:gs pos="0">
              <a:schemeClr val="accent5">
                <a:hueOff val="0"/>
                <a:satOff val="0"/>
                <a:lumOff val="0"/>
                <a:alphaOff val="0"/>
                <a:shade val="15000"/>
                <a:satMod val="180000"/>
              </a:schemeClr>
            </a:gs>
            <a:gs pos="50000">
              <a:schemeClr val="accent5">
                <a:hueOff val="0"/>
                <a:satOff val="0"/>
                <a:lumOff val="0"/>
                <a:alphaOff val="0"/>
                <a:shade val="45000"/>
                <a:satMod val="170000"/>
              </a:schemeClr>
            </a:gs>
            <a:gs pos="70000">
              <a:schemeClr val="accent5">
                <a:hueOff val="0"/>
                <a:satOff val="0"/>
                <a:lumOff val="0"/>
                <a:alphaOff val="0"/>
                <a:tint val="99000"/>
                <a:shade val="65000"/>
                <a:satMod val="155000"/>
              </a:schemeClr>
            </a:gs>
            <a:gs pos="100000">
              <a:schemeClr val="accent5">
                <a:hueOff val="0"/>
                <a:satOff val="0"/>
                <a:lumOff val="0"/>
                <a:alphaOff val="0"/>
                <a:tint val="95500"/>
                <a:shade val="100000"/>
                <a:satMod val="155000"/>
              </a:schemeClr>
            </a:gs>
          </a:gsLst>
          <a:lin ang="16200000" scaled="0"/>
        </a:gradFill>
        <a:ln>
          <a:noFill/>
        </a:ln>
        <a:effectLst>
          <a:outerShdw blurRad="50800" dist="381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sp>
    <dsp:sp modelId="{84334377-5C29-4C0D-82F1-37886ECCBFC3}">
      <dsp:nvSpPr>
        <dsp:cNvPr id="0" name=""/>
        <dsp:cNvSpPr/>
      </dsp:nvSpPr>
      <dsp:spPr>
        <a:xfrm>
          <a:off x="0" y="0"/>
          <a:ext cx="5867399" cy="4114800"/>
        </a:xfrm>
        <a:prstGeom prst="rect">
          <a:avLst/>
        </a:prstGeom>
        <a:solidFill>
          <a:schemeClr val="lt1">
            <a:alpha val="90000"/>
            <a:hueOff val="0"/>
            <a:satOff val="0"/>
            <a:lumOff val="0"/>
            <a:alphaOff val="0"/>
          </a:schemeClr>
        </a:solidFill>
        <a:ln w="9525" cap="flat" cmpd="sng" algn="ctr">
          <a:solidFill>
            <a:schemeClr val="accent5">
              <a:hueOff val="0"/>
              <a:satOff val="0"/>
              <a:lumOff val="0"/>
              <a:alphaOff val="0"/>
            </a:schemeClr>
          </a:solidFill>
          <a:prstDash val="solid"/>
        </a:ln>
        <a:effectLst>
          <a:outerShdw blurRad="50800" dist="38100" dir="5400000" rotWithShape="0">
            <a:srgbClr val="000000">
              <a:alpha val="35000"/>
            </a:srgbClr>
          </a:outerShdw>
        </a:effectLst>
        <a:scene3d>
          <a:camera prst="orthographicFront"/>
          <a:lightRig rig="threePt" dir="t">
            <a:rot lat="0" lon="0" rev="7500000"/>
          </a:lightRig>
        </a:scene3d>
        <a:sp3d extrusionH="190500" prstMaterial="dkEdge">
          <a:bevelT w="135400" h="16350" prst="relaxedInset"/>
          <a:contourClr>
            <a:schemeClr val="bg1"/>
          </a:contourClr>
        </a:sp3d>
      </dsp:spPr>
      <dsp:style>
        <a:lnRef idx="1">
          <a:scrgbClr r="0" g="0" b="0"/>
        </a:lnRef>
        <a:fillRef idx="1">
          <a:scrgbClr r="0" g="0" b="0"/>
        </a:fillRef>
        <a:effectRef idx="2">
          <a:scrgbClr r="0" g="0" b="0"/>
        </a:effectRef>
        <a:fontRef idx="minor"/>
      </dsp:style>
      <dsp:txBody>
        <a:bodyPr spcFirstLastPara="0" vert="horz" wrap="square" lIns="167640" tIns="167640" rIns="167640" bIns="167640" numCol="1" spcCol="1270" anchor="ctr" anchorCtr="0">
          <a:noAutofit/>
        </a:bodyPr>
        <a:lstStyle/>
        <a:p>
          <a:pPr lvl="0" algn="justLow" defTabSz="1955800" rtl="1">
            <a:lnSpc>
              <a:spcPct val="90000"/>
            </a:lnSpc>
            <a:spcBef>
              <a:spcPct val="0"/>
            </a:spcBef>
            <a:spcAft>
              <a:spcPct val="35000"/>
            </a:spcAft>
          </a:pPr>
          <a:r>
            <a:rPr lang="ar-JO" sz="4400" b="1" kern="1200" dirty="0" smtClean="0">
              <a:effectLst>
                <a:outerShdw blurRad="38100" dist="38100" dir="2700000" algn="tl">
                  <a:srgbClr val="000000">
                    <a:alpha val="43137"/>
                  </a:srgbClr>
                </a:outerShdw>
              </a:effectLst>
            </a:rPr>
            <a:t>تكون المسؤولية الأخلاقية دون جزاء </a:t>
          </a:r>
          <a:r>
            <a:rPr lang="ar-JO" sz="4400" b="1" kern="1200" dirty="0" smtClean="0">
              <a:effectLst>
                <a:outerShdw blurRad="38100" dist="38100" dir="2700000" algn="tl">
                  <a:srgbClr val="000000">
                    <a:alpha val="43137"/>
                  </a:srgbClr>
                </a:outerShdw>
              </a:effectLst>
            </a:rPr>
            <a:t>قانوني، </a:t>
          </a:r>
          <a:r>
            <a:rPr lang="ar-JO" sz="4400" b="1" kern="1200" dirty="0" smtClean="0">
              <a:effectLst>
                <a:outerShdw blurRad="38100" dist="38100" dir="2700000" algn="tl">
                  <a:srgbClr val="000000">
                    <a:alpha val="43137"/>
                  </a:srgbClr>
                </a:outerShdw>
              </a:effectLst>
            </a:rPr>
            <a:t>وقد تقتصر على تأنيب </a:t>
          </a:r>
          <a:r>
            <a:rPr lang="ar-JO" sz="4400" b="1" kern="1200" dirty="0" smtClean="0">
              <a:effectLst>
                <a:outerShdw blurRad="38100" dist="38100" dir="2700000" algn="tl">
                  <a:srgbClr val="000000">
                    <a:alpha val="43137"/>
                  </a:srgbClr>
                </a:outerShdw>
              </a:effectLst>
            </a:rPr>
            <a:t>الضمير، </a:t>
          </a:r>
          <a:r>
            <a:rPr lang="ar-JO" sz="4400" b="1" kern="1200" dirty="0" smtClean="0">
              <a:effectLst>
                <a:outerShdw blurRad="38100" dist="38100" dir="2700000" algn="tl">
                  <a:srgbClr val="000000">
                    <a:alpha val="43137"/>
                  </a:srgbClr>
                </a:outerShdw>
              </a:effectLst>
            </a:rPr>
            <a:t>أما المسؤولية القانونية فلأنها تدخل في دائرة القانون فتستوجب ترتيب جزاء قانوني </a:t>
          </a:r>
          <a:r>
            <a:rPr lang="ar-JO" sz="4400" b="1" kern="1200" dirty="0" smtClean="0">
              <a:effectLst>
                <a:outerShdw blurRad="38100" dist="38100" dir="2700000" algn="tl">
                  <a:srgbClr val="000000">
                    <a:alpha val="43137"/>
                  </a:srgbClr>
                </a:outerShdw>
              </a:effectLst>
            </a:rPr>
            <a:t>عليها.</a:t>
          </a:r>
          <a:endParaRPr lang="ar-JO" sz="4400" kern="1200" dirty="0"/>
        </a:p>
      </dsp:txBody>
      <dsp:txXfrm>
        <a:off x="0" y="0"/>
        <a:ext cx="5867399" cy="4114800"/>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8738E2C-96C8-447A-B573-FB68B26460E4}">
      <dsp:nvSpPr>
        <dsp:cNvPr id="0" name=""/>
        <dsp:cNvSpPr/>
      </dsp:nvSpPr>
      <dsp:spPr>
        <a:xfrm>
          <a:off x="2808279" y="0"/>
          <a:ext cx="2457365" cy="2457739"/>
        </a:xfrm>
        <a:prstGeom prst="circularArrow">
          <a:avLst>
            <a:gd name="adj1" fmla="val 10980"/>
            <a:gd name="adj2" fmla="val 1142322"/>
            <a:gd name="adj3" fmla="val 4500000"/>
            <a:gd name="adj4" fmla="val 10800000"/>
            <a:gd name="adj5" fmla="val 12500"/>
          </a:avLst>
        </a:prstGeom>
        <a:gradFill rotWithShape="0">
          <a:gsLst>
            <a:gs pos="0">
              <a:schemeClr val="accent2">
                <a:hueOff val="0"/>
                <a:satOff val="0"/>
                <a:lumOff val="0"/>
                <a:alphaOff val="0"/>
                <a:shade val="15000"/>
                <a:satMod val="180000"/>
              </a:schemeClr>
            </a:gs>
            <a:gs pos="50000">
              <a:schemeClr val="accent2">
                <a:hueOff val="0"/>
                <a:satOff val="0"/>
                <a:lumOff val="0"/>
                <a:alphaOff val="0"/>
                <a:shade val="45000"/>
                <a:satMod val="170000"/>
              </a:schemeClr>
            </a:gs>
            <a:gs pos="70000">
              <a:schemeClr val="accent2">
                <a:hueOff val="0"/>
                <a:satOff val="0"/>
                <a:lumOff val="0"/>
                <a:alphaOff val="0"/>
                <a:tint val="99000"/>
                <a:shade val="65000"/>
                <a:satMod val="155000"/>
              </a:schemeClr>
            </a:gs>
            <a:gs pos="100000">
              <a:schemeClr val="accent2">
                <a:hueOff val="0"/>
                <a:satOff val="0"/>
                <a:lumOff val="0"/>
                <a:alphaOff val="0"/>
                <a:tint val="95500"/>
                <a:shade val="100000"/>
                <a:satMod val="155000"/>
              </a:schemeClr>
            </a:gs>
          </a:gsLst>
          <a:lin ang="16200000" scaled="0"/>
        </a:gradFill>
        <a:ln>
          <a:noFill/>
        </a:ln>
        <a:effectLst>
          <a:outerShdw blurRad="50800" dist="381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sp>
    <dsp:sp modelId="{DCA8FCAC-3D8D-4238-A449-4D48F94090B1}">
      <dsp:nvSpPr>
        <dsp:cNvPr id="0" name=""/>
        <dsp:cNvSpPr/>
      </dsp:nvSpPr>
      <dsp:spPr>
        <a:xfrm>
          <a:off x="3351438" y="887318"/>
          <a:ext cx="1365510" cy="68259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0320" tIns="20320" rIns="20320" bIns="20320" numCol="1" spcCol="1270" anchor="ctr" anchorCtr="0">
          <a:noAutofit/>
        </a:bodyPr>
        <a:lstStyle/>
        <a:p>
          <a:pPr lvl="0" algn="ctr" defTabSz="1422400" rtl="1">
            <a:lnSpc>
              <a:spcPct val="90000"/>
            </a:lnSpc>
            <a:spcBef>
              <a:spcPct val="0"/>
            </a:spcBef>
            <a:spcAft>
              <a:spcPct val="35000"/>
            </a:spcAft>
          </a:pPr>
          <a:r>
            <a:rPr lang="ar-JO" sz="3200" b="1" kern="1200" dirty="0" smtClean="0">
              <a:solidFill>
                <a:schemeClr val="bg1"/>
              </a:solidFill>
              <a:effectLst>
                <a:outerShdw blurRad="38100" dist="38100" dir="2700000" algn="tl">
                  <a:srgbClr val="000000">
                    <a:alpha val="43137"/>
                  </a:srgbClr>
                </a:outerShdw>
              </a:effectLst>
            </a:rPr>
            <a:t>الفعل</a:t>
          </a:r>
          <a:endParaRPr lang="ar-JO" sz="3200" b="1" kern="1200" dirty="0">
            <a:solidFill>
              <a:schemeClr val="bg1"/>
            </a:solidFill>
            <a:effectLst>
              <a:outerShdw blurRad="38100" dist="38100" dir="2700000" algn="tl">
                <a:srgbClr val="000000">
                  <a:alpha val="43137"/>
                </a:srgbClr>
              </a:outerShdw>
            </a:effectLst>
          </a:endParaRPr>
        </a:p>
      </dsp:txBody>
      <dsp:txXfrm>
        <a:off x="3351438" y="887318"/>
        <a:ext cx="1365510" cy="682591"/>
      </dsp:txXfrm>
    </dsp:sp>
    <dsp:sp modelId="{7C0F7C90-852F-454B-B09F-616916CD4121}">
      <dsp:nvSpPr>
        <dsp:cNvPr id="0" name=""/>
        <dsp:cNvSpPr/>
      </dsp:nvSpPr>
      <dsp:spPr>
        <a:xfrm>
          <a:off x="2125754" y="1412153"/>
          <a:ext cx="2457365" cy="2457739"/>
        </a:xfrm>
        <a:prstGeom prst="leftCircularArrow">
          <a:avLst>
            <a:gd name="adj1" fmla="val 10980"/>
            <a:gd name="adj2" fmla="val 1142322"/>
            <a:gd name="adj3" fmla="val 6300000"/>
            <a:gd name="adj4" fmla="val 18900000"/>
            <a:gd name="adj5" fmla="val 12500"/>
          </a:avLst>
        </a:prstGeom>
        <a:gradFill rotWithShape="0">
          <a:gsLst>
            <a:gs pos="0">
              <a:schemeClr val="accent3">
                <a:hueOff val="0"/>
                <a:satOff val="0"/>
                <a:lumOff val="0"/>
                <a:alphaOff val="0"/>
                <a:shade val="15000"/>
                <a:satMod val="180000"/>
              </a:schemeClr>
            </a:gs>
            <a:gs pos="50000">
              <a:schemeClr val="accent3">
                <a:hueOff val="0"/>
                <a:satOff val="0"/>
                <a:lumOff val="0"/>
                <a:alphaOff val="0"/>
                <a:shade val="45000"/>
                <a:satMod val="170000"/>
              </a:schemeClr>
            </a:gs>
            <a:gs pos="70000">
              <a:schemeClr val="accent3">
                <a:hueOff val="0"/>
                <a:satOff val="0"/>
                <a:lumOff val="0"/>
                <a:alphaOff val="0"/>
                <a:tint val="99000"/>
                <a:shade val="65000"/>
                <a:satMod val="155000"/>
              </a:schemeClr>
            </a:gs>
            <a:gs pos="100000">
              <a:schemeClr val="accent3">
                <a:hueOff val="0"/>
                <a:satOff val="0"/>
                <a:lumOff val="0"/>
                <a:alphaOff val="0"/>
                <a:tint val="95500"/>
                <a:shade val="100000"/>
                <a:satMod val="155000"/>
              </a:schemeClr>
            </a:gs>
          </a:gsLst>
          <a:lin ang="16200000" scaled="0"/>
        </a:gradFill>
        <a:ln>
          <a:noFill/>
        </a:ln>
        <a:effectLst>
          <a:outerShdw blurRad="50800" dist="381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sp>
    <dsp:sp modelId="{6FF9D6B0-3417-493F-8EEA-5A224BE01938}">
      <dsp:nvSpPr>
        <dsp:cNvPr id="0" name=""/>
        <dsp:cNvSpPr/>
      </dsp:nvSpPr>
      <dsp:spPr>
        <a:xfrm>
          <a:off x="2671682" y="2307640"/>
          <a:ext cx="1365510" cy="68259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0320" tIns="20320" rIns="20320" bIns="20320" numCol="1" spcCol="1270" anchor="ctr" anchorCtr="0">
          <a:noAutofit/>
        </a:bodyPr>
        <a:lstStyle/>
        <a:p>
          <a:pPr lvl="0" algn="ctr" defTabSz="1422400" rtl="1">
            <a:lnSpc>
              <a:spcPct val="90000"/>
            </a:lnSpc>
            <a:spcBef>
              <a:spcPct val="0"/>
            </a:spcBef>
            <a:spcAft>
              <a:spcPct val="35000"/>
            </a:spcAft>
          </a:pPr>
          <a:r>
            <a:rPr lang="ar-JO" sz="3200" b="1" kern="1200" dirty="0" smtClean="0">
              <a:solidFill>
                <a:schemeClr val="bg1"/>
              </a:solidFill>
              <a:effectLst>
                <a:outerShdw blurRad="38100" dist="38100" dir="2700000" algn="tl">
                  <a:srgbClr val="000000">
                    <a:alpha val="43137"/>
                  </a:srgbClr>
                </a:outerShdw>
              </a:effectLst>
            </a:rPr>
            <a:t>الضرر</a:t>
          </a:r>
          <a:endParaRPr lang="ar-JO" sz="3200" b="1" kern="1200" dirty="0">
            <a:solidFill>
              <a:schemeClr val="bg1"/>
            </a:solidFill>
            <a:effectLst>
              <a:outerShdw blurRad="38100" dist="38100" dir="2700000" algn="tl">
                <a:srgbClr val="000000">
                  <a:alpha val="43137"/>
                </a:srgbClr>
              </a:outerShdw>
            </a:effectLst>
          </a:endParaRPr>
        </a:p>
      </dsp:txBody>
      <dsp:txXfrm>
        <a:off x="2671682" y="2307640"/>
        <a:ext cx="1365510" cy="682591"/>
      </dsp:txXfrm>
    </dsp:sp>
    <dsp:sp modelId="{0C9DE2D5-1790-4357-B152-7DB11467886A}">
      <dsp:nvSpPr>
        <dsp:cNvPr id="0" name=""/>
        <dsp:cNvSpPr/>
      </dsp:nvSpPr>
      <dsp:spPr>
        <a:xfrm>
          <a:off x="2983179" y="2993296"/>
          <a:ext cx="2111257" cy="2112103"/>
        </a:xfrm>
        <a:prstGeom prst="blockArc">
          <a:avLst>
            <a:gd name="adj1" fmla="val 13500000"/>
            <a:gd name="adj2" fmla="val 10800000"/>
            <a:gd name="adj3" fmla="val 12740"/>
          </a:avLst>
        </a:prstGeom>
        <a:gradFill rotWithShape="0">
          <a:gsLst>
            <a:gs pos="0">
              <a:schemeClr val="accent4">
                <a:hueOff val="0"/>
                <a:satOff val="0"/>
                <a:lumOff val="0"/>
                <a:alphaOff val="0"/>
                <a:shade val="15000"/>
                <a:satMod val="180000"/>
              </a:schemeClr>
            </a:gs>
            <a:gs pos="50000">
              <a:schemeClr val="accent4">
                <a:hueOff val="0"/>
                <a:satOff val="0"/>
                <a:lumOff val="0"/>
                <a:alphaOff val="0"/>
                <a:shade val="45000"/>
                <a:satMod val="170000"/>
              </a:schemeClr>
            </a:gs>
            <a:gs pos="70000">
              <a:schemeClr val="accent4">
                <a:hueOff val="0"/>
                <a:satOff val="0"/>
                <a:lumOff val="0"/>
                <a:alphaOff val="0"/>
                <a:tint val="99000"/>
                <a:shade val="65000"/>
                <a:satMod val="155000"/>
              </a:schemeClr>
            </a:gs>
            <a:gs pos="100000">
              <a:schemeClr val="accent4">
                <a:hueOff val="0"/>
                <a:satOff val="0"/>
                <a:lumOff val="0"/>
                <a:alphaOff val="0"/>
                <a:tint val="95500"/>
                <a:shade val="100000"/>
                <a:satMod val="155000"/>
              </a:schemeClr>
            </a:gs>
          </a:gsLst>
          <a:lin ang="16200000" scaled="0"/>
        </a:gradFill>
        <a:ln>
          <a:noFill/>
        </a:ln>
        <a:effectLst>
          <a:outerShdw blurRad="50800" dist="381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sp>
    <dsp:sp modelId="{3B901A19-F75E-4C0D-BFFC-E4EE11D6DFF4}">
      <dsp:nvSpPr>
        <dsp:cNvPr id="0" name=""/>
        <dsp:cNvSpPr/>
      </dsp:nvSpPr>
      <dsp:spPr>
        <a:xfrm>
          <a:off x="3354668" y="3730005"/>
          <a:ext cx="1365510" cy="68259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7780" tIns="17780" rIns="17780" bIns="17780" numCol="1" spcCol="1270" anchor="ctr" anchorCtr="0">
          <a:noAutofit/>
        </a:bodyPr>
        <a:lstStyle/>
        <a:p>
          <a:pPr lvl="0" algn="ctr" defTabSz="1244600" rtl="1">
            <a:lnSpc>
              <a:spcPct val="90000"/>
            </a:lnSpc>
            <a:spcBef>
              <a:spcPct val="0"/>
            </a:spcBef>
            <a:spcAft>
              <a:spcPct val="35000"/>
            </a:spcAft>
          </a:pPr>
          <a:r>
            <a:rPr lang="ar-JO" sz="2800" b="1" kern="1200" dirty="0" smtClean="0">
              <a:solidFill>
                <a:schemeClr val="bg1"/>
              </a:solidFill>
              <a:effectLst>
                <a:outerShdw blurRad="38100" dist="38100" dir="2700000" algn="tl">
                  <a:srgbClr val="000000">
                    <a:alpha val="43137"/>
                  </a:srgbClr>
                </a:outerShdw>
              </a:effectLst>
            </a:rPr>
            <a:t>العلاقة السببية</a:t>
          </a:r>
          <a:endParaRPr lang="ar-JO" sz="2800" b="1" kern="1200" dirty="0">
            <a:solidFill>
              <a:schemeClr val="bg1"/>
            </a:solidFill>
            <a:effectLst>
              <a:outerShdw blurRad="38100" dist="38100" dir="2700000" algn="tl">
                <a:srgbClr val="000000">
                  <a:alpha val="43137"/>
                </a:srgbClr>
              </a:outerShdw>
            </a:effectLst>
          </a:endParaRPr>
        </a:p>
      </dsp:txBody>
      <dsp:txXfrm>
        <a:off x="3354668" y="3730005"/>
        <a:ext cx="1365510" cy="682591"/>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A2A0054-28B8-4900-82BC-E4FE362E090A}">
      <dsp:nvSpPr>
        <dsp:cNvPr id="0" name=""/>
        <dsp:cNvSpPr/>
      </dsp:nvSpPr>
      <dsp:spPr>
        <a:xfrm>
          <a:off x="0" y="323827"/>
          <a:ext cx="8001000" cy="2182950"/>
        </a:xfrm>
        <a:prstGeom prst="rect">
          <a:avLst/>
        </a:prstGeom>
        <a:solidFill>
          <a:schemeClr val="lt1">
            <a:alpha val="90000"/>
            <a:hueOff val="0"/>
            <a:satOff val="0"/>
            <a:lumOff val="0"/>
            <a:alphaOff val="0"/>
          </a:schemeClr>
        </a:solidFill>
        <a:ln w="55000" cap="flat" cmpd="thickThin"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20967" tIns="437388" rIns="620967" bIns="199136" numCol="1" spcCol="1270" anchor="t" anchorCtr="0">
          <a:noAutofit/>
        </a:bodyPr>
        <a:lstStyle/>
        <a:p>
          <a:pPr marL="285750" lvl="1" indent="-285750" algn="justLow" defTabSz="1244600" rtl="1">
            <a:lnSpc>
              <a:spcPct val="90000"/>
            </a:lnSpc>
            <a:spcBef>
              <a:spcPct val="0"/>
            </a:spcBef>
            <a:spcAft>
              <a:spcPct val="15000"/>
            </a:spcAft>
            <a:buChar char="••"/>
          </a:pPr>
          <a:r>
            <a:rPr lang="ar-JO" sz="2800" b="1" kern="1200" dirty="0" smtClean="0">
              <a:effectLst>
                <a:outerShdw blurRad="38100" dist="38100" dir="2700000" algn="tl">
                  <a:srgbClr val="000000">
                    <a:alpha val="43137"/>
                  </a:srgbClr>
                </a:outerShdw>
              </a:effectLst>
            </a:rPr>
            <a:t>1. يكون الاضرار بالمباشرة </a:t>
          </a:r>
          <a:r>
            <a:rPr lang="ar-JO" sz="2800" b="1" kern="1200" dirty="0" smtClean="0">
              <a:effectLst>
                <a:outerShdw blurRad="38100" dist="38100" dir="2700000" algn="tl">
                  <a:srgbClr val="000000">
                    <a:alpha val="43137"/>
                  </a:srgbClr>
                </a:outerShdw>
              </a:effectLst>
            </a:rPr>
            <a:t>أو التسبب.</a:t>
          </a:r>
          <a:endParaRPr lang="ar-JO" sz="2800" b="1" kern="1200" dirty="0">
            <a:effectLst>
              <a:outerShdw blurRad="38100" dist="38100" dir="2700000" algn="tl">
                <a:srgbClr val="000000">
                  <a:alpha val="43137"/>
                </a:srgbClr>
              </a:outerShdw>
            </a:effectLst>
          </a:endParaRPr>
        </a:p>
        <a:p>
          <a:pPr marL="285750" lvl="1" indent="-285750" algn="justLow" defTabSz="1244600" rtl="1">
            <a:lnSpc>
              <a:spcPct val="90000"/>
            </a:lnSpc>
            <a:spcBef>
              <a:spcPct val="0"/>
            </a:spcBef>
            <a:spcAft>
              <a:spcPct val="15000"/>
            </a:spcAft>
            <a:buChar char="••"/>
          </a:pPr>
          <a:r>
            <a:rPr lang="ar-JO" sz="2800" b="1" kern="1200" dirty="0" smtClean="0">
              <a:effectLst>
                <a:outerShdw blurRad="38100" dist="38100" dir="2700000" algn="tl">
                  <a:srgbClr val="000000">
                    <a:alpha val="43137"/>
                  </a:srgbClr>
                </a:outerShdw>
              </a:effectLst>
            </a:rPr>
            <a:t>2. </a:t>
          </a:r>
          <a:r>
            <a:rPr lang="ar-JO" sz="2800" b="1" kern="1200" dirty="0" smtClean="0">
              <a:effectLst>
                <a:outerShdw blurRad="38100" dist="38100" dir="2700000" algn="tl">
                  <a:srgbClr val="000000">
                    <a:alpha val="43137"/>
                  </a:srgbClr>
                </a:outerShdw>
              </a:effectLst>
            </a:rPr>
            <a:t>فإذا </a:t>
          </a:r>
          <a:r>
            <a:rPr lang="ar-JO" sz="2800" b="1" kern="1200" dirty="0" smtClean="0">
              <a:effectLst>
                <a:outerShdw blurRad="38100" dist="38100" dir="2700000" algn="tl">
                  <a:srgbClr val="000000">
                    <a:alpha val="43137"/>
                  </a:srgbClr>
                </a:outerShdw>
              </a:effectLst>
            </a:rPr>
            <a:t>كان بالمباشرة لزم الضمان ولا شرط له واذا وقع بالتسبب فيشترط التعدي </a:t>
          </a:r>
          <a:r>
            <a:rPr lang="ar-JO" sz="2800" b="1" kern="1200" dirty="0" smtClean="0">
              <a:effectLst>
                <a:outerShdw blurRad="38100" dist="38100" dir="2700000" algn="tl">
                  <a:srgbClr val="000000">
                    <a:alpha val="43137"/>
                  </a:srgbClr>
                </a:outerShdw>
              </a:effectLst>
            </a:rPr>
            <a:t>أو التعمد أو أن </a:t>
          </a:r>
          <a:r>
            <a:rPr lang="ar-JO" sz="2800" b="1" kern="1200" dirty="0" smtClean="0">
              <a:effectLst>
                <a:outerShdw blurRad="38100" dist="38100" dir="2700000" algn="tl">
                  <a:srgbClr val="000000">
                    <a:alpha val="43137"/>
                  </a:srgbClr>
                </a:outerShdw>
              </a:effectLst>
            </a:rPr>
            <a:t>يكون الفعل </a:t>
          </a:r>
          <a:r>
            <a:rPr lang="ar-JO" sz="2800" b="1" kern="1200" dirty="0" smtClean="0">
              <a:effectLst>
                <a:outerShdw blurRad="38100" dist="38100" dir="2700000" algn="tl">
                  <a:srgbClr val="000000">
                    <a:alpha val="43137"/>
                  </a:srgbClr>
                </a:outerShdw>
              </a:effectLst>
            </a:rPr>
            <a:t>مفضياً. </a:t>
          </a:r>
          <a:endParaRPr lang="ar-JO" sz="2800" b="1" kern="1200" dirty="0">
            <a:effectLst>
              <a:outerShdw blurRad="38100" dist="38100" dir="2700000" algn="tl">
                <a:srgbClr val="000000">
                  <a:alpha val="43137"/>
                </a:srgbClr>
              </a:outerShdw>
            </a:effectLst>
          </a:endParaRPr>
        </a:p>
      </dsp:txBody>
      <dsp:txXfrm>
        <a:off x="0" y="323827"/>
        <a:ext cx="8001000" cy="2182950"/>
      </dsp:txXfrm>
    </dsp:sp>
    <dsp:sp modelId="{74D79652-82E5-47B1-94EB-7607C209EA0F}">
      <dsp:nvSpPr>
        <dsp:cNvPr id="0" name=""/>
        <dsp:cNvSpPr/>
      </dsp:nvSpPr>
      <dsp:spPr>
        <a:xfrm>
          <a:off x="2000249" y="13867"/>
          <a:ext cx="5600700" cy="619920"/>
        </a:xfrm>
        <a:prstGeom prst="roundRect">
          <a:avLst/>
        </a:prstGeom>
        <a:solidFill>
          <a:schemeClr val="accent2">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1693" tIns="0" rIns="211693" bIns="0" numCol="1" spcCol="1270" anchor="ctr" anchorCtr="0">
          <a:noAutofit/>
        </a:bodyPr>
        <a:lstStyle/>
        <a:p>
          <a:pPr lvl="0" algn="r" defTabSz="1422400" rtl="1">
            <a:lnSpc>
              <a:spcPct val="90000"/>
            </a:lnSpc>
            <a:spcBef>
              <a:spcPct val="0"/>
            </a:spcBef>
            <a:spcAft>
              <a:spcPct val="35000"/>
            </a:spcAft>
          </a:pPr>
          <a:r>
            <a:rPr lang="ar-JO" sz="3200" b="1" kern="1200" smtClean="0">
              <a:effectLst>
                <a:outerShdw blurRad="38100" dist="38100" dir="2700000" algn="tl">
                  <a:srgbClr val="000000">
                    <a:alpha val="43137"/>
                  </a:srgbClr>
                </a:outerShdw>
              </a:effectLst>
            </a:rPr>
            <a:t>ورد في المادة 257 من القانون المدني </a:t>
          </a:r>
          <a:endParaRPr lang="ar-JO" sz="3200" b="1" kern="1200" dirty="0">
            <a:effectLst>
              <a:outerShdw blurRad="38100" dist="38100" dir="2700000" algn="tl">
                <a:srgbClr val="000000">
                  <a:alpha val="43137"/>
                </a:srgbClr>
              </a:outerShdw>
            </a:effectLst>
          </a:endParaRPr>
        </a:p>
      </dsp:txBody>
      <dsp:txXfrm>
        <a:off x="2030511" y="44129"/>
        <a:ext cx="5540176" cy="559396"/>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A2A0054-28B8-4900-82BC-E4FE362E090A}">
      <dsp:nvSpPr>
        <dsp:cNvPr id="0" name=""/>
        <dsp:cNvSpPr/>
      </dsp:nvSpPr>
      <dsp:spPr>
        <a:xfrm>
          <a:off x="0" y="0"/>
          <a:ext cx="7924800" cy="1523812"/>
        </a:xfrm>
        <a:prstGeom prst="rect">
          <a:avLst/>
        </a:prstGeom>
        <a:solidFill>
          <a:schemeClr val="lt1">
            <a:alpha val="90000"/>
            <a:hueOff val="0"/>
            <a:satOff val="0"/>
            <a:lumOff val="0"/>
            <a:alphaOff val="0"/>
          </a:schemeClr>
        </a:solidFill>
        <a:ln w="55000" cap="flat" cmpd="thickThin"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15053" tIns="937260" rIns="615053" bIns="199136" numCol="1" spcCol="1270" anchor="t" anchorCtr="0">
          <a:noAutofit/>
        </a:bodyPr>
        <a:lstStyle/>
        <a:p>
          <a:pPr marL="285750" lvl="1" indent="-285750" algn="r" defTabSz="1244600" rtl="1">
            <a:lnSpc>
              <a:spcPct val="90000"/>
            </a:lnSpc>
            <a:spcBef>
              <a:spcPct val="0"/>
            </a:spcBef>
            <a:spcAft>
              <a:spcPct val="15000"/>
            </a:spcAft>
            <a:buChar char="••"/>
          </a:pPr>
          <a:r>
            <a:rPr lang="ar-JO" sz="2800" b="1" kern="1200" dirty="0" smtClean="0">
              <a:effectLst>
                <a:outerShdw blurRad="38100" dist="38100" dir="2700000" algn="tl">
                  <a:srgbClr val="000000">
                    <a:alpha val="43137"/>
                  </a:srgbClr>
                </a:outerShdw>
              </a:effectLst>
            </a:rPr>
            <a:t>إذا </a:t>
          </a:r>
          <a:r>
            <a:rPr lang="ar-JO" sz="2800" b="1" kern="1200" dirty="0" smtClean="0">
              <a:effectLst>
                <a:outerShdw blurRad="38100" dist="38100" dir="2700000" algn="tl">
                  <a:srgbClr val="000000">
                    <a:alpha val="43137"/>
                  </a:srgbClr>
                </a:outerShdw>
              </a:effectLst>
            </a:rPr>
            <a:t>اجتمع المباشر والمتسبب يضاف الحكم الى المباشر</a:t>
          </a:r>
          <a:endParaRPr lang="ar-JO" sz="2800" b="1" kern="1200" dirty="0">
            <a:effectLst>
              <a:outerShdw blurRad="38100" dist="38100" dir="2700000" algn="tl">
                <a:srgbClr val="000000">
                  <a:alpha val="43137"/>
                </a:srgbClr>
              </a:outerShdw>
            </a:effectLst>
          </a:endParaRPr>
        </a:p>
      </dsp:txBody>
      <dsp:txXfrm>
        <a:off x="0" y="0"/>
        <a:ext cx="7924800" cy="1523812"/>
      </dsp:txXfrm>
    </dsp:sp>
    <dsp:sp modelId="{74D79652-82E5-47B1-94EB-7607C209EA0F}">
      <dsp:nvSpPr>
        <dsp:cNvPr id="0" name=""/>
        <dsp:cNvSpPr/>
      </dsp:nvSpPr>
      <dsp:spPr>
        <a:xfrm>
          <a:off x="2057400" y="0"/>
          <a:ext cx="5547360" cy="532343"/>
        </a:xfrm>
        <a:prstGeom prst="roundRect">
          <a:avLst/>
        </a:prstGeom>
        <a:solidFill>
          <a:schemeClr val="accent2">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9677" tIns="0" rIns="209677" bIns="0" numCol="1" spcCol="1270" anchor="ctr" anchorCtr="0">
          <a:noAutofit/>
        </a:bodyPr>
        <a:lstStyle/>
        <a:p>
          <a:pPr lvl="0" algn="r" defTabSz="1422400" rtl="1">
            <a:lnSpc>
              <a:spcPct val="90000"/>
            </a:lnSpc>
            <a:spcBef>
              <a:spcPct val="0"/>
            </a:spcBef>
            <a:spcAft>
              <a:spcPct val="35000"/>
            </a:spcAft>
          </a:pPr>
          <a:r>
            <a:rPr lang="ar-JO" sz="3200" b="1" kern="1200" dirty="0" smtClean="0">
              <a:effectLst>
                <a:outerShdw blurRad="38100" dist="38100" dir="2700000" algn="tl">
                  <a:srgbClr val="000000">
                    <a:alpha val="43137"/>
                  </a:srgbClr>
                </a:outerShdw>
              </a:effectLst>
            </a:rPr>
            <a:t>ورد في المادة 258من القانون المدني </a:t>
          </a:r>
          <a:endParaRPr lang="ar-JO" sz="3200" b="1" kern="1200" dirty="0">
            <a:effectLst>
              <a:outerShdw blurRad="38100" dist="38100" dir="2700000" algn="tl">
                <a:srgbClr val="000000">
                  <a:alpha val="43137"/>
                </a:srgbClr>
              </a:outerShdw>
            </a:effectLst>
          </a:endParaRPr>
        </a:p>
      </dsp:txBody>
      <dsp:txXfrm>
        <a:off x="2083387" y="25987"/>
        <a:ext cx="5495386" cy="480369"/>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A70F349-419B-4A48-852A-5ADD063FE014}">
      <dsp:nvSpPr>
        <dsp:cNvPr id="0" name=""/>
        <dsp:cNvSpPr/>
      </dsp:nvSpPr>
      <dsp:spPr>
        <a:xfrm>
          <a:off x="7094478" y="2423484"/>
          <a:ext cx="1213894" cy="1317645"/>
        </a:xfrm>
        <a:prstGeom prst="roundRect">
          <a:avLst>
            <a:gd name="adj" fmla="val 10000"/>
          </a:avLst>
        </a:prstGeom>
        <a:gradFill rotWithShape="0">
          <a:gsLst>
            <a:gs pos="0">
              <a:schemeClr val="accent1">
                <a:hueOff val="0"/>
                <a:satOff val="0"/>
                <a:lumOff val="0"/>
                <a:alphaOff val="0"/>
                <a:shade val="15000"/>
                <a:satMod val="180000"/>
              </a:schemeClr>
            </a:gs>
            <a:gs pos="50000">
              <a:schemeClr val="accent1">
                <a:hueOff val="0"/>
                <a:satOff val="0"/>
                <a:lumOff val="0"/>
                <a:alphaOff val="0"/>
                <a:shade val="45000"/>
                <a:satMod val="170000"/>
              </a:schemeClr>
            </a:gs>
            <a:gs pos="70000">
              <a:schemeClr val="accent1">
                <a:hueOff val="0"/>
                <a:satOff val="0"/>
                <a:lumOff val="0"/>
                <a:alphaOff val="0"/>
                <a:tint val="99000"/>
                <a:shade val="65000"/>
                <a:satMod val="155000"/>
              </a:schemeClr>
            </a:gs>
            <a:gs pos="100000">
              <a:schemeClr val="accent1">
                <a:hueOff val="0"/>
                <a:satOff val="0"/>
                <a:lumOff val="0"/>
                <a:alphaOff val="0"/>
                <a:tint val="95500"/>
                <a:shade val="100000"/>
                <a:satMod val="155000"/>
              </a:schemeClr>
            </a:gs>
          </a:gsLst>
          <a:lin ang="16200000" scaled="0"/>
        </a:gradFill>
        <a:ln>
          <a:noFill/>
        </a:ln>
        <a:effectLst>
          <a:outerShdw blurRad="50800" dist="381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20320" tIns="20320" rIns="20320" bIns="20320" numCol="1" spcCol="1270" anchor="ctr" anchorCtr="0">
          <a:noAutofit/>
        </a:bodyPr>
        <a:lstStyle/>
        <a:p>
          <a:pPr lvl="0" algn="ctr" defTabSz="1422400" rtl="1">
            <a:lnSpc>
              <a:spcPct val="90000"/>
            </a:lnSpc>
            <a:spcBef>
              <a:spcPct val="0"/>
            </a:spcBef>
            <a:spcAft>
              <a:spcPct val="35000"/>
            </a:spcAft>
          </a:pPr>
          <a:r>
            <a:rPr lang="ar-JO" sz="3200" b="1" kern="1200" dirty="0" smtClean="0">
              <a:effectLst>
                <a:outerShdw blurRad="38100" dist="38100" dir="2700000" algn="tl">
                  <a:srgbClr val="000000">
                    <a:alpha val="43137"/>
                  </a:srgbClr>
                </a:outerShdw>
              </a:effectLst>
            </a:rPr>
            <a:t>الضرر</a:t>
          </a:r>
          <a:endParaRPr lang="ar-JO" sz="3200" b="1" kern="1200" dirty="0">
            <a:effectLst>
              <a:outerShdw blurRad="38100" dist="38100" dir="2700000" algn="tl">
                <a:srgbClr val="000000">
                  <a:alpha val="43137"/>
                </a:srgbClr>
              </a:outerShdw>
            </a:effectLst>
          </a:endParaRPr>
        </a:p>
      </dsp:txBody>
      <dsp:txXfrm>
        <a:off x="7130032" y="2459038"/>
        <a:ext cx="1142786" cy="1246537"/>
      </dsp:txXfrm>
    </dsp:sp>
    <dsp:sp modelId="{45C422BE-699E-4A86-9667-F22390E28B72}">
      <dsp:nvSpPr>
        <dsp:cNvPr id="0" name=""/>
        <dsp:cNvSpPr/>
      </dsp:nvSpPr>
      <dsp:spPr>
        <a:xfrm rot="14375415">
          <a:off x="5962516" y="2414419"/>
          <a:ext cx="1503089" cy="39468"/>
        </a:xfrm>
        <a:custGeom>
          <a:avLst/>
          <a:gdLst/>
          <a:ahLst/>
          <a:cxnLst/>
          <a:rect l="0" t="0" r="0" b="0"/>
          <a:pathLst>
            <a:path>
              <a:moveTo>
                <a:pt x="0" y="19734"/>
              </a:moveTo>
              <a:lnTo>
                <a:pt x="1503089" y="19734"/>
              </a:lnTo>
            </a:path>
          </a:pathLst>
        </a:custGeom>
        <a:noFill/>
        <a:ln w="55000" cap="flat" cmpd="thickThin" algn="ctr">
          <a:solidFill>
            <a:schemeClr val="accent2">
              <a:hueOff val="0"/>
              <a:satOff val="0"/>
              <a:lumOff val="0"/>
              <a:alphaOff val="0"/>
            </a:schemeClr>
          </a:solidFill>
          <a:prstDash val="solid"/>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justLow" defTabSz="222250" rtl="1">
            <a:lnSpc>
              <a:spcPct val="90000"/>
            </a:lnSpc>
            <a:spcBef>
              <a:spcPct val="0"/>
            </a:spcBef>
            <a:spcAft>
              <a:spcPct val="35000"/>
            </a:spcAft>
          </a:pPr>
          <a:endParaRPr lang="ar-JO" sz="500" kern="1200"/>
        </a:p>
      </dsp:txBody>
      <dsp:txXfrm rot="10800000">
        <a:off x="6676484" y="2396576"/>
        <a:ext cx="75154" cy="75154"/>
      </dsp:txXfrm>
    </dsp:sp>
    <dsp:sp modelId="{1198492B-4C6C-499E-A587-1BDD86A6AA2B}">
      <dsp:nvSpPr>
        <dsp:cNvPr id="0" name=""/>
        <dsp:cNvSpPr/>
      </dsp:nvSpPr>
      <dsp:spPr>
        <a:xfrm>
          <a:off x="3698352" y="1127178"/>
          <a:ext cx="2635291" cy="1317645"/>
        </a:xfrm>
        <a:prstGeom prst="roundRect">
          <a:avLst>
            <a:gd name="adj" fmla="val 10000"/>
          </a:avLst>
        </a:prstGeom>
        <a:gradFill rotWithShape="0">
          <a:gsLst>
            <a:gs pos="0">
              <a:schemeClr val="accent2">
                <a:hueOff val="0"/>
                <a:satOff val="0"/>
                <a:lumOff val="0"/>
                <a:alphaOff val="0"/>
                <a:shade val="15000"/>
                <a:satMod val="180000"/>
              </a:schemeClr>
            </a:gs>
            <a:gs pos="50000">
              <a:schemeClr val="accent2">
                <a:hueOff val="0"/>
                <a:satOff val="0"/>
                <a:lumOff val="0"/>
                <a:alphaOff val="0"/>
                <a:shade val="45000"/>
                <a:satMod val="170000"/>
              </a:schemeClr>
            </a:gs>
            <a:gs pos="70000">
              <a:schemeClr val="accent2">
                <a:hueOff val="0"/>
                <a:satOff val="0"/>
                <a:lumOff val="0"/>
                <a:alphaOff val="0"/>
                <a:tint val="99000"/>
                <a:shade val="65000"/>
                <a:satMod val="155000"/>
              </a:schemeClr>
            </a:gs>
            <a:gs pos="100000">
              <a:schemeClr val="accent2">
                <a:hueOff val="0"/>
                <a:satOff val="0"/>
                <a:lumOff val="0"/>
                <a:alphaOff val="0"/>
                <a:tint val="95500"/>
                <a:shade val="100000"/>
                <a:satMod val="155000"/>
              </a:schemeClr>
            </a:gs>
          </a:gsLst>
          <a:lin ang="16200000" scaled="0"/>
        </a:gradFill>
        <a:ln>
          <a:noFill/>
        </a:ln>
        <a:effectLst>
          <a:outerShdw blurRad="50800" dist="381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1">
          <a:scrgbClr r="0" g="0" b="0"/>
        </a:effectRef>
        <a:fontRef idx="minor">
          <a:schemeClr val="lt1"/>
        </a:fontRef>
      </dsp:style>
      <dsp:txBody>
        <a:bodyPr spcFirstLastPara="0" vert="horz" wrap="square" lIns="22860" tIns="22860" rIns="22860" bIns="22860" numCol="1" spcCol="1270" anchor="ctr" anchorCtr="0">
          <a:noAutofit/>
        </a:bodyPr>
        <a:lstStyle/>
        <a:p>
          <a:pPr lvl="0" algn="ctr" defTabSz="1600200" rtl="1">
            <a:lnSpc>
              <a:spcPct val="90000"/>
            </a:lnSpc>
            <a:spcBef>
              <a:spcPct val="0"/>
            </a:spcBef>
            <a:spcAft>
              <a:spcPct val="35000"/>
            </a:spcAft>
          </a:pPr>
          <a:r>
            <a:rPr lang="ar-JO" sz="3600" b="1" kern="1200" dirty="0" smtClean="0">
              <a:effectLst>
                <a:outerShdw blurRad="38100" dist="38100" dir="2700000" algn="tl">
                  <a:srgbClr val="000000">
                    <a:alpha val="43137"/>
                  </a:srgbClr>
                </a:outerShdw>
              </a:effectLst>
            </a:rPr>
            <a:t>مادي</a:t>
          </a:r>
          <a:endParaRPr lang="ar-JO" sz="3600" b="1" kern="1200" dirty="0">
            <a:effectLst>
              <a:outerShdw blurRad="38100" dist="38100" dir="2700000" algn="tl">
                <a:srgbClr val="000000">
                  <a:alpha val="43137"/>
                </a:srgbClr>
              </a:outerShdw>
            </a:effectLst>
          </a:endParaRPr>
        </a:p>
      </dsp:txBody>
      <dsp:txXfrm>
        <a:off x="3736945" y="1165771"/>
        <a:ext cx="2558105" cy="1240459"/>
      </dsp:txXfrm>
    </dsp:sp>
    <dsp:sp modelId="{ED9BCBDA-3D81-4EE0-A836-4F6177715EFB}">
      <dsp:nvSpPr>
        <dsp:cNvPr id="0" name=""/>
        <dsp:cNvSpPr/>
      </dsp:nvSpPr>
      <dsp:spPr>
        <a:xfrm rot="10719642">
          <a:off x="3100297" y="1773256"/>
          <a:ext cx="598137" cy="39468"/>
        </a:xfrm>
        <a:custGeom>
          <a:avLst/>
          <a:gdLst/>
          <a:ahLst/>
          <a:cxnLst/>
          <a:rect l="0" t="0" r="0" b="0"/>
          <a:pathLst>
            <a:path>
              <a:moveTo>
                <a:pt x="0" y="19734"/>
              </a:moveTo>
              <a:lnTo>
                <a:pt x="598137" y="19734"/>
              </a:lnTo>
            </a:path>
          </a:pathLst>
        </a:custGeom>
        <a:noFill/>
        <a:ln w="55000" cap="flat" cmpd="thickThin" algn="ctr">
          <a:solidFill>
            <a:schemeClr val="accent3">
              <a:hueOff val="0"/>
              <a:satOff val="0"/>
              <a:lumOff val="0"/>
              <a:alphaOff val="0"/>
            </a:schemeClr>
          </a:solidFill>
          <a:prstDash val="solid"/>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justLow" defTabSz="222250" rtl="1">
            <a:lnSpc>
              <a:spcPct val="90000"/>
            </a:lnSpc>
            <a:spcBef>
              <a:spcPct val="0"/>
            </a:spcBef>
            <a:spcAft>
              <a:spcPct val="35000"/>
            </a:spcAft>
          </a:pPr>
          <a:endParaRPr lang="ar-JO" sz="500" kern="1200"/>
        </a:p>
      </dsp:txBody>
      <dsp:txXfrm rot="10800000">
        <a:off x="3384412" y="1778037"/>
        <a:ext cx="29906" cy="29906"/>
      </dsp:txXfrm>
    </dsp:sp>
    <dsp:sp modelId="{11697F83-77C3-463E-9E27-9DF67BE973F0}">
      <dsp:nvSpPr>
        <dsp:cNvPr id="0" name=""/>
        <dsp:cNvSpPr/>
      </dsp:nvSpPr>
      <dsp:spPr>
        <a:xfrm>
          <a:off x="465088" y="579755"/>
          <a:ext cx="2635291" cy="2440450"/>
        </a:xfrm>
        <a:prstGeom prst="roundRect">
          <a:avLst>
            <a:gd name="adj" fmla="val 10000"/>
          </a:avLst>
        </a:prstGeom>
        <a:gradFill rotWithShape="0">
          <a:gsLst>
            <a:gs pos="0">
              <a:schemeClr val="accent3">
                <a:hueOff val="0"/>
                <a:satOff val="0"/>
                <a:lumOff val="0"/>
                <a:alphaOff val="0"/>
                <a:shade val="15000"/>
                <a:satMod val="180000"/>
              </a:schemeClr>
            </a:gs>
            <a:gs pos="50000">
              <a:schemeClr val="accent3">
                <a:hueOff val="0"/>
                <a:satOff val="0"/>
                <a:lumOff val="0"/>
                <a:alphaOff val="0"/>
                <a:shade val="45000"/>
                <a:satMod val="170000"/>
              </a:schemeClr>
            </a:gs>
            <a:gs pos="70000">
              <a:schemeClr val="accent3">
                <a:hueOff val="0"/>
                <a:satOff val="0"/>
                <a:lumOff val="0"/>
                <a:alphaOff val="0"/>
                <a:tint val="99000"/>
                <a:shade val="65000"/>
                <a:satMod val="155000"/>
              </a:schemeClr>
            </a:gs>
            <a:gs pos="100000">
              <a:schemeClr val="accent3">
                <a:hueOff val="0"/>
                <a:satOff val="0"/>
                <a:lumOff val="0"/>
                <a:alphaOff val="0"/>
                <a:tint val="95500"/>
                <a:shade val="100000"/>
                <a:satMod val="155000"/>
              </a:schemeClr>
            </a:gs>
          </a:gsLst>
          <a:lin ang="16200000" scaled="0"/>
        </a:gradFill>
        <a:ln>
          <a:noFill/>
        </a:ln>
        <a:effectLst>
          <a:outerShdw blurRad="50800" dist="381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1">
          <a:scrgbClr r="0" g="0" b="0"/>
        </a:effectRef>
        <a:fontRef idx="minor">
          <a:schemeClr val="lt1"/>
        </a:fontRef>
      </dsp:style>
      <dsp:txBody>
        <a:bodyPr spcFirstLastPara="0" vert="horz" wrap="square" lIns="15240" tIns="15240" rIns="15240" bIns="15240" numCol="1" spcCol="1270" anchor="ctr" anchorCtr="0">
          <a:noAutofit/>
        </a:bodyPr>
        <a:lstStyle/>
        <a:p>
          <a:pPr lvl="0" algn="justLow" defTabSz="1066800" rtl="1">
            <a:lnSpc>
              <a:spcPct val="90000"/>
            </a:lnSpc>
            <a:spcBef>
              <a:spcPct val="0"/>
            </a:spcBef>
            <a:spcAft>
              <a:spcPct val="35000"/>
            </a:spcAft>
          </a:pPr>
          <a:r>
            <a:rPr lang="ar-JO" sz="2400" b="1" kern="1200" dirty="0" smtClean="0">
              <a:effectLst>
                <a:outerShdw blurRad="38100" dist="38100" dir="2700000" algn="tl">
                  <a:srgbClr val="000000">
                    <a:alpha val="43137"/>
                  </a:srgbClr>
                </a:outerShdw>
              </a:effectLst>
            </a:rPr>
            <a:t>هو الذي يصيب الانسان في جسمه وماله وهو الاكثر </a:t>
          </a:r>
          <a:r>
            <a:rPr lang="ar-JO" sz="2400" b="1" kern="1200" dirty="0" smtClean="0">
              <a:effectLst>
                <a:outerShdw blurRad="38100" dist="38100" dir="2700000" algn="tl">
                  <a:srgbClr val="000000">
                    <a:alpha val="43137"/>
                  </a:srgbClr>
                </a:outerShdw>
              </a:effectLst>
            </a:rPr>
            <a:t>شيوعاً.</a:t>
          </a:r>
          <a:endParaRPr lang="ar-JO" sz="2400" b="1" kern="1200" dirty="0">
            <a:effectLst>
              <a:outerShdw blurRad="38100" dist="38100" dir="2700000" algn="tl">
                <a:srgbClr val="000000">
                  <a:alpha val="43137"/>
                </a:srgbClr>
              </a:outerShdw>
            </a:effectLst>
          </a:endParaRPr>
        </a:p>
      </dsp:txBody>
      <dsp:txXfrm>
        <a:off x="536566" y="651233"/>
        <a:ext cx="2492335" cy="2297494"/>
      </dsp:txXfrm>
    </dsp:sp>
    <dsp:sp modelId="{52269449-B699-457B-9B4B-2D23A1F55826}">
      <dsp:nvSpPr>
        <dsp:cNvPr id="0" name=""/>
        <dsp:cNvSpPr/>
      </dsp:nvSpPr>
      <dsp:spPr>
        <a:xfrm rot="7290226">
          <a:off x="5986065" y="3683266"/>
          <a:ext cx="1455991" cy="39468"/>
        </a:xfrm>
        <a:custGeom>
          <a:avLst/>
          <a:gdLst/>
          <a:ahLst/>
          <a:cxnLst/>
          <a:rect l="0" t="0" r="0" b="0"/>
          <a:pathLst>
            <a:path>
              <a:moveTo>
                <a:pt x="0" y="19734"/>
              </a:moveTo>
              <a:lnTo>
                <a:pt x="1455991" y="19734"/>
              </a:lnTo>
            </a:path>
          </a:pathLst>
        </a:custGeom>
        <a:noFill/>
        <a:ln w="55000" cap="flat" cmpd="thickThin" algn="ctr">
          <a:solidFill>
            <a:schemeClr val="accent2">
              <a:hueOff val="0"/>
              <a:satOff val="0"/>
              <a:lumOff val="0"/>
              <a:alphaOff val="0"/>
            </a:schemeClr>
          </a:solidFill>
          <a:prstDash val="solid"/>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justLow" defTabSz="222250" rtl="1">
            <a:lnSpc>
              <a:spcPct val="90000"/>
            </a:lnSpc>
            <a:spcBef>
              <a:spcPct val="0"/>
            </a:spcBef>
            <a:spcAft>
              <a:spcPct val="35000"/>
            </a:spcAft>
          </a:pPr>
          <a:endParaRPr lang="ar-JO" sz="500" kern="1200"/>
        </a:p>
      </dsp:txBody>
      <dsp:txXfrm rot="10800000">
        <a:off x="6677661" y="3666600"/>
        <a:ext cx="72799" cy="72799"/>
      </dsp:txXfrm>
    </dsp:sp>
    <dsp:sp modelId="{34A5B298-B5F8-4872-A1A2-EE6DB364136E}">
      <dsp:nvSpPr>
        <dsp:cNvPr id="0" name=""/>
        <dsp:cNvSpPr/>
      </dsp:nvSpPr>
      <dsp:spPr>
        <a:xfrm>
          <a:off x="3698352" y="3664871"/>
          <a:ext cx="2635291" cy="1317645"/>
        </a:xfrm>
        <a:prstGeom prst="roundRect">
          <a:avLst>
            <a:gd name="adj" fmla="val 10000"/>
          </a:avLst>
        </a:prstGeom>
        <a:gradFill rotWithShape="0">
          <a:gsLst>
            <a:gs pos="0">
              <a:schemeClr val="accent2">
                <a:hueOff val="0"/>
                <a:satOff val="0"/>
                <a:lumOff val="0"/>
                <a:alphaOff val="0"/>
                <a:shade val="15000"/>
                <a:satMod val="180000"/>
              </a:schemeClr>
            </a:gs>
            <a:gs pos="50000">
              <a:schemeClr val="accent2">
                <a:hueOff val="0"/>
                <a:satOff val="0"/>
                <a:lumOff val="0"/>
                <a:alphaOff val="0"/>
                <a:shade val="45000"/>
                <a:satMod val="170000"/>
              </a:schemeClr>
            </a:gs>
            <a:gs pos="70000">
              <a:schemeClr val="accent2">
                <a:hueOff val="0"/>
                <a:satOff val="0"/>
                <a:lumOff val="0"/>
                <a:alphaOff val="0"/>
                <a:tint val="99000"/>
                <a:shade val="65000"/>
                <a:satMod val="155000"/>
              </a:schemeClr>
            </a:gs>
            <a:gs pos="100000">
              <a:schemeClr val="accent2">
                <a:hueOff val="0"/>
                <a:satOff val="0"/>
                <a:lumOff val="0"/>
                <a:alphaOff val="0"/>
                <a:tint val="95500"/>
                <a:shade val="100000"/>
                <a:satMod val="155000"/>
              </a:schemeClr>
            </a:gs>
          </a:gsLst>
          <a:lin ang="16200000" scaled="0"/>
        </a:gradFill>
        <a:ln>
          <a:noFill/>
        </a:ln>
        <a:effectLst>
          <a:outerShdw blurRad="50800" dist="381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1">
          <a:scrgbClr r="0" g="0" b="0"/>
        </a:effectRef>
        <a:fontRef idx="minor">
          <a:schemeClr val="lt1"/>
        </a:fontRef>
      </dsp:style>
      <dsp:txBody>
        <a:bodyPr spcFirstLastPara="0" vert="horz" wrap="square" lIns="22860" tIns="22860" rIns="22860" bIns="22860" numCol="1" spcCol="1270" anchor="ctr" anchorCtr="0">
          <a:noAutofit/>
        </a:bodyPr>
        <a:lstStyle/>
        <a:p>
          <a:pPr lvl="0" algn="ctr" defTabSz="1600200" rtl="1">
            <a:lnSpc>
              <a:spcPct val="90000"/>
            </a:lnSpc>
            <a:spcBef>
              <a:spcPct val="0"/>
            </a:spcBef>
            <a:spcAft>
              <a:spcPct val="35000"/>
            </a:spcAft>
          </a:pPr>
          <a:r>
            <a:rPr lang="ar-JO" sz="3600" b="1" kern="1200" dirty="0" smtClean="0">
              <a:effectLst>
                <a:outerShdw blurRad="38100" dist="38100" dir="2700000" algn="tl">
                  <a:srgbClr val="000000">
                    <a:alpha val="43137"/>
                  </a:srgbClr>
                </a:outerShdw>
              </a:effectLst>
            </a:rPr>
            <a:t>معنوي</a:t>
          </a:r>
          <a:endParaRPr lang="ar-JO" sz="3600" b="1" kern="1200" dirty="0">
            <a:effectLst>
              <a:outerShdw blurRad="38100" dist="38100" dir="2700000" algn="tl">
                <a:srgbClr val="000000">
                  <a:alpha val="43137"/>
                </a:srgbClr>
              </a:outerShdw>
            </a:effectLst>
          </a:endParaRPr>
        </a:p>
      </dsp:txBody>
      <dsp:txXfrm>
        <a:off x="3736945" y="3703464"/>
        <a:ext cx="2558105" cy="1240459"/>
      </dsp:txXfrm>
    </dsp:sp>
    <dsp:sp modelId="{5AD87014-628C-423A-9098-84B6745FDE4C}">
      <dsp:nvSpPr>
        <dsp:cNvPr id="0" name=""/>
        <dsp:cNvSpPr/>
      </dsp:nvSpPr>
      <dsp:spPr>
        <a:xfrm rot="10470112">
          <a:off x="3251748" y="4325404"/>
          <a:ext cx="447634" cy="39468"/>
        </a:xfrm>
        <a:custGeom>
          <a:avLst/>
          <a:gdLst/>
          <a:ahLst/>
          <a:cxnLst/>
          <a:rect l="0" t="0" r="0" b="0"/>
          <a:pathLst>
            <a:path>
              <a:moveTo>
                <a:pt x="0" y="19734"/>
              </a:moveTo>
              <a:lnTo>
                <a:pt x="447634" y="19734"/>
              </a:lnTo>
            </a:path>
          </a:pathLst>
        </a:custGeom>
        <a:noFill/>
        <a:ln w="55000" cap="flat" cmpd="thickThin" algn="ctr">
          <a:solidFill>
            <a:schemeClr val="accent3">
              <a:hueOff val="0"/>
              <a:satOff val="0"/>
              <a:lumOff val="0"/>
              <a:alphaOff val="0"/>
            </a:schemeClr>
          </a:solidFill>
          <a:prstDash val="solid"/>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justLow" defTabSz="222250" rtl="1">
            <a:lnSpc>
              <a:spcPct val="90000"/>
            </a:lnSpc>
            <a:spcBef>
              <a:spcPct val="0"/>
            </a:spcBef>
            <a:spcAft>
              <a:spcPct val="35000"/>
            </a:spcAft>
          </a:pPr>
          <a:endParaRPr lang="ar-JO" sz="500" kern="1200"/>
        </a:p>
      </dsp:txBody>
      <dsp:txXfrm rot="10800000">
        <a:off x="3464374" y="4333947"/>
        <a:ext cx="22381" cy="22381"/>
      </dsp:txXfrm>
    </dsp:sp>
    <dsp:sp modelId="{0FD0240F-FB16-407B-86F6-57608B5DD8AA}">
      <dsp:nvSpPr>
        <dsp:cNvPr id="0" name=""/>
        <dsp:cNvSpPr/>
      </dsp:nvSpPr>
      <dsp:spPr>
        <a:xfrm>
          <a:off x="617486" y="3246762"/>
          <a:ext cx="2635291" cy="2239641"/>
        </a:xfrm>
        <a:prstGeom prst="roundRect">
          <a:avLst>
            <a:gd name="adj" fmla="val 10000"/>
          </a:avLst>
        </a:prstGeom>
        <a:gradFill rotWithShape="0">
          <a:gsLst>
            <a:gs pos="0">
              <a:schemeClr val="accent3">
                <a:hueOff val="0"/>
                <a:satOff val="0"/>
                <a:lumOff val="0"/>
                <a:alphaOff val="0"/>
                <a:shade val="15000"/>
                <a:satMod val="180000"/>
              </a:schemeClr>
            </a:gs>
            <a:gs pos="50000">
              <a:schemeClr val="accent3">
                <a:hueOff val="0"/>
                <a:satOff val="0"/>
                <a:lumOff val="0"/>
                <a:alphaOff val="0"/>
                <a:shade val="45000"/>
                <a:satMod val="170000"/>
              </a:schemeClr>
            </a:gs>
            <a:gs pos="70000">
              <a:schemeClr val="accent3">
                <a:hueOff val="0"/>
                <a:satOff val="0"/>
                <a:lumOff val="0"/>
                <a:alphaOff val="0"/>
                <a:tint val="99000"/>
                <a:shade val="65000"/>
                <a:satMod val="155000"/>
              </a:schemeClr>
            </a:gs>
            <a:gs pos="100000">
              <a:schemeClr val="accent3">
                <a:hueOff val="0"/>
                <a:satOff val="0"/>
                <a:lumOff val="0"/>
                <a:alphaOff val="0"/>
                <a:tint val="95500"/>
                <a:shade val="100000"/>
                <a:satMod val="155000"/>
              </a:schemeClr>
            </a:gs>
          </a:gsLst>
          <a:lin ang="16200000" scaled="0"/>
        </a:gradFill>
        <a:ln>
          <a:noFill/>
        </a:ln>
        <a:effectLst>
          <a:outerShdw blurRad="50800" dist="381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1">
          <a:scrgbClr r="0" g="0" b="0"/>
        </a:effectRef>
        <a:fontRef idx="minor">
          <a:schemeClr val="lt1"/>
        </a:fontRef>
      </dsp:style>
      <dsp:txBody>
        <a:bodyPr spcFirstLastPara="0" vert="horz" wrap="square" lIns="15240" tIns="15240" rIns="15240" bIns="15240" numCol="1" spcCol="1270" anchor="ctr" anchorCtr="0">
          <a:noAutofit/>
        </a:bodyPr>
        <a:lstStyle/>
        <a:p>
          <a:pPr lvl="0" algn="justLow" defTabSz="1066800" rtl="1">
            <a:lnSpc>
              <a:spcPct val="90000"/>
            </a:lnSpc>
            <a:spcBef>
              <a:spcPct val="0"/>
            </a:spcBef>
            <a:spcAft>
              <a:spcPct val="35000"/>
            </a:spcAft>
          </a:pPr>
          <a:r>
            <a:rPr lang="ar-JO" sz="2400" b="1" kern="1200" dirty="0" smtClean="0">
              <a:effectLst>
                <a:outerShdw blurRad="38100" dist="38100" dir="2700000" algn="tl">
                  <a:srgbClr val="000000">
                    <a:alpha val="43137"/>
                  </a:srgbClr>
                </a:outerShdw>
              </a:effectLst>
            </a:rPr>
            <a:t>هو الضرر الذي يصيب الانسان في شعوره أو عاطفته </a:t>
          </a:r>
          <a:r>
            <a:rPr lang="ar-JO" sz="2400" b="1" kern="1200" dirty="0" smtClean="0">
              <a:effectLst>
                <a:outerShdw blurRad="38100" dist="38100" dir="2700000" algn="tl">
                  <a:srgbClr val="000000">
                    <a:alpha val="43137"/>
                  </a:srgbClr>
                </a:outerShdw>
              </a:effectLst>
            </a:rPr>
            <a:t>أو </a:t>
          </a:r>
          <a:r>
            <a:rPr lang="ar-JO" sz="2400" b="1" kern="1200" dirty="0" smtClean="0">
              <a:effectLst>
                <a:outerShdw blurRad="38100" dist="38100" dir="2700000" algn="tl">
                  <a:srgbClr val="000000">
                    <a:alpha val="43137"/>
                  </a:srgbClr>
                </a:outerShdw>
              </a:effectLst>
            </a:rPr>
            <a:t>كرامته </a:t>
          </a:r>
          <a:r>
            <a:rPr lang="ar-JO" sz="2400" b="1" kern="1200" dirty="0" smtClean="0">
              <a:effectLst>
                <a:outerShdw blurRad="38100" dist="38100" dir="2700000" algn="tl">
                  <a:srgbClr val="000000">
                    <a:alpha val="43137"/>
                  </a:srgbClr>
                </a:outerShdw>
              </a:effectLst>
            </a:rPr>
            <a:t>أو </a:t>
          </a:r>
          <a:r>
            <a:rPr lang="ar-JO" sz="2400" b="1" kern="1200" dirty="0" smtClean="0">
              <a:effectLst>
                <a:outerShdw blurRad="38100" dist="38100" dir="2700000" algn="tl">
                  <a:srgbClr val="000000">
                    <a:alpha val="43137"/>
                  </a:srgbClr>
                </a:outerShdw>
              </a:effectLst>
            </a:rPr>
            <a:t>سمعته </a:t>
          </a:r>
          <a:r>
            <a:rPr lang="ar-JO" sz="2400" b="1" kern="1200" dirty="0" smtClean="0">
              <a:effectLst>
                <a:outerShdw blurRad="38100" dist="38100" dir="2700000" algn="tl">
                  <a:srgbClr val="000000">
                    <a:alpha val="43137"/>
                  </a:srgbClr>
                </a:outerShdw>
              </a:effectLst>
            </a:rPr>
            <a:t>أو </a:t>
          </a:r>
          <a:r>
            <a:rPr lang="ar-JO" sz="2400" b="1" kern="1200" dirty="0" smtClean="0">
              <a:effectLst>
                <a:outerShdw blurRad="38100" dist="38100" dir="2700000" algn="tl">
                  <a:srgbClr val="000000">
                    <a:alpha val="43137"/>
                  </a:srgbClr>
                </a:outerShdw>
              </a:effectLst>
            </a:rPr>
            <a:t>مركزه الاجتماعي </a:t>
          </a:r>
          <a:r>
            <a:rPr lang="ar-JO" sz="2400" b="1" kern="1200" dirty="0" smtClean="0">
              <a:effectLst>
                <a:outerShdw blurRad="38100" dist="38100" dir="2700000" algn="tl">
                  <a:srgbClr val="000000">
                    <a:alpha val="43137"/>
                  </a:srgbClr>
                </a:outerShdw>
              </a:effectLst>
            </a:rPr>
            <a:t>أو </a:t>
          </a:r>
          <a:r>
            <a:rPr lang="ar-JO" sz="2400" b="1" kern="1200" dirty="0" smtClean="0">
              <a:effectLst>
                <a:outerShdw blurRad="38100" dist="38100" dir="2700000" algn="tl">
                  <a:srgbClr val="000000">
                    <a:alpha val="43137"/>
                  </a:srgbClr>
                </a:outerShdw>
              </a:effectLst>
            </a:rPr>
            <a:t>اعتباره المالي.</a:t>
          </a:r>
          <a:endParaRPr lang="ar-JO" sz="2400" b="1" kern="1200" dirty="0">
            <a:effectLst>
              <a:outerShdw blurRad="38100" dist="38100" dir="2700000" algn="tl">
                <a:srgbClr val="000000">
                  <a:alpha val="43137"/>
                </a:srgbClr>
              </a:outerShdw>
            </a:effectLst>
          </a:endParaRPr>
        </a:p>
      </dsp:txBody>
      <dsp:txXfrm>
        <a:off x="683083" y="3312359"/>
        <a:ext cx="2504097" cy="2108447"/>
      </dsp:txXfrm>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A2A0054-28B8-4900-82BC-E4FE362E090A}">
      <dsp:nvSpPr>
        <dsp:cNvPr id="0" name=""/>
        <dsp:cNvSpPr/>
      </dsp:nvSpPr>
      <dsp:spPr>
        <a:xfrm>
          <a:off x="0" y="271171"/>
          <a:ext cx="7924800" cy="3811500"/>
        </a:xfrm>
        <a:prstGeom prst="rect">
          <a:avLst/>
        </a:prstGeom>
        <a:solidFill>
          <a:schemeClr val="lt1">
            <a:alpha val="90000"/>
            <a:hueOff val="0"/>
            <a:satOff val="0"/>
            <a:lumOff val="0"/>
            <a:alphaOff val="0"/>
          </a:schemeClr>
        </a:solidFill>
        <a:ln w="55000" cap="flat" cmpd="thickThin"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15053" tIns="1145540" rIns="615053" bIns="199136" numCol="1" spcCol="1270" anchor="t" anchorCtr="0">
          <a:noAutofit/>
        </a:bodyPr>
        <a:lstStyle/>
        <a:p>
          <a:pPr marL="285750" lvl="1" indent="-285750" algn="justLow" defTabSz="1244600" rtl="1">
            <a:lnSpc>
              <a:spcPct val="150000"/>
            </a:lnSpc>
            <a:spcBef>
              <a:spcPct val="0"/>
            </a:spcBef>
            <a:spcAft>
              <a:spcPct val="15000"/>
            </a:spcAft>
            <a:buChar char="••"/>
          </a:pPr>
          <a:r>
            <a:rPr lang="ar-JO" sz="2800" b="1" kern="1200" dirty="0" smtClean="0">
              <a:effectLst>
                <a:outerShdw blurRad="38100" dist="38100" dir="2700000" algn="tl">
                  <a:srgbClr val="000000">
                    <a:alpha val="43137"/>
                  </a:srgbClr>
                </a:outerShdw>
              </a:effectLst>
            </a:rPr>
            <a:t>إذا أثبت </a:t>
          </a:r>
          <a:r>
            <a:rPr lang="ar-JO" sz="2800" b="1" kern="1200" dirty="0" smtClean="0">
              <a:effectLst>
                <a:outerShdw blurRad="38100" dist="38100" dir="2700000" algn="tl">
                  <a:srgbClr val="000000">
                    <a:alpha val="43137"/>
                  </a:srgbClr>
                </a:outerShdw>
              </a:effectLst>
            </a:rPr>
            <a:t>الشخص </a:t>
          </a:r>
          <a:r>
            <a:rPr lang="ar-JO" sz="2800" b="1" kern="1200" dirty="0" smtClean="0">
              <a:effectLst>
                <a:outerShdw blurRad="38100" dist="38100" dir="2700000" algn="tl">
                  <a:srgbClr val="000000">
                    <a:alpha val="43137"/>
                  </a:srgbClr>
                </a:outerShdw>
              </a:effectLst>
            </a:rPr>
            <a:t>أن </a:t>
          </a:r>
          <a:r>
            <a:rPr lang="ar-JO" sz="2800" b="1" kern="1200" dirty="0" smtClean="0">
              <a:effectLst>
                <a:outerShdw blurRad="38100" dist="38100" dir="2700000" algn="tl">
                  <a:srgbClr val="000000">
                    <a:alpha val="43137"/>
                  </a:srgbClr>
                </a:outerShdw>
              </a:effectLst>
            </a:rPr>
            <a:t>الضرر قد نشأ عن سبب </a:t>
          </a:r>
          <a:r>
            <a:rPr lang="ar-JO" sz="2800" b="1" kern="1200" dirty="0" smtClean="0">
              <a:effectLst>
                <a:outerShdw blurRad="38100" dist="38100" dir="2700000" algn="tl">
                  <a:srgbClr val="000000">
                    <a:alpha val="43137"/>
                  </a:srgbClr>
                </a:outerShdw>
              </a:effectLst>
            </a:rPr>
            <a:t>أجنبي </a:t>
          </a:r>
          <a:r>
            <a:rPr lang="ar-JO" sz="2800" b="1" kern="1200" dirty="0" smtClean="0">
              <a:effectLst>
                <a:outerShdw blurRad="38100" dist="38100" dir="2700000" algn="tl">
                  <a:srgbClr val="000000">
                    <a:alpha val="43137"/>
                  </a:srgbClr>
                </a:outerShdw>
              </a:effectLst>
            </a:rPr>
            <a:t>لا يد فيه كافة سماوية </a:t>
          </a:r>
          <a:r>
            <a:rPr lang="ar-JO" sz="2800" b="1" kern="1200" dirty="0" smtClean="0">
              <a:effectLst>
                <a:outerShdw blurRad="38100" dist="38100" dir="2700000" algn="tl">
                  <a:srgbClr val="000000">
                    <a:alpha val="43137"/>
                  </a:srgbClr>
                </a:outerShdw>
              </a:effectLst>
            </a:rPr>
            <a:t>أو </a:t>
          </a:r>
          <a:r>
            <a:rPr lang="ar-JO" sz="2800" b="1" kern="1200" dirty="0" smtClean="0">
              <a:effectLst>
                <a:outerShdw blurRad="38100" dist="38100" dir="2700000" algn="tl">
                  <a:srgbClr val="000000">
                    <a:alpha val="43137"/>
                  </a:srgbClr>
                </a:outerShdw>
              </a:effectLst>
            </a:rPr>
            <a:t>حادث فجائي </a:t>
          </a:r>
          <a:r>
            <a:rPr lang="ar-JO" sz="2800" b="1" kern="1200" dirty="0" smtClean="0">
              <a:effectLst>
                <a:outerShdw blurRad="38100" dist="38100" dir="2700000" algn="tl">
                  <a:srgbClr val="000000">
                    <a:alpha val="43137"/>
                  </a:srgbClr>
                </a:outerShdw>
              </a:effectLst>
            </a:rPr>
            <a:t>أو </a:t>
          </a:r>
          <a:r>
            <a:rPr lang="ar-JO" sz="2800" b="1" kern="1200" dirty="0" smtClean="0">
              <a:effectLst>
                <a:outerShdw blurRad="38100" dist="38100" dir="2700000" algn="tl">
                  <a:srgbClr val="000000">
                    <a:alpha val="43137"/>
                  </a:srgbClr>
                </a:outerShdw>
              </a:effectLst>
            </a:rPr>
            <a:t>قوة قاهرة </a:t>
          </a:r>
          <a:r>
            <a:rPr lang="ar-JO" sz="2800" b="1" kern="1200" dirty="0" smtClean="0">
              <a:effectLst>
                <a:outerShdw blurRad="38100" dist="38100" dir="2700000" algn="tl">
                  <a:srgbClr val="000000">
                    <a:alpha val="43137"/>
                  </a:srgbClr>
                </a:outerShdw>
              </a:effectLst>
            </a:rPr>
            <a:t>أو </a:t>
          </a:r>
          <a:r>
            <a:rPr lang="ar-JO" sz="2800" b="1" kern="1200" dirty="0" smtClean="0">
              <a:effectLst>
                <a:outerShdw blurRad="38100" dist="38100" dir="2700000" algn="tl">
                  <a:srgbClr val="000000">
                    <a:alpha val="43137"/>
                  </a:srgbClr>
                </a:outerShdw>
              </a:effectLst>
            </a:rPr>
            <a:t>فعل الغير </a:t>
          </a:r>
          <a:r>
            <a:rPr lang="ar-JO" sz="2800" b="1" kern="1200" dirty="0" smtClean="0">
              <a:effectLst>
                <a:outerShdw blurRad="38100" dist="38100" dir="2700000" algn="tl">
                  <a:srgbClr val="000000">
                    <a:alpha val="43137"/>
                  </a:srgbClr>
                </a:outerShdw>
              </a:effectLst>
            </a:rPr>
            <a:t>أو </a:t>
          </a:r>
          <a:r>
            <a:rPr lang="ar-JO" sz="2800" b="1" kern="1200" dirty="0" smtClean="0">
              <a:effectLst>
                <a:outerShdw blurRad="38100" dist="38100" dir="2700000" algn="tl">
                  <a:srgbClr val="000000">
                    <a:alpha val="43137"/>
                  </a:srgbClr>
                </a:outerShdw>
              </a:effectLst>
            </a:rPr>
            <a:t>فعل المتضرر كان غير ملزم ما لم يقض القانون </a:t>
          </a:r>
          <a:r>
            <a:rPr lang="ar-JO" sz="2800" b="1" kern="1200" dirty="0" smtClean="0">
              <a:effectLst>
                <a:outerShdw blurRad="38100" dist="38100" dir="2700000" algn="tl">
                  <a:srgbClr val="000000">
                    <a:alpha val="43137"/>
                  </a:srgbClr>
                </a:outerShdw>
              </a:effectLst>
            </a:rPr>
            <a:t>أو </a:t>
          </a:r>
          <a:r>
            <a:rPr lang="ar-JO" sz="2800" b="1" kern="1200" dirty="0" smtClean="0">
              <a:effectLst>
                <a:outerShdw blurRad="38100" dist="38100" dir="2700000" algn="tl">
                  <a:srgbClr val="000000">
                    <a:alpha val="43137"/>
                  </a:srgbClr>
                </a:outerShdw>
              </a:effectLst>
            </a:rPr>
            <a:t>الاتفاق بغير </a:t>
          </a:r>
          <a:r>
            <a:rPr lang="ar-JO" sz="2800" b="1" kern="1200" dirty="0" smtClean="0">
              <a:effectLst>
                <a:outerShdw blurRad="38100" dist="38100" dir="2700000" algn="tl">
                  <a:srgbClr val="000000">
                    <a:alpha val="43137"/>
                  </a:srgbClr>
                </a:outerShdw>
              </a:effectLst>
            </a:rPr>
            <a:t>ذلك.</a:t>
          </a:r>
          <a:endParaRPr lang="ar-JO" sz="2800" b="1" kern="1200" dirty="0">
            <a:effectLst>
              <a:outerShdw blurRad="38100" dist="38100" dir="2700000" algn="tl">
                <a:srgbClr val="000000">
                  <a:alpha val="43137"/>
                </a:srgbClr>
              </a:outerShdw>
            </a:effectLst>
          </a:endParaRPr>
        </a:p>
      </dsp:txBody>
      <dsp:txXfrm>
        <a:off x="0" y="271171"/>
        <a:ext cx="7924800" cy="3811500"/>
      </dsp:txXfrm>
    </dsp:sp>
    <dsp:sp modelId="{74D79652-82E5-47B1-94EB-7607C209EA0F}">
      <dsp:nvSpPr>
        <dsp:cNvPr id="0" name=""/>
        <dsp:cNvSpPr/>
      </dsp:nvSpPr>
      <dsp:spPr>
        <a:xfrm>
          <a:off x="990588" y="0"/>
          <a:ext cx="6614172" cy="1050842"/>
        </a:xfrm>
        <a:prstGeom prst="roundRect">
          <a:avLst/>
        </a:prstGeom>
        <a:solidFill>
          <a:schemeClr val="accent2">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9677" tIns="0" rIns="209677" bIns="0" numCol="1" spcCol="1270" anchor="ctr" anchorCtr="0">
          <a:noAutofit/>
        </a:bodyPr>
        <a:lstStyle/>
        <a:p>
          <a:pPr lvl="0" algn="r" defTabSz="1422400" rtl="1">
            <a:lnSpc>
              <a:spcPct val="90000"/>
            </a:lnSpc>
            <a:spcBef>
              <a:spcPct val="0"/>
            </a:spcBef>
            <a:spcAft>
              <a:spcPct val="35000"/>
            </a:spcAft>
          </a:pPr>
          <a:r>
            <a:rPr lang="ar-JO" sz="3200" b="1" kern="1200" smtClean="0">
              <a:effectLst>
                <a:outerShdw blurRad="38100" dist="38100" dir="2700000" algn="tl">
                  <a:srgbClr val="000000">
                    <a:alpha val="43137"/>
                  </a:srgbClr>
                </a:outerShdw>
              </a:effectLst>
            </a:rPr>
            <a:t>ورد في المادة 261 من القانون المدني </a:t>
          </a:r>
          <a:endParaRPr lang="ar-JO" sz="3200" b="1" kern="1200" dirty="0">
            <a:effectLst>
              <a:outerShdw blurRad="38100" dist="38100" dir="2700000" algn="tl">
                <a:srgbClr val="000000">
                  <a:alpha val="43137"/>
                </a:srgbClr>
              </a:outerShdw>
            </a:effectLst>
          </a:endParaRPr>
        </a:p>
      </dsp:txBody>
      <dsp:txXfrm>
        <a:off x="1041886" y="51298"/>
        <a:ext cx="6511576" cy="948246"/>
      </dsp:txXfrm>
    </dsp:sp>
  </dsp:spTree>
</dsp:drawing>
</file>

<file path=ppt/diagrams/layout1.xml><?xml version="1.0" encoding="utf-8"?>
<dgm:layoutDef xmlns:dgm="http://schemas.openxmlformats.org/drawingml/2006/diagram" xmlns:a="http://schemas.openxmlformats.org/drawingml/2006/main" uniqueId="urn:microsoft.com/office/officeart/2005/8/layout/radial4">
  <dgm:title val=""/>
  <dgm:desc val=""/>
  <dgm:catLst>
    <dgm:cat type="relationship" pri="190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t modelId="11"/>
        <dgm:pt modelId="12"/>
      </dgm:ptLst>
      <dgm:cxnLst>
        <dgm:cxn modelId="2" srcId="0" destId="1" srcOrd="0" destOrd="0"/>
        <dgm:cxn modelId="15" srcId="1" destId="11" srcOrd="0" destOrd="0"/>
        <dgm:cxn modelId="16" srcId="1" destId="12" srcOrd="1"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ycle">
    <dgm:varLst>
      <dgm:chMax val="1"/>
      <dgm:dir/>
      <dgm:animLvl val="ctr"/>
      <dgm:resizeHandles val="exact"/>
    </dgm:varLst>
    <dgm:choose name="Name0">
      <dgm:if name="Name1" func="var" arg="dir" op="equ" val="norm">
        <dgm:choose name="Name2">
          <dgm:if name="Name3" axis="ch ch" ptType="node node" st="1 1" cnt="1 0" func="cnt" op="lte" val="1">
            <dgm:alg type="cycle">
              <dgm:param type="stAng" val="0"/>
              <dgm:param type="spanAng" val="360"/>
              <dgm:param type="ctrShpMap" val="fNode"/>
            </dgm:alg>
          </dgm:if>
          <dgm:else name="Name4">
            <dgm:choose name="Name5">
              <dgm:if name="Name6" axis="ch ch" ptType="node node" st="1 1" cnt="1 0" func="cnt" op="lte" val="3">
                <dgm:alg type="cycle">
                  <dgm:param type="stAng" val="-55"/>
                  <dgm:param type="spanAng" val="110"/>
                  <dgm:param type="ctrShpMap" val="fNode"/>
                </dgm:alg>
              </dgm:if>
              <dgm:else name="Name7">
                <dgm:choose name="Name8">
                  <dgm:if name="Name9" axis="ch ch" ptType="node node" st="1 1" cnt="1 0" func="cnt" op="equ" val="4">
                    <dgm:alg type="cycle">
                      <dgm:param type="stAng" val="-75"/>
                      <dgm:param type="spanAng" val="150"/>
                      <dgm:param type="ctrShpMap" val="fNode"/>
                    </dgm:alg>
                  </dgm:if>
                  <dgm:else name="Name10">
                    <dgm:alg type="cycle">
                      <dgm:param type="stAng" val="-90"/>
                      <dgm:param type="spanAng" val="180"/>
                      <dgm:param type="ctrShpMap" val="fNode"/>
                    </dgm:alg>
                  </dgm:else>
                </dgm:choose>
              </dgm:else>
            </dgm:choose>
          </dgm:else>
        </dgm:choose>
      </dgm:if>
      <dgm:else name="Name11">
        <dgm:choose name="Name12">
          <dgm:if name="Name13" axis="ch ch" ptType="node node" st="1 1" cnt="1 0" func="cnt" op="lte" val="1">
            <dgm:alg type="cycle">
              <dgm:param type="stAng" val="0"/>
              <dgm:param type="spanAng" val="-360"/>
              <dgm:param type="ctrShpMap" val="fNode"/>
            </dgm:alg>
          </dgm:if>
          <dgm:else name="Name14">
            <dgm:choose name="Name15">
              <dgm:if name="Name16" axis="ch ch" ptType="node node" st="1 1" cnt="1 0" func="cnt" op="lte" val="3">
                <dgm:alg type="cycle">
                  <dgm:param type="stAng" val="55"/>
                  <dgm:param type="spanAng" val="-110"/>
                  <dgm:param type="ctrShpMap" val="fNode"/>
                </dgm:alg>
              </dgm:if>
              <dgm:else name="Name17">
                <dgm:choose name="Name18">
                  <dgm:if name="Name19" axis="ch ch" ptType="node node" st="1 1" cnt="1 0" func="cnt" op="equ" val="4">
                    <dgm:alg type="cycle">
                      <dgm:param type="stAng" val="75"/>
                      <dgm:param type="spanAng" val="-150"/>
                      <dgm:param type="ctrShpMap" val="fNode"/>
                    </dgm:alg>
                  </dgm:if>
                  <dgm:else name="Name20">
                    <dgm:alg type="cycle">
                      <dgm:param type="stAng" val="90"/>
                      <dgm:param type="spanAng" val="-180"/>
                      <dgm:param type="ctrShpMap" val="fNode"/>
                    </dgm:alg>
                  </dgm:else>
                </dgm:choose>
              </dgm:else>
            </dgm:choose>
          </dgm:else>
        </dgm:choose>
      </dgm:else>
    </dgm:choose>
    <dgm:shape xmlns:r="http://schemas.openxmlformats.org/officeDocument/2006/relationships" r:blip="">
      <dgm:adjLst/>
    </dgm:shape>
    <dgm:presOf/>
    <dgm:constrLst>
      <dgm:constr type="w" for="ch" forName="centerShape" refType="w"/>
      <dgm:constr type="w" for="ch" forName="node" refType="w" refFor="ch" refForName="centerShape" fact="0.95"/>
      <dgm:constr type="h" for="ch" forName="parTrans" refType="w" refFor="ch" refForName="centerShape" fact="0.285"/>
      <dgm:constr type="sp" refType="w" refFor="ch" refForName="centerShape" op="equ" fact="0.23"/>
      <dgm:constr type="sibSp" refType="w" refFor="ch" refForName="node" fact="0.1"/>
      <dgm:constr type="primFontSz" for="ch" forName="node" op="equ"/>
    </dgm:constrLst>
    <dgm:choose name="Name21">
      <dgm:if name="Name22" axis="ch ch" ptType="node node" st="1 1" cnt="1 0" func="cnt" op="lte" val="5">
        <dgm:ruleLst>
          <dgm:rule type="w" for="ch" forName="centerShape" val="NaN" fact="0.27" max="NaN"/>
        </dgm:ruleLst>
      </dgm:if>
      <dgm:else name="Name23">
        <dgm:ruleLst>
          <dgm:rule type="w" for="ch" forName="centerShape" val="NaN" fact="0.27" max="NaN"/>
          <dgm:rule type="w" for="ch" forName="node" val="NaN" fact="0.7" max="NaN"/>
        </dgm:ruleLst>
      </dgm:else>
    </dgm:choose>
    <dgm:forEach name="Name24" axis="ch" ptType="node" cnt="1">
      <dgm:layoutNode name="centerShape" styleLbl="node0">
        <dgm:alg type="tx"/>
        <dgm:shape xmlns:r="http://schemas.openxmlformats.org/officeDocument/2006/relationships" type="ellipse" r:blip="">
          <dgm:adjLst/>
        </dgm:shape>
        <dgm:presOf axis="self"/>
        <dgm:constrLst>
          <dgm:constr type="tMarg" refType="primFontSz" fact="0.05"/>
          <dgm:constr type="bMarg" refType="primFontSz" fact="0.05"/>
          <dgm:constr type="lMarg" refType="primFontSz" fact="0.05"/>
          <dgm:constr type="rMarg" refType="primFontSz" fact="0.05"/>
          <dgm:constr type="primFontSz" val="65"/>
          <dgm:constr type="h" refType="w"/>
        </dgm:constrLst>
        <dgm:ruleLst>
          <dgm:rule type="primFontSz" val="5" fact="NaN" max="NaN"/>
        </dgm:ruleLst>
      </dgm:layoutNode>
      <dgm:forEach name="Name25" axis="ch">
        <dgm:forEach name="Name26" axis="self" ptType="parTrans">
          <dgm:layoutNode name="parTrans" styleLbl="bgSibTrans2D1">
            <dgm:alg type="conn">
              <dgm:param type="begPts" val="auto"/>
              <dgm:param type="endPts" val="ctr"/>
              <dgm:param type="endSty" val="noArr"/>
              <dgm:param type="begSty" val="arr"/>
            </dgm:alg>
            <dgm:shape xmlns:r="http://schemas.openxmlformats.org/officeDocument/2006/relationships" type="conn" r:blip="">
              <dgm:adjLst/>
            </dgm:shape>
            <dgm:presOf axis="self"/>
            <dgm:constrLst>
              <dgm:constr type="begPad" refType="connDist" fact="0.055"/>
              <dgm:constr type="endPad"/>
            </dgm:constrLst>
            <dgm:ruleLst/>
          </dgm:layoutNode>
        </dgm:forEach>
        <dgm:forEach name="Name27" axis="self" ptType="node">
          <dgm:layoutNode name="node" styleLbl="node1">
            <dgm:varLst>
              <dgm:bulletEnabled val="1"/>
            </dgm:varLst>
            <dgm:alg type="tx"/>
            <dgm:shape xmlns:r="http://schemas.openxmlformats.org/officeDocument/2006/relationships" type="roundRect" r:blip="">
              <dgm:adjLst>
                <dgm:adj idx="1" val="0.1"/>
              </dgm:adjLst>
            </dgm:shape>
            <dgm:presOf axis="desOrSelf" ptType="node"/>
            <dgm:constrLst>
              <dgm:constr type="primFontSz" val="65"/>
              <dgm:constr type="h" refType="w" fact="0.8"/>
              <dgm:constr type="tMarg" refType="primFontSz" fact="0.15"/>
              <dgm:constr type="bMarg" refType="primFontSz" fact="0.15"/>
              <dgm:constr type="lMarg" refType="primFontSz" fact="0.15"/>
              <dgm:constr type="rMarg" refType="primFontSz" fact="0.15"/>
            </dgm:constrLst>
            <dgm:ruleLst>
              <dgm:rule type="primFontSz" val="5" fact="NaN" max="NaN"/>
            </dgm:ruleLst>
          </dgm:layoutNode>
        </dgm:forEach>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target3">
  <dgm:title val=""/>
  <dgm:desc val=""/>
  <dgm:catLst>
    <dgm:cat type="relationship" pri="11000"/>
    <dgm:cat type="list" pri="22000"/>
    <dgm:cat type="convert" pri="4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ampData>
  <dgm:style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tyleData>
  <dgm:clr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clrData>
  <dgm:layoutNode name="Name0">
    <dgm:varLst>
      <dgm:chMax val="7"/>
      <dgm:dir/>
      <dgm:animLvl val="lvl"/>
      <dgm:resizeHandles val="exact"/>
    </dgm:varLst>
    <dgm:alg type="composite"/>
    <dgm:shape xmlns:r="http://schemas.openxmlformats.org/officeDocument/2006/relationships" r:blip="">
      <dgm:adjLst/>
    </dgm:shape>
    <dgm:presOf/>
    <dgm:choose name="Name1">
      <dgm:if name="Name2" func="var" arg="dir" op="equ" val="norm">
        <dgm:choose name="Name3">
          <dgm:if name="Name4" axis="ch" ptType="node" func="cnt" op="equ" val="1">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rect1ParTx" refType="r" refFor="ch" refForName="space"/>
              <dgm:constr type="w" for="ch" forName="rect1ParTx" refType="w" refFor="ch" refForName="rect1" fact="0.5"/>
              <dgm:constr type="t" for="ch" forName="rect1ParTx" refType="t" refFor="ch" refForName="rect1"/>
              <dgm:constr type="b" for="ch" forName="rect1ParTx" refType="b" refFor="ch" refForName="rect1"/>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5" axis="ch" ptType="node" func="cnt" op="equ" val="2">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rect2ParTx" refType="r" refFor="ch" refForName="space"/>
              <dgm:constr type="w" for="ch" forName="rect2ParTx" refType="w" refFor="ch" refForName="rect2" fact="0.5"/>
              <dgm:constr type="t" for="ch" forName="rect2ParTx" refType="t" refFor="ch" refForName="rect2"/>
              <dgm:constr type="b" for="ch" forName="rect2ParTx" refType="b" refFor="ch" refForName="rect2"/>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b" refFor="ch" refForName="rect2"/>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6" axis="ch" ptType="node" func="cnt" op="equ" val="3">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rect3ParTx" refType="r" refFor="ch" refForName="space"/>
              <dgm:constr type="w" for="ch" forName="rect3ParTx" refType="w" refFor="ch" refForName="rect3" fact="0.5"/>
              <dgm:constr type="t" for="ch" forName="rect3ParTx" refType="t" refFor="ch" refForName="rect3"/>
              <dgm:constr type="b" for="ch" forName="rect3ParTx" refType="b" refFor="ch" refForName="rect3"/>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b" refFor="ch" refForName="rect3"/>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7" axis="ch" ptType="node" func="cnt" op="equ" val="4">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rect4ParTx" refType="r" refFor="ch" refForName="space"/>
              <dgm:constr type="w" for="ch" forName="rect4ParTx" refType="w" refFor="ch" refForName="rect4" fact="0.5"/>
              <dgm:constr type="t" for="ch" forName="rect4ParTx" refType="t" refFor="ch" refForName="rect4"/>
              <dgm:constr type="b" for="ch" forName="rect4ParTx" refType="b" refFor="ch" refForName="rect4"/>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b" refFor="ch" refForName="rect4"/>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8" axis="ch" ptType="node" func="cnt" op="equ" val="5">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rect5ParTx" refType="r" refFor="ch" refForName="space"/>
              <dgm:constr type="w" for="ch" forName="rect5ParTx" refType="w" refFor="ch" refForName="rect5" fact="0.5"/>
              <dgm:constr type="t" for="ch" forName="rect5ParTx" refType="t" refFor="ch" refForName="rect5"/>
              <dgm:constr type="b" for="ch" forName="rect5ParTx" refType="b" refFor="ch" refForName="rect5"/>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b" refFor="ch" refForName="rect5"/>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9" axis="ch" ptType="node" func="cnt" op="equ" val="6">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rect6ParTx" refType="r" refFor="ch" refForName="space"/>
              <dgm:constr type="w" for="ch" forName="rect6ParTx" refType="w" refFor="ch" refForName="rect6" fact="0.5"/>
              <dgm:constr type="t" for="ch" forName="rect6ParTx" refType="t" refFor="ch" refForName="rect6"/>
              <dgm:constr type="b" for="ch" forName="rect6ParTx" refType="b" refFor="ch" refForName="rect6"/>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b" refFor="ch" refForName="rect6"/>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10" axis="ch" ptType="node" func="cnt" op="gte" val="7">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l"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l" for="ch" forName="rect7" refType="r" refFor="ch" refForName="space"/>
              <dgm:constr type="r" for="ch" forName="rect7" refType="w"/>
              <dgm:constr type="h" for="ch" forName="rect7" refType="h" refFor="ch" refForName="circle7"/>
              <dgm:constr type="hOff" for="ch" forName="rect7" refType="hOff" refFor="ch" refForName="circle7"/>
              <dgm:constr type="b" for="ch" forName="rect7" refType="b" refFor="ch" refForName="circle7"/>
              <dgm:constr type="l" for="ch" forName="rect7ParTx" refType="r" refFor="ch" refForName="space"/>
              <dgm:constr type="w" for="ch" forName="rect7ParTx" refType="w" refFor="ch" refForName="rect7" fact="0.5"/>
              <dgm:constr type="t" for="ch" forName="rect7ParTx" refType="t" refFor="ch" refForName="rect7"/>
              <dgm:constr type="b" for="ch" forName="rect7ParTx" refType="b" refFor="ch" refForName="rect7"/>
              <dgm:constr type="l" for="ch" forName="rect7ChTx" refType="r" refFor="ch" refForName="rect7ParTx"/>
              <dgm:constr type="w" for="ch" forName="rect7ChTx" refType="w" refFor="ch" refForName="rect7ParTx"/>
              <dgm:constr type="t" for="ch" forName="rect7ChTx" refType="t" refFor="ch" refForName="rect7ParTx"/>
              <dgm:constr type="b" for="ch" forName="rect7ChTx" refType="b" refFor="ch" refForName="rect7ParTx"/>
              <dgm:constr type="l" for="ch" forName="rect7ParTxNoCh" refType="r" refFor="ch" refForName="space"/>
              <dgm:constr type="w" for="ch" forName="rect7ParTxNoCh" refType="w" refFor="ch" refForName="rect7"/>
              <dgm:constr type="t" for="ch" forName="rect7ParTxNoCh" refType="t" refFor="ch" refForName="rect7"/>
              <dgm:constr type="b" for="ch" forName="rect7ParTxNoCh" refType="b" refFor="ch" refForName="rect7"/>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l" for="ch" forName="rect6ParTx" refType="r" refFor="ch" refForName="space"/>
              <dgm:constr type="w" for="ch" forName="rect6ParTx" refType="w" refFor="ch" refForName="rect6" fact="0.5"/>
              <dgm:constr type="t" for="ch" forName="rect6ParTx" refType="t" refFor="ch" refForName="rect6"/>
              <dgm:constr type="b" for="ch" forName="rect6ParTx" refType="t" refFor="ch" refForName="rect7"/>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11">
            <dgm:constrLst/>
          </dgm:else>
        </dgm:choose>
      </dgm:if>
      <dgm:else name="Name12">
        <dgm:choose name="Name13">
          <dgm:if name="Name14" axis="ch" ptType="node" func="cnt" op="equ" val="1">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r" for="ch" forName="rect1ParTx" refType="l" refFor="ch" refForName="space"/>
              <dgm:constr type="w" for="ch" forName="rect1ParTx" refType="w" refFor="ch" refForName="rect1" fact="0.5"/>
              <dgm:constr type="t" for="ch" forName="rect1ParTx" refType="t" refFor="ch" refForName="rect1"/>
              <dgm:constr type="b" for="ch" forName="rect1ParTx" refType="b" refFor="ch" refForName="rect1"/>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15" axis="ch" ptType="node" func="cnt" op="equ" val="2">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r" for="ch" forName="rect2ParTx" refType="l" refFor="ch" refForName="space"/>
              <dgm:constr type="w" for="ch" forName="rect2ParTx" refType="w" refFor="ch" refForName="rect2" fact="0.5"/>
              <dgm:constr type="t" for="ch" forName="rect2ParTx" refType="t" refFor="ch" refForName="rect2"/>
              <dgm:constr type="b" for="ch" forName="rect2ParTx" refType="b" refFor="ch" refForName="rect2"/>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b" refFor="ch" refForName="rect2"/>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16" axis="ch" ptType="node" func="cnt" op="equ" val="3">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r" for="ch" forName="rect3ParTx" refType="l" refFor="ch" refForName="space"/>
              <dgm:constr type="w" for="ch" forName="rect3ParTx" refType="w" refFor="ch" refForName="rect3" fact="0.5"/>
              <dgm:constr type="t" for="ch" forName="rect3ParTx" refType="t" refFor="ch" refForName="rect3"/>
              <dgm:constr type="b" for="ch" forName="rect3ParTx" refType="b" refFor="ch" refForName="rect3"/>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b" refFor="ch" refForName="rect3"/>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17" axis="ch" ptType="node" func="cnt" op="equ" val="4">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r" for="ch" forName="rect4ParTx" refType="l" refFor="ch" refForName="space"/>
              <dgm:constr type="w" for="ch" forName="rect4ParTx" refType="w" refFor="ch" refForName="rect4" fact="0.5"/>
              <dgm:constr type="t" for="ch" forName="rect4ParTx" refType="t" refFor="ch" refForName="rect4"/>
              <dgm:constr type="b" for="ch" forName="rect4ParTx" refType="b" refFor="ch" refForName="rect4"/>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b" refFor="ch" refForName="rect4"/>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18" axis="ch" ptType="node" func="cnt" op="equ" val="5">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r" for="ch" forName="rect5ParTx" refType="l" refFor="ch" refForName="space"/>
              <dgm:constr type="w" for="ch" forName="rect5ParTx" refType="w" refFor="ch" refForName="rect5" fact="0.5"/>
              <dgm:constr type="t" for="ch" forName="rect5ParTx" refType="t" refFor="ch" refForName="rect5"/>
              <dgm:constr type="b" for="ch" forName="rect5ParTx" refType="b" refFor="ch" refForName="rect5"/>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b" refFor="ch" refForName="rect5"/>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19" axis="ch" ptType="node" func="cnt" op="equ" val="6">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r" for="ch" forName="rect6ParTx" refType="l" refFor="ch" refForName="space"/>
              <dgm:constr type="w" for="ch" forName="rect6ParTx" refType="w" refFor="ch" refForName="rect6" fact="0.5"/>
              <dgm:constr type="t" for="ch" forName="rect6ParTx" refType="t" refFor="ch" refForName="rect6"/>
              <dgm:constr type="b" for="ch" forName="rect6ParTx" refType="b" refFor="ch" refForName="rect6"/>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b" refFor="ch" refForName="rect6"/>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20" axis="ch" ptType="node" func="cnt" op="gte" val="7">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r"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r" for="ch" forName="rect7" refType="l" refFor="ch" refForName="space"/>
              <dgm:constr type="l" for="ch" forName="rect7"/>
              <dgm:constr type="h" for="ch" forName="rect7" refType="h" refFor="ch" refForName="circle7"/>
              <dgm:constr type="hOff" for="ch" forName="rect7" refType="hOff" refFor="ch" refForName="circle7"/>
              <dgm:constr type="b" for="ch" forName="rect7" refType="b" refFor="ch" refForName="circle7"/>
              <dgm:constr type="r" for="ch" forName="rect7ParTx" refType="l" refFor="ch" refForName="space"/>
              <dgm:constr type="w" for="ch" forName="rect7ParTx" refType="w" refFor="ch" refForName="rect7" fact="0.5"/>
              <dgm:constr type="t" for="ch" forName="rect7ParTx" refType="t" refFor="ch" refForName="rect7"/>
              <dgm:constr type="b" for="ch" forName="rect7ParTx" refType="b" refFor="ch" refForName="rect7"/>
              <dgm:constr type="r" for="ch" forName="rect7ChTx" refType="l" refFor="ch" refForName="rect7ParTx"/>
              <dgm:constr type="w" for="ch" forName="rect7ChTx" refType="w" refFor="ch" refForName="rect7ParTx"/>
              <dgm:constr type="t" for="ch" forName="rect7ChTx" refType="t" refFor="ch" refForName="rect7ParTx"/>
              <dgm:constr type="b" for="ch" forName="rect7ChTx" refType="b" refFor="ch" refForName="rect7ParTx"/>
              <dgm:constr type="r" for="ch" forName="rect7ParTxNoCh" refType="l" refFor="ch" refForName="space"/>
              <dgm:constr type="w" for="ch" forName="rect7ParTxNoCh" refType="w" refFor="ch" refForName="rect7"/>
              <dgm:constr type="t" for="ch" forName="rect7ParTxNoCh" refType="t" refFor="ch" refForName="rect7"/>
              <dgm:constr type="b" for="ch" forName="rect7ParTxNoCh" refType="b" refFor="ch" refForName="rect7"/>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r" for="ch" forName="rect6ParTx" refType="l" refFor="ch" refForName="space"/>
              <dgm:constr type="w" for="ch" forName="rect6ParTx" refType="w" refFor="ch" refForName="rect6" fact="0.5"/>
              <dgm:constr type="t" for="ch" forName="rect6ParTx" refType="t" refFor="ch" refForName="rect6"/>
              <dgm:constr type="b" for="ch" forName="rect6ParTx" refType="t" refFor="ch" refForName="rect7"/>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21">
            <dgm:constrLst/>
          </dgm:else>
        </dgm:choose>
      </dgm:else>
    </dgm:choose>
    <dgm:ruleLst/>
    <dgm:forEach name="Name22" axis="ch" ptType="node" cnt="1">
      <dgm:layoutNode name="circle1" styleLbl="node1">
        <dgm:alg type="sp"/>
        <dgm:choose name="Name23">
          <dgm:if name="Name24" func="var" arg="dir" op="equ" val="norm">
            <dgm:shape xmlns:r="http://schemas.openxmlformats.org/officeDocument/2006/relationships" type="pie" r:blip="">
              <dgm:adjLst>
                <dgm:adj idx="1" val="90"/>
                <dgm:adj idx="2" val="270"/>
              </dgm:adjLst>
            </dgm:shape>
          </dgm:if>
          <dgm:else name="Name25">
            <dgm:shape xmlns:r="http://schemas.openxmlformats.org/officeDocument/2006/relationships" type="pie" r:blip="">
              <dgm:adjLst>
                <dgm:adj idx="1" val="270"/>
                <dgm:adj idx="2" val="90"/>
              </dgm:adjLst>
            </dgm:shape>
          </dgm:else>
        </dgm:choose>
        <dgm:presOf/>
        <dgm:constrLst/>
        <dgm:ruleLst/>
      </dgm:layoutNode>
      <dgm:layoutNode name="space">
        <dgm:alg type="sp"/>
        <dgm:shape xmlns:r="http://schemas.openxmlformats.org/officeDocument/2006/relationships" r:blip="">
          <dgm:adjLst/>
        </dgm:shape>
        <dgm:presOf/>
        <dgm:constrLst/>
        <dgm:ruleLst/>
      </dgm:layoutNode>
      <dgm:layoutNode name="rect1" styleLbl="alignAcc1">
        <dgm:alg type="sp"/>
        <dgm:shape xmlns:r="http://schemas.openxmlformats.org/officeDocument/2006/relationships" type="rect" r:blip="">
          <dgm:adjLst/>
        </dgm:shape>
        <dgm:presOf axis="self"/>
        <dgm:constrLst/>
        <dgm:ruleLst/>
      </dgm:layoutNode>
    </dgm:forEach>
    <dgm:forEach name="Name26" axis="ch" ptType="node" st="2" cnt="1">
      <dgm:layoutNode name="vertSpace2">
        <dgm:alg type="sp"/>
        <dgm:shape xmlns:r="http://schemas.openxmlformats.org/officeDocument/2006/relationships" type="rect" r:blip="" hideGeom="1">
          <dgm:adjLst/>
        </dgm:shape>
        <dgm:presOf/>
        <dgm:constrLst/>
        <dgm:ruleLst/>
      </dgm:layoutNode>
      <dgm:layoutNode name="circle2" styleLbl="node1">
        <dgm:alg type="sp"/>
        <dgm:choose name="Name27">
          <dgm:if name="Name28" func="var" arg="dir" op="equ" val="norm">
            <dgm:shape xmlns:r="http://schemas.openxmlformats.org/officeDocument/2006/relationships" type="pie" r:blip="">
              <dgm:adjLst>
                <dgm:adj idx="1" val="90"/>
                <dgm:adj idx="2" val="270"/>
              </dgm:adjLst>
            </dgm:shape>
          </dgm:if>
          <dgm:else name="Name29">
            <dgm:shape xmlns:r="http://schemas.openxmlformats.org/officeDocument/2006/relationships" type="pie" r:blip="">
              <dgm:adjLst>
                <dgm:adj idx="1" val="270"/>
                <dgm:adj idx="2" val="90"/>
              </dgm:adjLst>
            </dgm:shape>
          </dgm:else>
        </dgm:choose>
        <dgm:presOf/>
        <dgm:constrLst/>
        <dgm:ruleLst/>
      </dgm:layoutNode>
      <dgm:layoutNode name="rect2" styleLbl="alignAcc1">
        <dgm:alg type="sp"/>
        <dgm:shape xmlns:r="http://schemas.openxmlformats.org/officeDocument/2006/relationships" type="rect" r:blip="">
          <dgm:adjLst/>
        </dgm:shape>
        <dgm:presOf axis="self"/>
        <dgm:constrLst/>
        <dgm:ruleLst/>
      </dgm:layoutNode>
    </dgm:forEach>
    <dgm:forEach name="Name30" axis="ch" ptType="node" st="3" cnt="1">
      <dgm:layoutNode name="vertSpace3">
        <dgm:alg type="sp"/>
        <dgm:shape xmlns:r="http://schemas.openxmlformats.org/officeDocument/2006/relationships" type="rect" r:blip="" hideGeom="1">
          <dgm:adjLst/>
        </dgm:shape>
        <dgm:presOf/>
        <dgm:constrLst/>
        <dgm:ruleLst/>
      </dgm:layoutNode>
      <dgm:layoutNode name="circle3" styleLbl="node1">
        <dgm:alg type="sp"/>
        <dgm:choose name="Name31">
          <dgm:if name="Name32" func="var" arg="dir" op="equ" val="norm">
            <dgm:shape xmlns:r="http://schemas.openxmlformats.org/officeDocument/2006/relationships" type="pie" r:blip="">
              <dgm:adjLst>
                <dgm:adj idx="1" val="90"/>
                <dgm:adj idx="2" val="270"/>
              </dgm:adjLst>
            </dgm:shape>
          </dgm:if>
          <dgm:else name="Name33">
            <dgm:shape xmlns:r="http://schemas.openxmlformats.org/officeDocument/2006/relationships" type="pie" r:blip="">
              <dgm:adjLst>
                <dgm:adj idx="1" val="270"/>
                <dgm:adj idx="2" val="90"/>
              </dgm:adjLst>
            </dgm:shape>
          </dgm:else>
        </dgm:choose>
        <dgm:presOf/>
        <dgm:constrLst/>
        <dgm:ruleLst/>
      </dgm:layoutNode>
      <dgm:layoutNode name="rect3" styleLbl="alignAcc1">
        <dgm:alg type="sp"/>
        <dgm:shape xmlns:r="http://schemas.openxmlformats.org/officeDocument/2006/relationships" type="rect" r:blip="">
          <dgm:adjLst/>
        </dgm:shape>
        <dgm:presOf axis="self"/>
        <dgm:constrLst/>
        <dgm:ruleLst/>
      </dgm:layoutNode>
    </dgm:forEach>
    <dgm:forEach name="Name34" axis="ch" ptType="node" st="4" cnt="1">
      <dgm:layoutNode name="vertSpace4">
        <dgm:alg type="sp"/>
        <dgm:shape xmlns:r="http://schemas.openxmlformats.org/officeDocument/2006/relationships" type="rect" r:blip="" hideGeom="1">
          <dgm:adjLst/>
        </dgm:shape>
        <dgm:presOf/>
        <dgm:constrLst/>
        <dgm:ruleLst/>
      </dgm:layoutNode>
      <dgm:layoutNode name="circle4" styleLbl="node1">
        <dgm:alg type="sp"/>
        <dgm:choose name="Name35">
          <dgm:if name="Name36" func="var" arg="dir" op="equ" val="norm">
            <dgm:shape xmlns:r="http://schemas.openxmlformats.org/officeDocument/2006/relationships" type="pie" r:blip="">
              <dgm:adjLst>
                <dgm:adj idx="1" val="90"/>
                <dgm:adj idx="2" val="270"/>
              </dgm:adjLst>
            </dgm:shape>
          </dgm:if>
          <dgm:else name="Name37">
            <dgm:shape xmlns:r="http://schemas.openxmlformats.org/officeDocument/2006/relationships" type="pie" r:blip="">
              <dgm:adjLst>
                <dgm:adj idx="1" val="270"/>
                <dgm:adj idx="2" val="90"/>
              </dgm:adjLst>
            </dgm:shape>
          </dgm:else>
        </dgm:choose>
        <dgm:presOf/>
        <dgm:constrLst/>
        <dgm:ruleLst/>
      </dgm:layoutNode>
      <dgm:layoutNode name="rect4" styleLbl="alignAcc1">
        <dgm:alg type="sp"/>
        <dgm:shape xmlns:r="http://schemas.openxmlformats.org/officeDocument/2006/relationships" type="rect" r:blip="">
          <dgm:adjLst/>
        </dgm:shape>
        <dgm:presOf axis="self"/>
        <dgm:constrLst/>
        <dgm:ruleLst/>
      </dgm:layoutNode>
    </dgm:forEach>
    <dgm:forEach name="Name38" axis="ch" ptType="node" st="5" cnt="1">
      <dgm:layoutNode name="vertSpace5">
        <dgm:alg type="sp"/>
        <dgm:shape xmlns:r="http://schemas.openxmlformats.org/officeDocument/2006/relationships" type="rect" r:blip="" hideGeom="1">
          <dgm:adjLst/>
        </dgm:shape>
        <dgm:presOf/>
        <dgm:constrLst/>
        <dgm:ruleLst/>
      </dgm:layoutNode>
      <dgm:layoutNode name="circle5" styleLbl="node1">
        <dgm:alg type="sp"/>
        <dgm:choose name="Name39">
          <dgm:if name="Name40" func="var" arg="dir" op="equ" val="norm">
            <dgm:shape xmlns:r="http://schemas.openxmlformats.org/officeDocument/2006/relationships" type="pie" r:blip="">
              <dgm:adjLst>
                <dgm:adj idx="1" val="90"/>
                <dgm:adj idx="2" val="270"/>
              </dgm:adjLst>
            </dgm:shape>
          </dgm:if>
          <dgm:else name="Name41">
            <dgm:shape xmlns:r="http://schemas.openxmlformats.org/officeDocument/2006/relationships" type="pie" r:blip="">
              <dgm:adjLst>
                <dgm:adj idx="1" val="270"/>
                <dgm:adj idx="2" val="90"/>
              </dgm:adjLst>
            </dgm:shape>
          </dgm:else>
        </dgm:choose>
        <dgm:presOf/>
        <dgm:constrLst/>
        <dgm:ruleLst/>
      </dgm:layoutNode>
      <dgm:layoutNode name="rect5" styleLbl="alignAcc1">
        <dgm:alg type="sp"/>
        <dgm:shape xmlns:r="http://schemas.openxmlformats.org/officeDocument/2006/relationships" type="rect" r:blip="">
          <dgm:adjLst/>
        </dgm:shape>
        <dgm:presOf axis="self"/>
        <dgm:constrLst/>
        <dgm:ruleLst/>
      </dgm:layoutNode>
    </dgm:forEach>
    <dgm:forEach name="Name42" axis="ch" ptType="node" st="6" cnt="1">
      <dgm:layoutNode name="vertSpace6">
        <dgm:alg type="sp"/>
        <dgm:shape xmlns:r="http://schemas.openxmlformats.org/officeDocument/2006/relationships" type="rect" r:blip="" hideGeom="1">
          <dgm:adjLst/>
        </dgm:shape>
        <dgm:presOf/>
        <dgm:constrLst/>
        <dgm:ruleLst/>
      </dgm:layoutNode>
      <dgm:layoutNode name="circle6" styleLbl="node1">
        <dgm:alg type="sp"/>
        <dgm:choose name="Name43">
          <dgm:if name="Name44" func="var" arg="dir" op="equ" val="norm">
            <dgm:shape xmlns:r="http://schemas.openxmlformats.org/officeDocument/2006/relationships" type="pie" r:blip="">
              <dgm:adjLst>
                <dgm:adj idx="1" val="90"/>
                <dgm:adj idx="2" val="270"/>
              </dgm:adjLst>
            </dgm:shape>
          </dgm:if>
          <dgm:else name="Name45">
            <dgm:shape xmlns:r="http://schemas.openxmlformats.org/officeDocument/2006/relationships" type="pie" r:blip="">
              <dgm:adjLst>
                <dgm:adj idx="1" val="270"/>
                <dgm:adj idx="2" val="90"/>
              </dgm:adjLst>
            </dgm:shape>
          </dgm:else>
        </dgm:choose>
        <dgm:presOf/>
        <dgm:constrLst/>
        <dgm:ruleLst/>
      </dgm:layoutNode>
      <dgm:layoutNode name="rect6" styleLbl="alignAcc1">
        <dgm:alg type="sp"/>
        <dgm:shape xmlns:r="http://schemas.openxmlformats.org/officeDocument/2006/relationships" type="rect" r:blip="">
          <dgm:adjLst/>
        </dgm:shape>
        <dgm:presOf axis="self"/>
        <dgm:constrLst/>
        <dgm:ruleLst/>
      </dgm:layoutNode>
    </dgm:forEach>
    <dgm:forEach name="Name46" axis="ch" ptType="node" st="7" cnt="1">
      <dgm:layoutNode name="vertSpace7">
        <dgm:alg type="sp"/>
        <dgm:shape xmlns:r="http://schemas.openxmlformats.org/officeDocument/2006/relationships" type="rect" r:blip="" hideGeom="1">
          <dgm:adjLst/>
        </dgm:shape>
        <dgm:presOf/>
        <dgm:constrLst/>
        <dgm:ruleLst/>
      </dgm:layoutNode>
      <dgm:layoutNode name="circle7" styleLbl="node1">
        <dgm:alg type="sp"/>
        <dgm:choose name="Name47">
          <dgm:if name="Name48" func="var" arg="dir" op="equ" val="norm">
            <dgm:shape xmlns:r="http://schemas.openxmlformats.org/officeDocument/2006/relationships" type="pie" r:blip="">
              <dgm:adjLst>
                <dgm:adj idx="1" val="90"/>
                <dgm:adj idx="2" val="270"/>
              </dgm:adjLst>
            </dgm:shape>
          </dgm:if>
          <dgm:else name="Name49">
            <dgm:shape xmlns:r="http://schemas.openxmlformats.org/officeDocument/2006/relationships" type="pie" r:blip="">
              <dgm:adjLst>
                <dgm:adj idx="1" val="270"/>
                <dgm:adj idx="2" val="90"/>
              </dgm:adjLst>
            </dgm:shape>
          </dgm:else>
        </dgm:choose>
        <dgm:presOf/>
        <dgm:constrLst/>
        <dgm:ruleLst/>
      </dgm:layoutNode>
      <dgm:layoutNode name="rect7" styleLbl="alignAcc1">
        <dgm:alg type="sp"/>
        <dgm:shape xmlns:r="http://schemas.openxmlformats.org/officeDocument/2006/relationships" type="rect" r:blip="">
          <dgm:adjLst/>
        </dgm:shape>
        <dgm:presOf axis="self"/>
        <dgm:constrLst/>
        <dgm:ruleLst/>
      </dgm:layoutNode>
    </dgm:forEach>
    <dgm:forEach name="Name50" axis="ch" ptType="node" cnt="1">
      <dgm:choose name="Name51">
        <dgm:if name="Name52" axis="root des" ptType="all node" func="maxDepth" op="gte" val="2">
          <dgm:layoutNode name="rect1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1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3">
          <dgm:layoutNode name="rect1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4" axis="ch" ptType="node" st="2" cnt="1">
      <dgm:choose name="Name55">
        <dgm:if name="Name56" axis="root des" ptType="all node" func="maxDepth" op="gte" val="2">
          <dgm:layoutNode name="rect2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2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7">
          <dgm:layoutNode name="rect2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8" axis="ch" ptType="node" st="3" cnt="1">
      <dgm:choose name="Name59">
        <dgm:if name="Name60" axis="root des" ptType="all node" func="maxDepth" op="gte" val="2">
          <dgm:layoutNode name="rect3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3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1">
          <dgm:layoutNode name="rect3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2" axis="ch" ptType="node" st="4" cnt="1">
      <dgm:choose name="Name63">
        <dgm:if name="Name64" axis="root des" ptType="all node" func="maxDepth" op="gte" val="2">
          <dgm:layoutNode name="rect4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4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5">
          <dgm:layoutNode name="rect4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6" axis="ch" ptType="node" st="5" cnt="1">
      <dgm:choose name="Name67">
        <dgm:if name="Name68" axis="root des" ptType="all node" func="maxDepth" op="gte" val="2">
          <dgm:layoutNode name="rect5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5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9">
          <dgm:layoutNode name="rect5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0" axis="ch" ptType="node" st="6" cnt="1">
      <dgm:choose name="Name71">
        <dgm:if name="Name72" axis="root des" ptType="all node" func="maxDepth" op="gte" val="2">
          <dgm:layoutNode name="rect6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6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3">
          <dgm:layoutNode name="rect6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4" axis="ch" ptType="node" st="7" cnt="1">
      <dgm:choose name="Name75">
        <dgm:if name="Name76" axis="root des" ptType="all node" func="maxDepth" op="gte" val="2">
          <dgm:layoutNode name="rect7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7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7">
          <dgm:layoutNode name="rect7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layoutNode>
</dgm:layoutDef>
</file>

<file path=ppt/diagrams/layout3.xml><?xml version="1.0" encoding="utf-8"?>
<dgm:layoutDef xmlns:dgm="http://schemas.openxmlformats.org/drawingml/2006/diagram" xmlns:a="http://schemas.openxmlformats.org/drawingml/2006/main" uniqueId="urn:microsoft.com/office/officeart/2005/8/layout/target3">
  <dgm:title val=""/>
  <dgm:desc val=""/>
  <dgm:catLst>
    <dgm:cat type="relationship" pri="11000"/>
    <dgm:cat type="list" pri="22000"/>
    <dgm:cat type="convert" pri="4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ampData>
  <dgm:style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tyleData>
  <dgm:clr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clrData>
  <dgm:layoutNode name="Name0">
    <dgm:varLst>
      <dgm:chMax val="7"/>
      <dgm:dir/>
      <dgm:animLvl val="lvl"/>
      <dgm:resizeHandles val="exact"/>
    </dgm:varLst>
    <dgm:alg type="composite"/>
    <dgm:shape xmlns:r="http://schemas.openxmlformats.org/officeDocument/2006/relationships" r:blip="">
      <dgm:adjLst/>
    </dgm:shape>
    <dgm:presOf/>
    <dgm:choose name="Name1">
      <dgm:if name="Name2" func="var" arg="dir" op="equ" val="norm">
        <dgm:choose name="Name3">
          <dgm:if name="Name4" axis="ch" ptType="node" func="cnt" op="equ" val="1">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rect1ParTx" refType="r" refFor="ch" refForName="space"/>
              <dgm:constr type="w" for="ch" forName="rect1ParTx" refType="w" refFor="ch" refForName="rect1" fact="0.5"/>
              <dgm:constr type="t" for="ch" forName="rect1ParTx" refType="t" refFor="ch" refForName="rect1"/>
              <dgm:constr type="b" for="ch" forName="rect1ParTx" refType="b" refFor="ch" refForName="rect1"/>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5" axis="ch" ptType="node" func="cnt" op="equ" val="2">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rect2ParTx" refType="r" refFor="ch" refForName="space"/>
              <dgm:constr type="w" for="ch" forName="rect2ParTx" refType="w" refFor="ch" refForName="rect2" fact="0.5"/>
              <dgm:constr type="t" for="ch" forName="rect2ParTx" refType="t" refFor="ch" refForName="rect2"/>
              <dgm:constr type="b" for="ch" forName="rect2ParTx" refType="b" refFor="ch" refForName="rect2"/>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b" refFor="ch" refForName="rect2"/>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6" axis="ch" ptType="node" func="cnt" op="equ" val="3">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rect3ParTx" refType="r" refFor="ch" refForName="space"/>
              <dgm:constr type="w" for="ch" forName="rect3ParTx" refType="w" refFor="ch" refForName="rect3" fact="0.5"/>
              <dgm:constr type="t" for="ch" forName="rect3ParTx" refType="t" refFor="ch" refForName="rect3"/>
              <dgm:constr type="b" for="ch" forName="rect3ParTx" refType="b" refFor="ch" refForName="rect3"/>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b" refFor="ch" refForName="rect3"/>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7" axis="ch" ptType="node" func="cnt" op="equ" val="4">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rect4ParTx" refType="r" refFor="ch" refForName="space"/>
              <dgm:constr type="w" for="ch" forName="rect4ParTx" refType="w" refFor="ch" refForName="rect4" fact="0.5"/>
              <dgm:constr type="t" for="ch" forName="rect4ParTx" refType="t" refFor="ch" refForName="rect4"/>
              <dgm:constr type="b" for="ch" forName="rect4ParTx" refType="b" refFor="ch" refForName="rect4"/>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b" refFor="ch" refForName="rect4"/>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8" axis="ch" ptType="node" func="cnt" op="equ" val="5">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rect5ParTx" refType="r" refFor="ch" refForName="space"/>
              <dgm:constr type="w" for="ch" forName="rect5ParTx" refType="w" refFor="ch" refForName="rect5" fact="0.5"/>
              <dgm:constr type="t" for="ch" forName="rect5ParTx" refType="t" refFor="ch" refForName="rect5"/>
              <dgm:constr type="b" for="ch" forName="rect5ParTx" refType="b" refFor="ch" refForName="rect5"/>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b" refFor="ch" refForName="rect5"/>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9" axis="ch" ptType="node" func="cnt" op="equ" val="6">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rect6ParTx" refType="r" refFor="ch" refForName="space"/>
              <dgm:constr type="w" for="ch" forName="rect6ParTx" refType="w" refFor="ch" refForName="rect6" fact="0.5"/>
              <dgm:constr type="t" for="ch" forName="rect6ParTx" refType="t" refFor="ch" refForName="rect6"/>
              <dgm:constr type="b" for="ch" forName="rect6ParTx" refType="b" refFor="ch" refForName="rect6"/>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b" refFor="ch" refForName="rect6"/>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10" axis="ch" ptType="node" func="cnt" op="gte" val="7">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l"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l" for="ch" forName="rect7" refType="r" refFor="ch" refForName="space"/>
              <dgm:constr type="r" for="ch" forName="rect7" refType="w"/>
              <dgm:constr type="h" for="ch" forName="rect7" refType="h" refFor="ch" refForName="circle7"/>
              <dgm:constr type="hOff" for="ch" forName="rect7" refType="hOff" refFor="ch" refForName="circle7"/>
              <dgm:constr type="b" for="ch" forName="rect7" refType="b" refFor="ch" refForName="circle7"/>
              <dgm:constr type="l" for="ch" forName="rect7ParTx" refType="r" refFor="ch" refForName="space"/>
              <dgm:constr type="w" for="ch" forName="rect7ParTx" refType="w" refFor="ch" refForName="rect7" fact="0.5"/>
              <dgm:constr type="t" for="ch" forName="rect7ParTx" refType="t" refFor="ch" refForName="rect7"/>
              <dgm:constr type="b" for="ch" forName="rect7ParTx" refType="b" refFor="ch" refForName="rect7"/>
              <dgm:constr type="l" for="ch" forName="rect7ChTx" refType="r" refFor="ch" refForName="rect7ParTx"/>
              <dgm:constr type="w" for="ch" forName="rect7ChTx" refType="w" refFor="ch" refForName="rect7ParTx"/>
              <dgm:constr type="t" for="ch" forName="rect7ChTx" refType="t" refFor="ch" refForName="rect7ParTx"/>
              <dgm:constr type="b" for="ch" forName="rect7ChTx" refType="b" refFor="ch" refForName="rect7ParTx"/>
              <dgm:constr type="l" for="ch" forName="rect7ParTxNoCh" refType="r" refFor="ch" refForName="space"/>
              <dgm:constr type="w" for="ch" forName="rect7ParTxNoCh" refType="w" refFor="ch" refForName="rect7"/>
              <dgm:constr type="t" for="ch" forName="rect7ParTxNoCh" refType="t" refFor="ch" refForName="rect7"/>
              <dgm:constr type="b" for="ch" forName="rect7ParTxNoCh" refType="b" refFor="ch" refForName="rect7"/>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l" for="ch" forName="rect6ParTx" refType="r" refFor="ch" refForName="space"/>
              <dgm:constr type="w" for="ch" forName="rect6ParTx" refType="w" refFor="ch" refForName="rect6" fact="0.5"/>
              <dgm:constr type="t" for="ch" forName="rect6ParTx" refType="t" refFor="ch" refForName="rect6"/>
              <dgm:constr type="b" for="ch" forName="rect6ParTx" refType="t" refFor="ch" refForName="rect7"/>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11">
            <dgm:constrLst/>
          </dgm:else>
        </dgm:choose>
      </dgm:if>
      <dgm:else name="Name12">
        <dgm:choose name="Name13">
          <dgm:if name="Name14" axis="ch" ptType="node" func="cnt" op="equ" val="1">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r" for="ch" forName="rect1ParTx" refType="l" refFor="ch" refForName="space"/>
              <dgm:constr type="w" for="ch" forName="rect1ParTx" refType="w" refFor="ch" refForName="rect1" fact="0.5"/>
              <dgm:constr type="t" for="ch" forName="rect1ParTx" refType="t" refFor="ch" refForName="rect1"/>
              <dgm:constr type="b" for="ch" forName="rect1ParTx" refType="b" refFor="ch" refForName="rect1"/>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15" axis="ch" ptType="node" func="cnt" op="equ" val="2">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r" for="ch" forName="rect2ParTx" refType="l" refFor="ch" refForName="space"/>
              <dgm:constr type="w" for="ch" forName="rect2ParTx" refType="w" refFor="ch" refForName="rect2" fact="0.5"/>
              <dgm:constr type="t" for="ch" forName="rect2ParTx" refType="t" refFor="ch" refForName="rect2"/>
              <dgm:constr type="b" for="ch" forName="rect2ParTx" refType="b" refFor="ch" refForName="rect2"/>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b" refFor="ch" refForName="rect2"/>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16" axis="ch" ptType="node" func="cnt" op="equ" val="3">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r" for="ch" forName="rect3ParTx" refType="l" refFor="ch" refForName="space"/>
              <dgm:constr type="w" for="ch" forName="rect3ParTx" refType="w" refFor="ch" refForName="rect3" fact="0.5"/>
              <dgm:constr type="t" for="ch" forName="rect3ParTx" refType="t" refFor="ch" refForName="rect3"/>
              <dgm:constr type="b" for="ch" forName="rect3ParTx" refType="b" refFor="ch" refForName="rect3"/>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b" refFor="ch" refForName="rect3"/>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17" axis="ch" ptType="node" func="cnt" op="equ" val="4">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r" for="ch" forName="rect4ParTx" refType="l" refFor="ch" refForName="space"/>
              <dgm:constr type="w" for="ch" forName="rect4ParTx" refType="w" refFor="ch" refForName="rect4" fact="0.5"/>
              <dgm:constr type="t" for="ch" forName="rect4ParTx" refType="t" refFor="ch" refForName="rect4"/>
              <dgm:constr type="b" for="ch" forName="rect4ParTx" refType="b" refFor="ch" refForName="rect4"/>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b" refFor="ch" refForName="rect4"/>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18" axis="ch" ptType="node" func="cnt" op="equ" val="5">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r" for="ch" forName="rect5ParTx" refType="l" refFor="ch" refForName="space"/>
              <dgm:constr type="w" for="ch" forName="rect5ParTx" refType="w" refFor="ch" refForName="rect5" fact="0.5"/>
              <dgm:constr type="t" for="ch" forName="rect5ParTx" refType="t" refFor="ch" refForName="rect5"/>
              <dgm:constr type="b" for="ch" forName="rect5ParTx" refType="b" refFor="ch" refForName="rect5"/>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b" refFor="ch" refForName="rect5"/>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19" axis="ch" ptType="node" func="cnt" op="equ" val="6">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r" for="ch" forName="rect6ParTx" refType="l" refFor="ch" refForName="space"/>
              <dgm:constr type="w" for="ch" forName="rect6ParTx" refType="w" refFor="ch" refForName="rect6" fact="0.5"/>
              <dgm:constr type="t" for="ch" forName="rect6ParTx" refType="t" refFor="ch" refForName="rect6"/>
              <dgm:constr type="b" for="ch" forName="rect6ParTx" refType="b" refFor="ch" refForName="rect6"/>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b" refFor="ch" refForName="rect6"/>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20" axis="ch" ptType="node" func="cnt" op="gte" val="7">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r"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r" for="ch" forName="rect7" refType="l" refFor="ch" refForName="space"/>
              <dgm:constr type="l" for="ch" forName="rect7"/>
              <dgm:constr type="h" for="ch" forName="rect7" refType="h" refFor="ch" refForName="circle7"/>
              <dgm:constr type="hOff" for="ch" forName="rect7" refType="hOff" refFor="ch" refForName="circle7"/>
              <dgm:constr type="b" for="ch" forName="rect7" refType="b" refFor="ch" refForName="circle7"/>
              <dgm:constr type="r" for="ch" forName="rect7ParTx" refType="l" refFor="ch" refForName="space"/>
              <dgm:constr type="w" for="ch" forName="rect7ParTx" refType="w" refFor="ch" refForName="rect7" fact="0.5"/>
              <dgm:constr type="t" for="ch" forName="rect7ParTx" refType="t" refFor="ch" refForName="rect7"/>
              <dgm:constr type="b" for="ch" forName="rect7ParTx" refType="b" refFor="ch" refForName="rect7"/>
              <dgm:constr type="r" for="ch" forName="rect7ChTx" refType="l" refFor="ch" refForName="rect7ParTx"/>
              <dgm:constr type="w" for="ch" forName="rect7ChTx" refType="w" refFor="ch" refForName="rect7ParTx"/>
              <dgm:constr type="t" for="ch" forName="rect7ChTx" refType="t" refFor="ch" refForName="rect7ParTx"/>
              <dgm:constr type="b" for="ch" forName="rect7ChTx" refType="b" refFor="ch" refForName="rect7ParTx"/>
              <dgm:constr type="r" for="ch" forName="rect7ParTxNoCh" refType="l" refFor="ch" refForName="space"/>
              <dgm:constr type="w" for="ch" forName="rect7ParTxNoCh" refType="w" refFor="ch" refForName="rect7"/>
              <dgm:constr type="t" for="ch" forName="rect7ParTxNoCh" refType="t" refFor="ch" refForName="rect7"/>
              <dgm:constr type="b" for="ch" forName="rect7ParTxNoCh" refType="b" refFor="ch" refForName="rect7"/>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r" for="ch" forName="rect6ParTx" refType="l" refFor="ch" refForName="space"/>
              <dgm:constr type="w" for="ch" forName="rect6ParTx" refType="w" refFor="ch" refForName="rect6" fact="0.5"/>
              <dgm:constr type="t" for="ch" forName="rect6ParTx" refType="t" refFor="ch" refForName="rect6"/>
              <dgm:constr type="b" for="ch" forName="rect6ParTx" refType="t" refFor="ch" refForName="rect7"/>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21">
            <dgm:constrLst/>
          </dgm:else>
        </dgm:choose>
      </dgm:else>
    </dgm:choose>
    <dgm:ruleLst/>
    <dgm:forEach name="Name22" axis="ch" ptType="node" cnt="1">
      <dgm:layoutNode name="circle1" styleLbl="node1">
        <dgm:alg type="sp"/>
        <dgm:choose name="Name23">
          <dgm:if name="Name24" func="var" arg="dir" op="equ" val="norm">
            <dgm:shape xmlns:r="http://schemas.openxmlformats.org/officeDocument/2006/relationships" type="pie" r:blip="">
              <dgm:adjLst>
                <dgm:adj idx="1" val="90"/>
                <dgm:adj idx="2" val="270"/>
              </dgm:adjLst>
            </dgm:shape>
          </dgm:if>
          <dgm:else name="Name25">
            <dgm:shape xmlns:r="http://schemas.openxmlformats.org/officeDocument/2006/relationships" type="pie" r:blip="">
              <dgm:adjLst>
                <dgm:adj idx="1" val="270"/>
                <dgm:adj idx="2" val="90"/>
              </dgm:adjLst>
            </dgm:shape>
          </dgm:else>
        </dgm:choose>
        <dgm:presOf/>
        <dgm:constrLst/>
        <dgm:ruleLst/>
      </dgm:layoutNode>
      <dgm:layoutNode name="space">
        <dgm:alg type="sp"/>
        <dgm:shape xmlns:r="http://schemas.openxmlformats.org/officeDocument/2006/relationships" r:blip="">
          <dgm:adjLst/>
        </dgm:shape>
        <dgm:presOf/>
        <dgm:constrLst/>
        <dgm:ruleLst/>
      </dgm:layoutNode>
      <dgm:layoutNode name="rect1" styleLbl="alignAcc1">
        <dgm:alg type="sp"/>
        <dgm:shape xmlns:r="http://schemas.openxmlformats.org/officeDocument/2006/relationships" type="rect" r:blip="">
          <dgm:adjLst/>
        </dgm:shape>
        <dgm:presOf axis="self"/>
        <dgm:constrLst/>
        <dgm:ruleLst/>
      </dgm:layoutNode>
    </dgm:forEach>
    <dgm:forEach name="Name26" axis="ch" ptType="node" st="2" cnt="1">
      <dgm:layoutNode name="vertSpace2">
        <dgm:alg type="sp"/>
        <dgm:shape xmlns:r="http://schemas.openxmlformats.org/officeDocument/2006/relationships" type="rect" r:blip="" hideGeom="1">
          <dgm:adjLst/>
        </dgm:shape>
        <dgm:presOf/>
        <dgm:constrLst/>
        <dgm:ruleLst/>
      </dgm:layoutNode>
      <dgm:layoutNode name="circle2" styleLbl="node1">
        <dgm:alg type="sp"/>
        <dgm:choose name="Name27">
          <dgm:if name="Name28" func="var" arg="dir" op="equ" val="norm">
            <dgm:shape xmlns:r="http://schemas.openxmlformats.org/officeDocument/2006/relationships" type="pie" r:blip="">
              <dgm:adjLst>
                <dgm:adj idx="1" val="90"/>
                <dgm:adj idx="2" val="270"/>
              </dgm:adjLst>
            </dgm:shape>
          </dgm:if>
          <dgm:else name="Name29">
            <dgm:shape xmlns:r="http://schemas.openxmlformats.org/officeDocument/2006/relationships" type="pie" r:blip="">
              <dgm:adjLst>
                <dgm:adj idx="1" val="270"/>
                <dgm:adj idx="2" val="90"/>
              </dgm:adjLst>
            </dgm:shape>
          </dgm:else>
        </dgm:choose>
        <dgm:presOf/>
        <dgm:constrLst/>
        <dgm:ruleLst/>
      </dgm:layoutNode>
      <dgm:layoutNode name="rect2" styleLbl="alignAcc1">
        <dgm:alg type="sp"/>
        <dgm:shape xmlns:r="http://schemas.openxmlformats.org/officeDocument/2006/relationships" type="rect" r:blip="">
          <dgm:adjLst/>
        </dgm:shape>
        <dgm:presOf axis="self"/>
        <dgm:constrLst/>
        <dgm:ruleLst/>
      </dgm:layoutNode>
    </dgm:forEach>
    <dgm:forEach name="Name30" axis="ch" ptType="node" st="3" cnt="1">
      <dgm:layoutNode name="vertSpace3">
        <dgm:alg type="sp"/>
        <dgm:shape xmlns:r="http://schemas.openxmlformats.org/officeDocument/2006/relationships" type="rect" r:blip="" hideGeom="1">
          <dgm:adjLst/>
        </dgm:shape>
        <dgm:presOf/>
        <dgm:constrLst/>
        <dgm:ruleLst/>
      </dgm:layoutNode>
      <dgm:layoutNode name="circle3" styleLbl="node1">
        <dgm:alg type="sp"/>
        <dgm:choose name="Name31">
          <dgm:if name="Name32" func="var" arg="dir" op="equ" val="norm">
            <dgm:shape xmlns:r="http://schemas.openxmlformats.org/officeDocument/2006/relationships" type="pie" r:blip="">
              <dgm:adjLst>
                <dgm:adj idx="1" val="90"/>
                <dgm:adj idx="2" val="270"/>
              </dgm:adjLst>
            </dgm:shape>
          </dgm:if>
          <dgm:else name="Name33">
            <dgm:shape xmlns:r="http://schemas.openxmlformats.org/officeDocument/2006/relationships" type="pie" r:blip="">
              <dgm:adjLst>
                <dgm:adj idx="1" val="270"/>
                <dgm:adj idx="2" val="90"/>
              </dgm:adjLst>
            </dgm:shape>
          </dgm:else>
        </dgm:choose>
        <dgm:presOf/>
        <dgm:constrLst/>
        <dgm:ruleLst/>
      </dgm:layoutNode>
      <dgm:layoutNode name="rect3" styleLbl="alignAcc1">
        <dgm:alg type="sp"/>
        <dgm:shape xmlns:r="http://schemas.openxmlformats.org/officeDocument/2006/relationships" type="rect" r:blip="">
          <dgm:adjLst/>
        </dgm:shape>
        <dgm:presOf axis="self"/>
        <dgm:constrLst/>
        <dgm:ruleLst/>
      </dgm:layoutNode>
    </dgm:forEach>
    <dgm:forEach name="Name34" axis="ch" ptType="node" st="4" cnt="1">
      <dgm:layoutNode name="vertSpace4">
        <dgm:alg type="sp"/>
        <dgm:shape xmlns:r="http://schemas.openxmlformats.org/officeDocument/2006/relationships" type="rect" r:blip="" hideGeom="1">
          <dgm:adjLst/>
        </dgm:shape>
        <dgm:presOf/>
        <dgm:constrLst/>
        <dgm:ruleLst/>
      </dgm:layoutNode>
      <dgm:layoutNode name="circle4" styleLbl="node1">
        <dgm:alg type="sp"/>
        <dgm:choose name="Name35">
          <dgm:if name="Name36" func="var" arg="dir" op="equ" val="norm">
            <dgm:shape xmlns:r="http://schemas.openxmlformats.org/officeDocument/2006/relationships" type="pie" r:blip="">
              <dgm:adjLst>
                <dgm:adj idx="1" val="90"/>
                <dgm:adj idx="2" val="270"/>
              </dgm:adjLst>
            </dgm:shape>
          </dgm:if>
          <dgm:else name="Name37">
            <dgm:shape xmlns:r="http://schemas.openxmlformats.org/officeDocument/2006/relationships" type="pie" r:blip="">
              <dgm:adjLst>
                <dgm:adj idx="1" val="270"/>
                <dgm:adj idx="2" val="90"/>
              </dgm:adjLst>
            </dgm:shape>
          </dgm:else>
        </dgm:choose>
        <dgm:presOf/>
        <dgm:constrLst/>
        <dgm:ruleLst/>
      </dgm:layoutNode>
      <dgm:layoutNode name="rect4" styleLbl="alignAcc1">
        <dgm:alg type="sp"/>
        <dgm:shape xmlns:r="http://schemas.openxmlformats.org/officeDocument/2006/relationships" type="rect" r:blip="">
          <dgm:adjLst/>
        </dgm:shape>
        <dgm:presOf axis="self"/>
        <dgm:constrLst/>
        <dgm:ruleLst/>
      </dgm:layoutNode>
    </dgm:forEach>
    <dgm:forEach name="Name38" axis="ch" ptType="node" st="5" cnt="1">
      <dgm:layoutNode name="vertSpace5">
        <dgm:alg type="sp"/>
        <dgm:shape xmlns:r="http://schemas.openxmlformats.org/officeDocument/2006/relationships" type="rect" r:blip="" hideGeom="1">
          <dgm:adjLst/>
        </dgm:shape>
        <dgm:presOf/>
        <dgm:constrLst/>
        <dgm:ruleLst/>
      </dgm:layoutNode>
      <dgm:layoutNode name="circle5" styleLbl="node1">
        <dgm:alg type="sp"/>
        <dgm:choose name="Name39">
          <dgm:if name="Name40" func="var" arg="dir" op="equ" val="norm">
            <dgm:shape xmlns:r="http://schemas.openxmlformats.org/officeDocument/2006/relationships" type="pie" r:blip="">
              <dgm:adjLst>
                <dgm:adj idx="1" val="90"/>
                <dgm:adj idx="2" val="270"/>
              </dgm:adjLst>
            </dgm:shape>
          </dgm:if>
          <dgm:else name="Name41">
            <dgm:shape xmlns:r="http://schemas.openxmlformats.org/officeDocument/2006/relationships" type="pie" r:blip="">
              <dgm:adjLst>
                <dgm:adj idx="1" val="270"/>
                <dgm:adj idx="2" val="90"/>
              </dgm:adjLst>
            </dgm:shape>
          </dgm:else>
        </dgm:choose>
        <dgm:presOf/>
        <dgm:constrLst/>
        <dgm:ruleLst/>
      </dgm:layoutNode>
      <dgm:layoutNode name="rect5" styleLbl="alignAcc1">
        <dgm:alg type="sp"/>
        <dgm:shape xmlns:r="http://schemas.openxmlformats.org/officeDocument/2006/relationships" type="rect" r:blip="">
          <dgm:adjLst/>
        </dgm:shape>
        <dgm:presOf axis="self"/>
        <dgm:constrLst/>
        <dgm:ruleLst/>
      </dgm:layoutNode>
    </dgm:forEach>
    <dgm:forEach name="Name42" axis="ch" ptType="node" st="6" cnt="1">
      <dgm:layoutNode name="vertSpace6">
        <dgm:alg type="sp"/>
        <dgm:shape xmlns:r="http://schemas.openxmlformats.org/officeDocument/2006/relationships" type="rect" r:blip="" hideGeom="1">
          <dgm:adjLst/>
        </dgm:shape>
        <dgm:presOf/>
        <dgm:constrLst/>
        <dgm:ruleLst/>
      </dgm:layoutNode>
      <dgm:layoutNode name="circle6" styleLbl="node1">
        <dgm:alg type="sp"/>
        <dgm:choose name="Name43">
          <dgm:if name="Name44" func="var" arg="dir" op="equ" val="norm">
            <dgm:shape xmlns:r="http://schemas.openxmlformats.org/officeDocument/2006/relationships" type="pie" r:blip="">
              <dgm:adjLst>
                <dgm:adj idx="1" val="90"/>
                <dgm:adj idx="2" val="270"/>
              </dgm:adjLst>
            </dgm:shape>
          </dgm:if>
          <dgm:else name="Name45">
            <dgm:shape xmlns:r="http://schemas.openxmlformats.org/officeDocument/2006/relationships" type="pie" r:blip="">
              <dgm:adjLst>
                <dgm:adj idx="1" val="270"/>
                <dgm:adj idx="2" val="90"/>
              </dgm:adjLst>
            </dgm:shape>
          </dgm:else>
        </dgm:choose>
        <dgm:presOf/>
        <dgm:constrLst/>
        <dgm:ruleLst/>
      </dgm:layoutNode>
      <dgm:layoutNode name="rect6" styleLbl="alignAcc1">
        <dgm:alg type="sp"/>
        <dgm:shape xmlns:r="http://schemas.openxmlformats.org/officeDocument/2006/relationships" type="rect" r:blip="">
          <dgm:adjLst/>
        </dgm:shape>
        <dgm:presOf axis="self"/>
        <dgm:constrLst/>
        <dgm:ruleLst/>
      </dgm:layoutNode>
    </dgm:forEach>
    <dgm:forEach name="Name46" axis="ch" ptType="node" st="7" cnt="1">
      <dgm:layoutNode name="vertSpace7">
        <dgm:alg type="sp"/>
        <dgm:shape xmlns:r="http://schemas.openxmlformats.org/officeDocument/2006/relationships" type="rect" r:blip="" hideGeom="1">
          <dgm:adjLst/>
        </dgm:shape>
        <dgm:presOf/>
        <dgm:constrLst/>
        <dgm:ruleLst/>
      </dgm:layoutNode>
      <dgm:layoutNode name="circle7" styleLbl="node1">
        <dgm:alg type="sp"/>
        <dgm:choose name="Name47">
          <dgm:if name="Name48" func="var" arg="dir" op="equ" val="norm">
            <dgm:shape xmlns:r="http://schemas.openxmlformats.org/officeDocument/2006/relationships" type="pie" r:blip="">
              <dgm:adjLst>
                <dgm:adj idx="1" val="90"/>
                <dgm:adj idx="2" val="270"/>
              </dgm:adjLst>
            </dgm:shape>
          </dgm:if>
          <dgm:else name="Name49">
            <dgm:shape xmlns:r="http://schemas.openxmlformats.org/officeDocument/2006/relationships" type="pie" r:blip="">
              <dgm:adjLst>
                <dgm:adj idx="1" val="270"/>
                <dgm:adj idx="2" val="90"/>
              </dgm:adjLst>
            </dgm:shape>
          </dgm:else>
        </dgm:choose>
        <dgm:presOf/>
        <dgm:constrLst/>
        <dgm:ruleLst/>
      </dgm:layoutNode>
      <dgm:layoutNode name="rect7" styleLbl="alignAcc1">
        <dgm:alg type="sp"/>
        <dgm:shape xmlns:r="http://schemas.openxmlformats.org/officeDocument/2006/relationships" type="rect" r:blip="">
          <dgm:adjLst/>
        </dgm:shape>
        <dgm:presOf axis="self"/>
        <dgm:constrLst/>
        <dgm:ruleLst/>
      </dgm:layoutNode>
    </dgm:forEach>
    <dgm:forEach name="Name50" axis="ch" ptType="node" cnt="1">
      <dgm:choose name="Name51">
        <dgm:if name="Name52" axis="root des" ptType="all node" func="maxDepth" op="gte" val="2">
          <dgm:layoutNode name="rect1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1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3">
          <dgm:layoutNode name="rect1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4" axis="ch" ptType="node" st="2" cnt="1">
      <dgm:choose name="Name55">
        <dgm:if name="Name56" axis="root des" ptType="all node" func="maxDepth" op="gte" val="2">
          <dgm:layoutNode name="rect2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2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7">
          <dgm:layoutNode name="rect2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8" axis="ch" ptType="node" st="3" cnt="1">
      <dgm:choose name="Name59">
        <dgm:if name="Name60" axis="root des" ptType="all node" func="maxDepth" op="gte" val="2">
          <dgm:layoutNode name="rect3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3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1">
          <dgm:layoutNode name="rect3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2" axis="ch" ptType="node" st="4" cnt="1">
      <dgm:choose name="Name63">
        <dgm:if name="Name64" axis="root des" ptType="all node" func="maxDepth" op="gte" val="2">
          <dgm:layoutNode name="rect4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4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5">
          <dgm:layoutNode name="rect4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6" axis="ch" ptType="node" st="5" cnt="1">
      <dgm:choose name="Name67">
        <dgm:if name="Name68" axis="root des" ptType="all node" func="maxDepth" op="gte" val="2">
          <dgm:layoutNode name="rect5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5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9">
          <dgm:layoutNode name="rect5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0" axis="ch" ptType="node" st="6" cnt="1">
      <dgm:choose name="Name71">
        <dgm:if name="Name72" axis="root des" ptType="all node" func="maxDepth" op="gte" val="2">
          <dgm:layoutNode name="rect6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6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3">
          <dgm:layoutNode name="rect6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4" axis="ch" ptType="node" st="7" cnt="1">
      <dgm:choose name="Name75">
        <dgm:if name="Name76" axis="root des" ptType="all node" func="maxDepth" op="gte" val="2">
          <dgm:layoutNode name="rect7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7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7">
          <dgm:layoutNode name="rect7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layoutNode>
</dgm:layoutDef>
</file>

<file path=ppt/diagrams/layout4.xml><?xml version="1.0" encoding="utf-8"?>
<dgm:layoutDef xmlns:dgm="http://schemas.openxmlformats.org/drawingml/2006/diagram" xmlns:a="http://schemas.openxmlformats.org/drawingml/2006/main" uniqueId="urn:microsoft.com/office/officeart/2005/8/layout/target3">
  <dgm:title val=""/>
  <dgm:desc val=""/>
  <dgm:catLst>
    <dgm:cat type="relationship" pri="11000"/>
    <dgm:cat type="list" pri="22000"/>
    <dgm:cat type="convert" pri="4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ampData>
  <dgm:style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tyleData>
  <dgm:clr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clrData>
  <dgm:layoutNode name="Name0">
    <dgm:varLst>
      <dgm:chMax val="7"/>
      <dgm:dir/>
      <dgm:animLvl val="lvl"/>
      <dgm:resizeHandles val="exact"/>
    </dgm:varLst>
    <dgm:alg type="composite"/>
    <dgm:shape xmlns:r="http://schemas.openxmlformats.org/officeDocument/2006/relationships" r:blip="">
      <dgm:adjLst/>
    </dgm:shape>
    <dgm:presOf/>
    <dgm:choose name="Name1">
      <dgm:if name="Name2" func="var" arg="dir" op="equ" val="norm">
        <dgm:choose name="Name3">
          <dgm:if name="Name4" axis="ch" ptType="node" func="cnt" op="equ" val="1">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rect1ParTx" refType="r" refFor="ch" refForName="space"/>
              <dgm:constr type="w" for="ch" forName="rect1ParTx" refType="w" refFor="ch" refForName="rect1" fact="0.5"/>
              <dgm:constr type="t" for="ch" forName="rect1ParTx" refType="t" refFor="ch" refForName="rect1"/>
              <dgm:constr type="b" for="ch" forName="rect1ParTx" refType="b" refFor="ch" refForName="rect1"/>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5" axis="ch" ptType="node" func="cnt" op="equ" val="2">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rect2ParTx" refType="r" refFor="ch" refForName="space"/>
              <dgm:constr type="w" for="ch" forName="rect2ParTx" refType="w" refFor="ch" refForName="rect2" fact="0.5"/>
              <dgm:constr type="t" for="ch" forName="rect2ParTx" refType="t" refFor="ch" refForName="rect2"/>
              <dgm:constr type="b" for="ch" forName="rect2ParTx" refType="b" refFor="ch" refForName="rect2"/>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b" refFor="ch" refForName="rect2"/>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6" axis="ch" ptType="node" func="cnt" op="equ" val="3">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rect3ParTx" refType="r" refFor="ch" refForName="space"/>
              <dgm:constr type="w" for="ch" forName="rect3ParTx" refType="w" refFor="ch" refForName="rect3" fact="0.5"/>
              <dgm:constr type="t" for="ch" forName="rect3ParTx" refType="t" refFor="ch" refForName="rect3"/>
              <dgm:constr type="b" for="ch" forName="rect3ParTx" refType="b" refFor="ch" refForName="rect3"/>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b" refFor="ch" refForName="rect3"/>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7" axis="ch" ptType="node" func="cnt" op="equ" val="4">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rect4ParTx" refType="r" refFor="ch" refForName="space"/>
              <dgm:constr type="w" for="ch" forName="rect4ParTx" refType="w" refFor="ch" refForName="rect4" fact="0.5"/>
              <dgm:constr type="t" for="ch" forName="rect4ParTx" refType="t" refFor="ch" refForName="rect4"/>
              <dgm:constr type="b" for="ch" forName="rect4ParTx" refType="b" refFor="ch" refForName="rect4"/>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b" refFor="ch" refForName="rect4"/>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8" axis="ch" ptType="node" func="cnt" op="equ" val="5">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rect5ParTx" refType="r" refFor="ch" refForName="space"/>
              <dgm:constr type="w" for="ch" forName="rect5ParTx" refType="w" refFor="ch" refForName="rect5" fact="0.5"/>
              <dgm:constr type="t" for="ch" forName="rect5ParTx" refType="t" refFor="ch" refForName="rect5"/>
              <dgm:constr type="b" for="ch" forName="rect5ParTx" refType="b" refFor="ch" refForName="rect5"/>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b" refFor="ch" refForName="rect5"/>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9" axis="ch" ptType="node" func="cnt" op="equ" val="6">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rect6ParTx" refType="r" refFor="ch" refForName="space"/>
              <dgm:constr type="w" for="ch" forName="rect6ParTx" refType="w" refFor="ch" refForName="rect6" fact="0.5"/>
              <dgm:constr type="t" for="ch" forName="rect6ParTx" refType="t" refFor="ch" refForName="rect6"/>
              <dgm:constr type="b" for="ch" forName="rect6ParTx" refType="b" refFor="ch" refForName="rect6"/>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b" refFor="ch" refForName="rect6"/>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10" axis="ch" ptType="node" func="cnt" op="gte" val="7">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l"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l" for="ch" forName="rect7" refType="r" refFor="ch" refForName="space"/>
              <dgm:constr type="r" for="ch" forName="rect7" refType="w"/>
              <dgm:constr type="h" for="ch" forName="rect7" refType="h" refFor="ch" refForName="circle7"/>
              <dgm:constr type="hOff" for="ch" forName="rect7" refType="hOff" refFor="ch" refForName="circle7"/>
              <dgm:constr type="b" for="ch" forName="rect7" refType="b" refFor="ch" refForName="circle7"/>
              <dgm:constr type="l" for="ch" forName="rect7ParTx" refType="r" refFor="ch" refForName="space"/>
              <dgm:constr type="w" for="ch" forName="rect7ParTx" refType="w" refFor="ch" refForName="rect7" fact="0.5"/>
              <dgm:constr type="t" for="ch" forName="rect7ParTx" refType="t" refFor="ch" refForName="rect7"/>
              <dgm:constr type="b" for="ch" forName="rect7ParTx" refType="b" refFor="ch" refForName="rect7"/>
              <dgm:constr type="l" for="ch" forName="rect7ChTx" refType="r" refFor="ch" refForName="rect7ParTx"/>
              <dgm:constr type="w" for="ch" forName="rect7ChTx" refType="w" refFor="ch" refForName="rect7ParTx"/>
              <dgm:constr type="t" for="ch" forName="rect7ChTx" refType="t" refFor="ch" refForName="rect7ParTx"/>
              <dgm:constr type="b" for="ch" forName="rect7ChTx" refType="b" refFor="ch" refForName="rect7ParTx"/>
              <dgm:constr type="l" for="ch" forName="rect7ParTxNoCh" refType="r" refFor="ch" refForName="space"/>
              <dgm:constr type="w" for="ch" forName="rect7ParTxNoCh" refType="w" refFor="ch" refForName="rect7"/>
              <dgm:constr type="t" for="ch" forName="rect7ParTxNoCh" refType="t" refFor="ch" refForName="rect7"/>
              <dgm:constr type="b" for="ch" forName="rect7ParTxNoCh" refType="b" refFor="ch" refForName="rect7"/>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l" for="ch" forName="rect6ParTx" refType="r" refFor="ch" refForName="space"/>
              <dgm:constr type="w" for="ch" forName="rect6ParTx" refType="w" refFor="ch" refForName="rect6" fact="0.5"/>
              <dgm:constr type="t" for="ch" forName="rect6ParTx" refType="t" refFor="ch" refForName="rect6"/>
              <dgm:constr type="b" for="ch" forName="rect6ParTx" refType="t" refFor="ch" refForName="rect7"/>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11">
            <dgm:constrLst/>
          </dgm:else>
        </dgm:choose>
      </dgm:if>
      <dgm:else name="Name12">
        <dgm:choose name="Name13">
          <dgm:if name="Name14" axis="ch" ptType="node" func="cnt" op="equ" val="1">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r" for="ch" forName="rect1ParTx" refType="l" refFor="ch" refForName="space"/>
              <dgm:constr type="w" for="ch" forName="rect1ParTx" refType="w" refFor="ch" refForName="rect1" fact="0.5"/>
              <dgm:constr type="t" for="ch" forName="rect1ParTx" refType="t" refFor="ch" refForName="rect1"/>
              <dgm:constr type="b" for="ch" forName="rect1ParTx" refType="b" refFor="ch" refForName="rect1"/>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15" axis="ch" ptType="node" func="cnt" op="equ" val="2">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r" for="ch" forName="rect2ParTx" refType="l" refFor="ch" refForName="space"/>
              <dgm:constr type="w" for="ch" forName="rect2ParTx" refType="w" refFor="ch" refForName="rect2" fact="0.5"/>
              <dgm:constr type="t" for="ch" forName="rect2ParTx" refType="t" refFor="ch" refForName="rect2"/>
              <dgm:constr type="b" for="ch" forName="rect2ParTx" refType="b" refFor="ch" refForName="rect2"/>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b" refFor="ch" refForName="rect2"/>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16" axis="ch" ptType="node" func="cnt" op="equ" val="3">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r" for="ch" forName="rect3ParTx" refType="l" refFor="ch" refForName="space"/>
              <dgm:constr type="w" for="ch" forName="rect3ParTx" refType="w" refFor="ch" refForName="rect3" fact="0.5"/>
              <dgm:constr type="t" for="ch" forName="rect3ParTx" refType="t" refFor="ch" refForName="rect3"/>
              <dgm:constr type="b" for="ch" forName="rect3ParTx" refType="b" refFor="ch" refForName="rect3"/>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b" refFor="ch" refForName="rect3"/>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17" axis="ch" ptType="node" func="cnt" op="equ" val="4">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r" for="ch" forName="rect4ParTx" refType="l" refFor="ch" refForName="space"/>
              <dgm:constr type="w" for="ch" forName="rect4ParTx" refType="w" refFor="ch" refForName="rect4" fact="0.5"/>
              <dgm:constr type="t" for="ch" forName="rect4ParTx" refType="t" refFor="ch" refForName="rect4"/>
              <dgm:constr type="b" for="ch" forName="rect4ParTx" refType="b" refFor="ch" refForName="rect4"/>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b" refFor="ch" refForName="rect4"/>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18" axis="ch" ptType="node" func="cnt" op="equ" val="5">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r" for="ch" forName="rect5ParTx" refType="l" refFor="ch" refForName="space"/>
              <dgm:constr type="w" for="ch" forName="rect5ParTx" refType="w" refFor="ch" refForName="rect5" fact="0.5"/>
              <dgm:constr type="t" for="ch" forName="rect5ParTx" refType="t" refFor="ch" refForName="rect5"/>
              <dgm:constr type="b" for="ch" forName="rect5ParTx" refType="b" refFor="ch" refForName="rect5"/>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b" refFor="ch" refForName="rect5"/>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19" axis="ch" ptType="node" func="cnt" op="equ" val="6">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r" for="ch" forName="rect6ParTx" refType="l" refFor="ch" refForName="space"/>
              <dgm:constr type="w" for="ch" forName="rect6ParTx" refType="w" refFor="ch" refForName="rect6" fact="0.5"/>
              <dgm:constr type="t" for="ch" forName="rect6ParTx" refType="t" refFor="ch" refForName="rect6"/>
              <dgm:constr type="b" for="ch" forName="rect6ParTx" refType="b" refFor="ch" refForName="rect6"/>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b" refFor="ch" refForName="rect6"/>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20" axis="ch" ptType="node" func="cnt" op="gte" val="7">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r"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r" for="ch" forName="rect7" refType="l" refFor="ch" refForName="space"/>
              <dgm:constr type="l" for="ch" forName="rect7"/>
              <dgm:constr type="h" for="ch" forName="rect7" refType="h" refFor="ch" refForName="circle7"/>
              <dgm:constr type="hOff" for="ch" forName="rect7" refType="hOff" refFor="ch" refForName="circle7"/>
              <dgm:constr type="b" for="ch" forName="rect7" refType="b" refFor="ch" refForName="circle7"/>
              <dgm:constr type="r" for="ch" forName="rect7ParTx" refType="l" refFor="ch" refForName="space"/>
              <dgm:constr type="w" for="ch" forName="rect7ParTx" refType="w" refFor="ch" refForName="rect7" fact="0.5"/>
              <dgm:constr type="t" for="ch" forName="rect7ParTx" refType="t" refFor="ch" refForName="rect7"/>
              <dgm:constr type="b" for="ch" forName="rect7ParTx" refType="b" refFor="ch" refForName="rect7"/>
              <dgm:constr type="r" for="ch" forName="rect7ChTx" refType="l" refFor="ch" refForName="rect7ParTx"/>
              <dgm:constr type="w" for="ch" forName="rect7ChTx" refType="w" refFor="ch" refForName="rect7ParTx"/>
              <dgm:constr type="t" for="ch" forName="rect7ChTx" refType="t" refFor="ch" refForName="rect7ParTx"/>
              <dgm:constr type="b" for="ch" forName="rect7ChTx" refType="b" refFor="ch" refForName="rect7ParTx"/>
              <dgm:constr type="r" for="ch" forName="rect7ParTxNoCh" refType="l" refFor="ch" refForName="space"/>
              <dgm:constr type="w" for="ch" forName="rect7ParTxNoCh" refType="w" refFor="ch" refForName="rect7"/>
              <dgm:constr type="t" for="ch" forName="rect7ParTxNoCh" refType="t" refFor="ch" refForName="rect7"/>
              <dgm:constr type="b" for="ch" forName="rect7ParTxNoCh" refType="b" refFor="ch" refForName="rect7"/>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r" for="ch" forName="rect6ParTx" refType="l" refFor="ch" refForName="space"/>
              <dgm:constr type="w" for="ch" forName="rect6ParTx" refType="w" refFor="ch" refForName="rect6" fact="0.5"/>
              <dgm:constr type="t" for="ch" forName="rect6ParTx" refType="t" refFor="ch" refForName="rect6"/>
              <dgm:constr type="b" for="ch" forName="rect6ParTx" refType="t" refFor="ch" refForName="rect7"/>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21">
            <dgm:constrLst/>
          </dgm:else>
        </dgm:choose>
      </dgm:else>
    </dgm:choose>
    <dgm:ruleLst/>
    <dgm:forEach name="Name22" axis="ch" ptType="node" cnt="1">
      <dgm:layoutNode name="circle1" styleLbl="node1">
        <dgm:alg type="sp"/>
        <dgm:choose name="Name23">
          <dgm:if name="Name24" func="var" arg="dir" op="equ" val="norm">
            <dgm:shape xmlns:r="http://schemas.openxmlformats.org/officeDocument/2006/relationships" type="pie" r:blip="">
              <dgm:adjLst>
                <dgm:adj idx="1" val="90"/>
                <dgm:adj idx="2" val="270"/>
              </dgm:adjLst>
            </dgm:shape>
          </dgm:if>
          <dgm:else name="Name25">
            <dgm:shape xmlns:r="http://schemas.openxmlformats.org/officeDocument/2006/relationships" type="pie" r:blip="">
              <dgm:adjLst>
                <dgm:adj idx="1" val="270"/>
                <dgm:adj idx="2" val="90"/>
              </dgm:adjLst>
            </dgm:shape>
          </dgm:else>
        </dgm:choose>
        <dgm:presOf/>
        <dgm:constrLst/>
        <dgm:ruleLst/>
      </dgm:layoutNode>
      <dgm:layoutNode name="space">
        <dgm:alg type="sp"/>
        <dgm:shape xmlns:r="http://schemas.openxmlformats.org/officeDocument/2006/relationships" r:blip="">
          <dgm:adjLst/>
        </dgm:shape>
        <dgm:presOf/>
        <dgm:constrLst/>
        <dgm:ruleLst/>
      </dgm:layoutNode>
      <dgm:layoutNode name="rect1" styleLbl="alignAcc1">
        <dgm:alg type="sp"/>
        <dgm:shape xmlns:r="http://schemas.openxmlformats.org/officeDocument/2006/relationships" type="rect" r:blip="">
          <dgm:adjLst/>
        </dgm:shape>
        <dgm:presOf axis="self"/>
        <dgm:constrLst/>
        <dgm:ruleLst/>
      </dgm:layoutNode>
    </dgm:forEach>
    <dgm:forEach name="Name26" axis="ch" ptType="node" st="2" cnt="1">
      <dgm:layoutNode name="vertSpace2">
        <dgm:alg type="sp"/>
        <dgm:shape xmlns:r="http://schemas.openxmlformats.org/officeDocument/2006/relationships" type="rect" r:blip="" hideGeom="1">
          <dgm:adjLst/>
        </dgm:shape>
        <dgm:presOf/>
        <dgm:constrLst/>
        <dgm:ruleLst/>
      </dgm:layoutNode>
      <dgm:layoutNode name="circle2" styleLbl="node1">
        <dgm:alg type="sp"/>
        <dgm:choose name="Name27">
          <dgm:if name="Name28" func="var" arg="dir" op="equ" val="norm">
            <dgm:shape xmlns:r="http://schemas.openxmlformats.org/officeDocument/2006/relationships" type="pie" r:blip="">
              <dgm:adjLst>
                <dgm:adj idx="1" val="90"/>
                <dgm:adj idx="2" val="270"/>
              </dgm:adjLst>
            </dgm:shape>
          </dgm:if>
          <dgm:else name="Name29">
            <dgm:shape xmlns:r="http://schemas.openxmlformats.org/officeDocument/2006/relationships" type="pie" r:blip="">
              <dgm:adjLst>
                <dgm:adj idx="1" val="270"/>
                <dgm:adj idx="2" val="90"/>
              </dgm:adjLst>
            </dgm:shape>
          </dgm:else>
        </dgm:choose>
        <dgm:presOf/>
        <dgm:constrLst/>
        <dgm:ruleLst/>
      </dgm:layoutNode>
      <dgm:layoutNode name="rect2" styleLbl="alignAcc1">
        <dgm:alg type="sp"/>
        <dgm:shape xmlns:r="http://schemas.openxmlformats.org/officeDocument/2006/relationships" type="rect" r:blip="">
          <dgm:adjLst/>
        </dgm:shape>
        <dgm:presOf axis="self"/>
        <dgm:constrLst/>
        <dgm:ruleLst/>
      </dgm:layoutNode>
    </dgm:forEach>
    <dgm:forEach name="Name30" axis="ch" ptType="node" st="3" cnt="1">
      <dgm:layoutNode name="vertSpace3">
        <dgm:alg type="sp"/>
        <dgm:shape xmlns:r="http://schemas.openxmlformats.org/officeDocument/2006/relationships" type="rect" r:blip="" hideGeom="1">
          <dgm:adjLst/>
        </dgm:shape>
        <dgm:presOf/>
        <dgm:constrLst/>
        <dgm:ruleLst/>
      </dgm:layoutNode>
      <dgm:layoutNode name="circle3" styleLbl="node1">
        <dgm:alg type="sp"/>
        <dgm:choose name="Name31">
          <dgm:if name="Name32" func="var" arg="dir" op="equ" val="norm">
            <dgm:shape xmlns:r="http://schemas.openxmlformats.org/officeDocument/2006/relationships" type="pie" r:blip="">
              <dgm:adjLst>
                <dgm:adj idx="1" val="90"/>
                <dgm:adj idx="2" val="270"/>
              </dgm:adjLst>
            </dgm:shape>
          </dgm:if>
          <dgm:else name="Name33">
            <dgm:shape xmlns:r="http://schemas.openxmlformats.org/officeDocument/2006/relationships" type="pie" r:blip="">
              <dgm:adjLst>
                <dgm:adj idx="1" val="270"/>
                <dgm:adj idx="2" val="90"/>
              </dgm:adjLst>
            </dgm:shape>
          </dgm:else>
        </dgm:choose>
        <dgm:presOf/>
        <dgm:constrLst/>
        <dgm:ruleLst/>
      </dgm:layoutNode>
      <dgm:layoutNode name="rect3" styleLbl="alignAcc1">
        <dgm:alg type="sp"/>
        <dgm:shape xmlns:r="http://schemas.openxmlformats.org/officeDocument/2006/relationships" type="rect" r:blip="">
          <dgm:adjLst/>
        </dgm:shape>
        <dgm:presOf axis="self"/>
        <dgm:constrLst/>
        <dgm:ruleLst/>
      </dgm:layoutNode>
    </dgm:forEach>
    <dgm:forEach name="Name34" axis="ch" ptType="node" st="4" cnt="1">
      <dgm:layoutNode name="vertSpace4">
        <dgm:alg type="sp"/>
        <dgm:shape xmlns:r="http://schemas.openxmlformats.org/officeDocument/2006/relationships" type="rect" r:blip="" hideGeom="1">
          <dgm:adjLst/>
        </dgm:shape>
        <dgm:presOf/>
        <dgm:constrLst/>
        <dgm:ruleLst/>
      </dgm:layoutNode>
      <dgm:layoutNode name="circle4" styleLbl="node1">
        <dgm:alg type="sp"/>
        <dgm:choose name="Name35">
          <dgm:if name="Name36" func="var" arg="dir" op="equ" val="norm">
            <dgm:shape xmlns:r="http://schemas.openxmlformats.org/officeDocument/2006/relationships" type="pie" r:blip="">
              <dgm:adjLst>
                <dgm:adj idx="1" val="90"/>
                <dgm:adj idx="2" val="270"/>
              </dgm:adjLst>
            </dgm:shape>
          </dgm:if>
          <dgm:else name="Name37">
            <dgm:shape xmlns:r="http://schemas.openxmlformats.org/officeDocument/2006/relationships" type="pie" r:blip="">
              <dgm:adjLst>
                <dgm:adj idx="1" val="270"/>
                <dgm:adj idx="2" val="90"/>
              </dgm:adjLst>
            </dgm:shape>
          </dgm:else>
        </dgm:choose>
        <dgm:presOf/>
        <dgm:constrLst/>
        <dgm:ruleLst/>
      </dgm:layoutNode>
      <dgm:layoutNode name="rect4" styleLbl="alignAcc1">
        <dgm:alg type="sp"/>
        <dgm:shape xmlns:r="http://schemas.openxmlformats.org/officeDocument/2006/relationships" type="rect" r:blip="">
          <dgm:adjLst/>
        </dgm:shape>
        <dgm:presOf axis="self"/>
        <dgm:constrLst/>
        <dgm:ruleLst/>
      </dgm:layoutNode>
    </dgm:forEach>
    <dgm:forEach name="Name38" axis="ch" ptType="node" st="5" cnt="1">
      <dgm:layoutNode name="vertSpace5">
        <dgm:alg type="sp"/>
        <dgm:shape xmlns:r="http://schemas.openxmlformats.org/officeDocument/2006/relationships" type="rect" r:blip="" hideGeom="1">
          <dgm:adjLst/>
        </dgm:shape>
        <dgm:presOf/>
        <dgm:constrLst/>
        <dgm:ruleLst/>
      </dgm:layoutNode>
      <dgm:layoutNode name="circle5" styleLbl="node1">
        <dgm:alg type="sp"/>
        <dgm:choose name="Name39">
          <dgm:if name="Name40" func="var" arg="dir" op="equ" val="norm">
            <dgm:shape xmlns:r="http://schemas.openxmlformats.org/officeDocument/2006/relationships" type="pie" r:blip="">
              <dgm:adjLst>
                <dgm:adj idx="1" val="90"/>
                <dgm:adj idx="2" val="270"/>
              </dgm:adjLst>
            </dgm:shape>
          </dgm:if>
          <dgm:else name="Name41">
            <dgm:shape xmlns:r="http://schemas.openxmlformats.org/officeDocument/2006/relationships" type="pie" r:blip="">
              <dgm:adjLst>
                <dgm:adj idx="1" val="270"/>
                <dgm:adj idx="2" val="90"/>
              </dgm:adjLst>
            </dgm:shape>
          </dgm:else>
        </dgm:choose>
        <dgm:presOf/>
        <dgm:constrLst/>
        <dgm:ruleLst/>
      </dgm:layoutNode>
      <dgm:layoutNode name="rect5" styleLbl="alignAcc1">
        <dgm:alg type="sp"/>
        <dgm:shape xmlns:r="http://schemas.openxmlformats.org/officeDocument/2006/relationships" type="rect" r:blip="">
          <dgm:adjLst/>
        </dgm:shape>
        <dgm:presOf axis="self"/>
        <dgm:constrLst/>
        <dgm:ruleLst/>
      </dgm:layoutNode>
    </dgm:forEach>
    <dgm:forEach name="Name42" axis="ch" ptType="node" st="6" cnt="1">
      <dgm:layoutNode name="vertSpace6">
        <dgm:alg type="sp"/>
        <dgm:shape xmlns:r="http://schemas.openxmlformats.org/officeDocument/2006/relationships" type="rect" r:blip="" hideGeom="1">
          <dgm:adjLst/>
        </dgm:shape>
        <dgm:presOf/>
        <dgm:constrLst/>
        <dgm:ruleLst/>
      </dgm:layoutNode>
      <dgm:layoutNode name="circle6" styleLbl="node1">
        <dgm:alg type="sp"/>
        <dgm:choose name="Name43">
          <dgm:if name="Name44" func="var" arg="dir" op="equ" val="norm">
            <dgm:shape xmlns:r="http://schemas.openxmlformats.org/officeDocument/2006/relationships" type="pie" r:blip="">
              <dgm:adjLst>
                <dgm:adj idx="1" val="90"/>
                <dgm:adj idx="2" val="270"/>
              </dgm:adjLst>
            </dgm:shape>
          </dgm:if>
          <dgm:else name="Name45">
            <dgm:shape xmlns:r="http://schemas.openxmlformats.org/officeDocument/2006/relationships" type="pie" r:blip="">
              <dgm:adjLst>
                <dgm:adj idx="1" val="270"/>
                <dgm:adj idx="2" val="90"/>
              </dgm:adjLst>
            </dgm:shape>
          </dgm:else>
        </dgm:choose>
        <dgm:presOf/>
        <dgm:constrLst/>
        <dgm:ruleLst/>
      </dgm:layoutNode>
      <dgm:layoutNode name="rect6" styleLbl="alignAcc1">
        <dgm:alg type="sp"/>
        <dgm:shape xmlns:r="http://schemas.openxmlformats.org/officeDocument/2006/relationships" type="rect" r:blip="">
          <dgm:adjLst/>
        </dgm:shape>
        <dgm:presOf axis="self"/>
        <dgm:constrLst/>
        <dgm:ruleLst/>
      </dgm:layoutNode>
    </dgm:forEach>
    <dgm:forEach name="Name46" axis="ch" ptType="node" st="7" cnt="1">
      <dgm:layoutNode name="vertSpace7">
        <dgm:alg type="sp"/>
        <dgm:shape xmlns:r="http://schemas.openxmlformats.org/officeDocument/2006/relationships" type="rect" r:blip="" hideGeom="1">
          <dgm:adjLst/>
        </dgm:shape>
        <dgm:presOf/>
        <dgm:constrLst/>
        <dgm:ruleLst/>
      </dgm:layoutNode>
      <dgm:layoutNode name="circle7" styleLbl="node1">
        <dgm:alg type="sp"/>
        <dgm:choose name="Name47">
          <dgm:if name="Name48" func="var" arg="dir" op="equ" val="norm">
            <dgm:shape xmlns:r="http://schemas.openxmlformats.org/officeDocument/2006/relationships" type="pie" r:blip="">
              <dgm:adjLst>
                <dgm:adj idx="1" val="90"/>
                <dgm:adj idx="2" val="270"/>
              </dgm:adjLst>
            </dgm:shape>
          </dgm:if>
          <dgm:else name="Name49">
            <dgm:shape xmlns:r="http://schemas.openxmlformats.org/officeDocument/2006/relationships" type="pie" r:blip="">
              <dgm:adjLst>
                <dgm:adj idx="1" val="270"/>
                <dgm:adj idx="2" val="90"/>
              </dgm:adjLst>
            </dgm:shape>
          </dgm:else>
        </dgm:choose>
        <dgm:presOf/>
        <dgm:constrLst/>
        <dgm:ruleLst/>
      </dgm:layoutNode>
      <dgm:layoutNode name="rect7" styleLbl="alignAcc1">
        <dgm:alg type="sp"/>
        <dgm:shape xmlns:r="http://schemas.openxmlformats.org/officeDocument/2006/relationships" type="rect" r:blip="">
          <dgm:adjLst/>
        </dgm:shape>
        <dgm:presOf axis="self"/>
        <dgm:constrLst/>
        <dgm:ruleLst/>
      </dgm:layoutNode>
    </dgm:forEach>
    <dgm:forEach name="Name50" axis="ch" ptType="node" cnt="1">
      <dgm:choose name="Name51">
        <dgm:if name="Name52" axis="root des" ptType="all node" func="maxDepth" op="gte" val="2">
          <dgm:layoutNode name="rect1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1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3">
          <dgm:layoutNode name="rect1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4" axis="ch" ptType="node" st="2" cnt="1">
      <dgm:choose name="Name55">
        <dgm:if name="Name56" axis="root des" ptType="all node" func="maxDepth" op="gte" val="2">
          <dgm:layoutNode name="rect2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2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7">
          <dgm:layoutNode name="rect2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8" axis="ch" ptType="node" st="3" cnt="1">
      <dgm:choose name="Name59">
        <dgm:if name="Name60" axis="root des" ptType="all node" func="maxDepth" op="gte" val="2">
          <dgm:layoutNode name="rect3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3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1">
          <dgm:layoutNode name="rect3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2" axis="ch" ptType="node" st="4" cnt="1">
      <dgm:choose name="Name63">
        <dgm:if name="Name64" axis="root des" ptType="all node" func="maxDepth" op="gte" val="2">
          <dgm:layoutNode name="rect4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4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5">
          <dgm:layoutNode name="rect4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6" axis="ch" ptType="node" st="5" cnt="1">
      <dgm:choose name="Name67">
        <dgm:if name="Name68" axis="root des" ptType="all node" func="maxDepth" op="gte" val="2">
          <dgm:layoutNode name="rect5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5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9">
          <dgm:layoutNode name="rect5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0" axis="ch" ptType="node" st="6" cnt="1">
      <dgm:choose name="Name71">
        <dgm:if name="Name72" axis="root des" ptType="all node" func="maxDepth" op="gte" val="2">
          <dgm:layoutNode name="rect6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6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3">
          <dgm:layoutNode name="rect6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4" axis="ch" ptType="node" st="7" cnt="1">
      <dgm:choose name="Name75">
        <dgm:if name="Name76" axis="root des" ptType="all node" func="maxDepth" op="gte" val="2">
          <dgm:layoutNode name="rect7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7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7">
          <dgm:layoutNode name="rect7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layoutNode>
</dgm:layoutDef>
</file>

<file path=ppt/diagrams/layout5.xml><?xml version="1.0" encoding="utf-8"?>
<dgm:layoutDef xmlns:dgm="http://schemas.openxmlformats.org/drawingml/2006/diagram" xmlns:a="http://schemas.openxmlformats.org/drawingml/2006/main" uniqueId="urn:microsoft.com/office/officeart/2009/layout/CircleArrowProcess">
  <dgm:title val=""/>
  <dgm:desc val=""/>
  <dgm:catLst>
    <dgm:cat type="process" pri="16500"/>
    <dgm:cat type="cycle" pri="16000"/>
  </dgm:catLst>
  <dgm:sampData>
    <dgm:dataModel>
      <dgm:ptLst>
        <dgm:pt modelId="0" type="doc"/>
        <dgm:pt modelId="10">
          <dgm:prSet phldr="1"/>
        </dgm:pt>
        <dgm:pt modelId="20">
          <dgm:prSet phldr="1"/>
        </dgm:pt>
        <dgm:pt modelId="30">
          <dgm:prSet phldr="1"/>
        </dgm:pt>
      </dgm:ptLst>
      <dgm:cxnLst>
        <dgm:cxn modelId="40" srcId="0" destId="10" srcOrd="0" destOrd="0"/>
        <dgm:cxn modelId="50" srcId="0" destId="20" srcOrd="1" destOrd="0"/>
        <dgm:cxn modelId="60" srcId="0" destId="30" srcOrd="2" destOrd="0"/>
      </dgm:cxnLst>
      <dgm:bg/>
      <dgm:whole/>
    </dgm:dataModel>
  </dgm:sampData>
  <dgm:styleData>
    <dgm:dataModel>
      <dgm:ptLst>
        <dgm:pt modelId="0" type="doc"/>
        <dgm:pt modelId="10">
          <dgm:prSet phldr="1"/>
        </dgm:pt>
        <dgm:pt modelId="20">
          <dgm:prSet phldr="1"/>
        </dgm:pt>
      </dgm:ptLst>
      <dgm:cxnLst>
        <dgm:cxn modelId="30" srcId="0" destId="10" srcOrd="0" destOrd="0"/>
        <dgm:cxn modelId="4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50" srcId="0" destId="10" srcOrd="0" destOrd="0"/>
        <dgm:cxn modelId="60" srcId="0" destId="20" srcOrd="1" destOrd="0"/>
        <dgm:cxn modelId="70" srcId="0" destId="30" srcOrd="2" destOrd="0"/>
        <dgm:cxn modelId="80" srcId="0" destId="40" srcOrd="3" destOrd="0"/>
      </dgm:cxnLst>
      <dgm:bg/>
      <dgm:whole/>
    </dgm:dataModel>
  </dgm:clrData>
  <dgm:layoutNode name="Name0">
    <dgm:varLst>
      <dgm:chMax val="7"/>
      <dgm:chPref val="7"/>
      <dgm:dir/>
      <dgm:animLvl val="lvl"/>
    </dgm:varLst>
    <dgm:shape xmlns:r="http://schemas.openxmlformats.org/officeDocument/2006/relationships" r:blip="">
      <dgm:adjLst/>
    </dgm:shape>
    <dgm:choose name="Name1">
      <dgm:if name="Name2" func="var" arg="dir" op="equ" val="norm">
        <dgm:choose name="Name3">
          <dgm:if name="Name4" axis="ch" ptType="node" func="cnt" op="equ" val="1">
            <dgm:alg type="composite">
              <dgm:param type="ar" val="1.5999"/>
            </dgm:alg>
            <dgm:constrLst>
              <dgm:constr type="primFontSz" for="des" forName="Child1" val="65"/>
              <dgm:constr type="primFontSz" for="des" forName="Parent1" val="65"/>
              <dgm:constr type="primFontSz" for="des" forName="Child1" refType="primFontSz" refFor="des" refForName="Parent1" op="lte"/>
              <dgm:constr type="l" for="ch" forName="Child1" refType="w" fact="0.625"/>
              <dgm:constr type="t" for="ch" forName="Child1" refType="h" fact="0.2981"/>
              <dgm:constr type="w" for="ch" forName="Child1" refType="w" fact="0.375"/>
              <dgm:constr type="h" for="ch" forName="Child1" refType="h" fact="0.4001"/>
              <dgm:constr type="l" for="ch" forName="Accent1" refType="w" fact="0"/>
              <dgm:constr type="t" for="ch" forName="Accent1" refType="h" fact="0"/>
              <dgm:constr type="w" for="ch" forName="Accent1" refType="w" fact="0.6249"/>
              <dgm:constr type="h" for="ch" forName="Accent1" refType="h"/>
              <dgm:constr type="l" for="ch" forName="Parent1" refType="w" fact="0.138"/>
              <dgm:constr type="t" for="ch" forName="Parent1" refType="h" fact="0.362"/>
              <dgm:constr type="w" for="ch" forName="Parent1" refType="w" fact="0.3487"/>
              <dgm:constr type="h" for="ch" forName="Parent1" refType="h" fact="0.2789"/>
            </dgm:constrLst>
          </dgm:if>
          <dgm:if name="Name5" axis="ch" ptType="node" func="cnt" op="equ" val="2">
            <dgm:alg type="composite">
              <dgm:param type="ar" val="1.2026"/>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Parent2" refType="primFontSz" refFor="des" refForName="Parent1" op="equ"/>
              <dgm:constr type="primFontSz" for="des" forName="Child2" refType="primFontSz" refFor="des" refForName="Child1" op="equ"/>
              <dgm:constr type="l" for="ch" forName="Accent1" refType="w" fact="0.1144"/>
              <dgm:constr type="t" for="ch" forName="Accent1" refType="h" fact="0"/>
              <dgm:constr type="w" for="ch" forName="Accent1" refType="w" fact="0.5542"/>
              <dgm:constr type="h" for="ch" forName="Accent1" refType="h" fact="0.6665"/>
              <dgm:constr type="l" for="ch" forName="Parent1" refType="w" fact="0.2368"/>
              <dgm:constr type="t" for="ch" forName="Parent1" refType="h" fact="0.2413"/>
              <dgm:constr type="w" for="ch" forName="Parent1" refType="w" fact="0.3092"/>
              <dgm:constr type="h" for="ch" forName="Parent1" refType="h" fact="0.1859"/>
              <dgm:constr type="l" for="ch" forName="Parent2" refType="w" fact="0.0822"/>
              <dgm:constr type="t" for="ch" forName="Parent2" refType="h" fact="0.625"/>
              <dgm:constr type="w" for="ch" forName="Parent2" refType="w" fact="0.3092"/>
              <dgm:constr type="h" for="ch" forName="Parent2" refType="h" fact="0.1859"/>
              <dgm:constr type="l" for="ch" forName="Child1" refType="w" fact="0.6678"/>
              <dgm:constr type="t" for="ch" forName="Child1" refType="h" fact="0.1978"/>
              <dgm:constr type="w" for="ch" forName="Child1" refType="w" fact="0.3322"/>
              <dgm:constr type="h" for="ch" forName="Child1" refType="h" fact="0.265"/>
              <dgm:constr type="l" for="ch" forName="Child2" refType="w" fact="0.5164"/>
              <dgm:constr type="t" for="ch" forName="Child2" refType="h" fact="0.5855"/>
              <dgm:constr type="w" for="ch" forName="Child2" refType="w" fact="0.3322"/>
              <dgm:constr type="h" for="ch" forName="Child2" refType="h" fact="0.265"/>
              <dgm:constr type="l" for="ch" forName="Accent2" refType="w" fact="0"/>
              <dgm:constr type="t" for="ch" forName="Accent2" refType="h" fact="0.4272"/>
              <dgm:constr type="w" for="ch" forName="Accent2" refType="w" fact="0.4761"/>
              <dgm:constr type="h" for="ch" forName="Accent2" refType="h" fact="0.5728"/>
            </dgm:constrLst>
          </dgm:if>
          <dgm:if name="Name6" axis="ch" ptType="node" func="cnt" op="equ" val="3">
            <dgm:alg type="composite">
              <dgm:param type="ar" val="0.9039"/>
            </dgm:alg>
            <dgm:shape xmlns:r="http://schemas.openxmlformats.org/officeDocument/2006/relationships" r:blip="">
              <dgm:adjLst/>
            </dgm:shape>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Parent2" refType="primFontSz" refFor="des" refForName="Parent1" op="equ"/>
              <dgm:constr type="primFontSz" for="des" forName="Parent3" refType="primFontSz" refFor="des" refForName="Parent1" op="equ"/>
              <dgm:constr type="primFontSz" for="des" forName="Child2" refType="primFontSz" refFor="des" refForName="Child1" op="equ"/>
              <dgm:constr type="primFontSz" for="des" forName="Child3" refType="primFontSz" refFor="des" refForName="Child1" op="equ"/>
              <dgm:constr type="l" for="ch" forName="Accent1" refType="w" fact="0.1479"/>
              <dgm:constr type="t" for="ch" forName="Accent1" refType="h" fact="0"/>
              <dgm:constr type="w" for="ch" forName="Accent1" refType="w" fact="0.5325"/>
              <dgm:constr type="h" for="ch" forName="Accent1" refType="h" fact="0.4814"/>
              <dgm:constr type="l" for="ch" forName="Accent2" refType="w" fact="0"/>
              <dgm:constr type="t" for="ch" forName="Accent2" refType="h" fact="0.2766"/>
              <dgm:constr type="w" for="ch" forName="Accent2" refType="w" fact="0.5325"/>
              <dgm:constr type="h" for="ch" forName="Accent2" refType="h" fact="0.4814"/>
              <dgm:constr type="l" for="ch" forName="Parent1" refType="w" fact="0.2656"/>
              <dgm:constr type="t" for="ch" forName="Parent1" refType="h" fact="0.1738"/>
              <dgm:constr type="w" for="ch" forName="Parent1" refType="w" fact="0.2959"/>
              <dgm:constr type="h" for="ch" forName="Parent1" refType="h" fact="0.1337"/>
              <dgm:constr type="l" for="ch" forName="Accent3" refType="w" fact="0.1858"/>
              <dgm:constr type="t" for="ch" forName="Accent3" refType="h" fact="0.5863"/>
              <dgm:constr type="w" for="ch" forName="Accent3" refType="w" fact="0.4575"/>
              <dgm:constr type="h" for="ch" forName="Accent3" refType="h" fact="0.4137"/>
              <dgm:constr type="l" for="ch" forName="Parent2" refType="w" fact="0.1183"/>
              <dgm:constr type="t" for="ch" forName="Parent2" refType="h" fact="0.452"/>
              <dgm:constr type="w" for="ch" forName="Parent2" refType="w" fact="0.2959"/>
              <dgm:constr type="h" for="ch" forName="Parent2" refType="h" fact="0.1337"/>
              <dgm:constr type="l" for="ch" forName="Parent3" refType="w" fact="0.2663"/>
              <dgm:constr type="t" for="ch" forName="Parent3" refType="h" fact="0.7306"/>
              <dgm:constr type="w" for="ch" forName="Parent3" refType="w" fact="0.2959"/>
              <dgm:constr type="h" for="ch" forName="Parent3" refType="h" fact="0.1337"/>
              <dgm:constr type="l" for="ch" forName="Child2" refType="w" fact="0.5325"/>
              <dgm:constr type="t" for="ch" forName="Child2" refType="h" fact="0.4217"/>
              <dgm:constr type="w" for="ch" forName="Child2" refType="w" fact="0.3195"/>
              <dgm:constr type="h" for="ch" forName="Child2" refType="h" fact="0.1926"/>
              <dgm:constr type="l" for="ch" forName="Child1" refType="w" fact="0.6805"/>
              <dgm:constr type="t" for="ch" forName="Child1" refType="h" fact="0.1435"/>
              <dgm:constr type="w" for="ch" forName="Child1" refType="w" fact="0.3195"/>
              <dgm:constr type="h" for="ch" forName="Child1" refType="h" fact="0.1926"/>
              <dgm:constr type="l" for="ch" forName="Child3" refType="w" fact="0.6805"/>
              <dgm:constr type="t" for="ch" forName="Child3" refType="h" fact="0.6998"/>
              <dgm:constr type="w" for="ch" forName="Child3" refType="w" fact="0.3195"/>
              <dgm:constr type="h" for="ch" forName="Child3" refType="h" fact="0.1926"/>
            </dgm:constrLst>
          </dgm:if>
          <dgm:if name="Name7" axis="ch" ptType="node" func="cnt" op="equ" val="4">
            <dgm:alg type="composite">
              <dgm:param type="ar" val="0.7073"/>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l" for="ch" forName="Accent1" refType="w" fact="0.1481"/>
              <dgm:constr type="t" for="ch" forName="Accent1" refType="h" fact="0"/>
              <dgm:constr type="w" for="ch" forName="Accent1" refType="w" fact="0.5331"/>
              <dgm:constr type="h" for="ch" forName="Accent1" refType="h" fact="0.3771"/>
              <dgm:constr type="l" for="ch" forName="Accent2" refType="w" fact="0"/>
              <dgm:constr type="t" for="ch" forName="Accent2" refType="h" fact="0.2167"/>
              <dgm:constr type="w" for="ch" forName="Accent2" refType="w" fact="0.5331"/>
              <dgm:constr type="h" for="ch" forName="Accent2" refType="h" fact="0.3771"/>
              <dgm:constr type="l" for="ch" forName="Accent3" refType="w" fact="0.1481"/>
              <dgm:constr type="t" for="ch" forName="Accent3" refType="h" fact="0.4342"/>
              <dgm:constr type="w" for="ch" forName="Accent3" refType="w" fact="0.5331"/>
              <dgm:constr type="h" for="ch" forName="Accent3" refType="h" fact="0.3771"/>
              <dgm:constr type="l" for="ch" forName="Parent1" refType="w" fact="0.2658"/>
              <dgm:constr type="t" for="ch" forName="Parent1" refType="h" fact="0.1365"/>
              <dgm:constr type="w" for="ch" forName="Parent1" refType="w" fact="0.2975"/>
              <dgm:constr type="h" for="ch" forName="Parent1" refType="h" fact="0.1052"/>
              <dgm:constr type="l" for="ch" forName="Parent2" refType="w" fact="0.1171"/>
              <dgm:constr type="t" for="ch" forName="Parent2" refType="h" fact="0.3536"/>
              <dgm:constr type="w" for="ch" forName="Parent2" refType="w" fact="0.2975"/>
              <dgm:constr type="h" for="ch" forName="Parent2" refType="h" fact="0.1052"/>
              <dgm:constr type="l" for="ch" forName="Parent3" refType="w" fact="0.2658"/>
              <dgm:constr type="t" for="ch" forName="Parent3" refType="h" fact="0.5707"/>
              <dgm:constr type="w" for="ch" forName="Parent3" refType="w" fact="0.2975"/>
              <dgm:constr type="h" for="ch" forName="Parent3" refType="h" fact="0.1052"/>
              <dgm:constr type="l" for="ch" forName="Parent4" refType="w" fact="0.1171"/>
              <dgm:constr type="t" for="ch" forName="Parent4" refType="h" fact="0.7878"/>
              <dgm:constr type="w" for="ch" forName="Parent4" refType="w" fact="0.2975"/>
              <dgm:constr type="h" for="ch" forName="Parent4" refType="h" fact="0.1052"/>
              <dgm:constr type="l" for="ch" forName="Child1" refType="w" fact="0.6804"/>
              <dgm:constr type="t" for="ch" forName="Child1" refType="h" fact="0.1119"/>
              <dgm:constr type="w" for="ch" forName="Child1" refType="w" fact="0.3196"/>
              <dgm:constr type="h" for="ch" forName="Child1" refType="h" fact="0.15"/>
              <dgm:constr type="l" for="ch" forName="Child2" refType="w" fact="0.5348"/>
              <dgm:constr type="t" for="ch" forName="Child2" refType="h" fact="0.3312"/>
              <dgm:constr type="w" for="ch" forName="Child2" refType="w" fact="0.3196"/>
              <dgm:constr type="h" for="ch" forName="Child2" refType="h" fact="0.15"/>
              <dgm:constr type="l" for="ch" forName="Child3" refType="w" fact="0.6804"/>
              <dgm:constr type="t" for="ch" forName="Child3" refType="h" fact="0.5461"/>
              <dgm:constr type="w" for="ch" forName="Child3" refType="w" fact="0.3196"/>
              <dgm:constr type="h" for="ch" forName="Child3" refType="h" fact="0.15"/>
              <dgm:constr type="l" for="ch" forName="Child4" refType="w" fact="0.5348"/>
              <dgm:constr type="t" for="ch" forName="Child4" refType="h" fact="0.7632"/>
              <dgm:constr type="w" for="ch" forName="Child4" refType="w" fact="0.3196"/>
              <dgm:constr type="h" for="ch" forName="Child4" refType="h" fact="0.15"/>
              <dgm:constr type="l" for="ch" forName="Accent4" refType="w" fact="0.038"/>
              <dgm:constr type="t" for="ch" forName="Accent4" refType="h" fact="0.6759"/>
              <dgm:constr type="w" for="ch" forName="Accent4" refType="w" fact="0.458"/>
              <dgm:constr type="h" for="ch" forName="Accent4" refType="h" fact="0.3241"/>
            </dgm:constrLst>
          </dgm:if>
          <dgm:if name="Name8" axis="ch" ptType="node" func="cnt" op="equ" val="5">
            <dgm:alg type="composite">
              <dgm:param type="ar" val="0.5811"/>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l" for="ch" forName="Accent1" refType="w" fact="0.1481"/>
              <dgm:constr type="t" for="ch" forName="Accent1" refType="h" fact="0"/>
              <dgm:constr type="w" for="ch" forName="Accent1" refType="w" fact="0.5331"/>
              <dgm:constr type="h" for="ch" forName="Accent1" refType="h" fact="0.3098"/>
              <dgm:constr type="l" for="ch" forName="Accent2" refType="w" fact="0"/>
              <dgm:constr type="t" for="ch" forName="Accent2" refType="h" fact="0.178"/>
              <dgm:constr type="w" for="ch" forName="Accent2" refType="w" fact="0.5331"/>
              <dgm:constr type="h" for="ch" forName="Accent2" refType="h" fact="0.3098"/>
              <dgm:constr type="l" for="ch" forName="Accent3" refType="w" fact="0.1481"/>
              <dgm:constr type="t" for="ch" forName="Accent3" refType="h" fact="0.3568"/>
              <dgm:constr type="w" for="ch" forName="Accent3" refType="w" fact="0.5331"/>
              <dgm:constr type="h" for="ch" forName="Accent3" refType="h" fact="0.3098"/>
              <dgm:constr type="l" for="ch" forName="Accent4" refType="w" fact="0"/>
              <dgm:constr type="t" for="ch" forName="Accent4" refType="h" fact="0.5351"/>
              <dgm:constr type="w" for="ch" forName="Accent4" refType="w" fact="0.5331"/>
              <dgm:constr type="h" for="ch" forName="Accent4" refType="h" fact="0.3098"/>
              <dgm:constr type="l" for="ch" forName="Accent5" refType="w" fact="0.186"/>
              <dgm:constr type="t" for="ch" forName="Accent5" refType="h" fact="0.7337"/>
              <dgm:constr type="w" for="ch" forName="Accent5" refType="w" fact="0.458"/>
              <dgm:constr type="h" for="ch" forName="Accent5" refType="h" fact="0.2663"/>
              <dgm:constr type="l" for="ch" forName="Parent1" refType="w" fact="0.2658"/>
              <dgm:constr type="t" for="ch" forName="Parent1" refType="h" fact="0.1122"/>
              <dgm:constr type="w" for="ch" forName="Parent1" refType="w" fact="0.2975"/>
              <dgm:constr type="h" for="ch" forName="Parent1" refType="h" fact="0.0864"/>
              <dgm:constr type="l" for="ch" forName="Parent2" refType="w" fact="0.1171"/>
              <dgm:constr type="t" for="ch" forName="Parent2" refType="h" fact="0.2906"/>
              <dgm:constr type="w" for="ch" forName="Parent2" refType="w" fact="0.2975"/>
              <dgm:constr type="h" for="ch" forName="Parent2" refType="h" fact="0.0864"/>
              <dgm:constr type="l" for="ch" forName="Parent3" refType="w" fact="0.2658"/>
              <dgm:constr type="t" for="ch" forName="Parent3" refType="h" fact="0.4689"/>
              <dgm:constr type="w" for="ch" forName="Parent3" refType="w" fact="0.2975"/>
              <dgm:constr type="h" for="ch" forName="Parent3" refType="h" fact="0.0864"/>
              <dgm:constr type="l" for="ch" forName="Parent4" refType="w" fact="0.1171"/>
              <dgm:constr type="t" for="ch" forName="Parent4" refType="h" fact="0.6473"/>
              <dgm:constr type="w" for="ch" forName="Parent4" refType="w" fact="0.2975"/>
              <dgm:constr type="h" for="ch" forName="Parent4" refType="h" fact="0.0864"/>
              <dgm:constr type="l" for="ch" forName="Parent5" refType="w" fact="0.2658"/>
              <dgm:constr type="t" for="ch" forName="Parent5" refType="h" fact="0.8257"/>
              <dgm:constr type="w" for="ch" forName="Parent5" refType="w" fact="0.2975"/>
              <dgm:constr type="h" for="ch" forName="Parent5" refType="h" fact="0.0864"/>
              <dgm:constr type="l" for="ch" forName="Child1" refType="w" fact="0.6804"/>
              <dgm:constr type="t" for="ch" forName="Child1" refType="h" fact="0.0919"/>
              <dgm:constr type="w" for="ch" forName="Child1" refType="w" fact="0.3196"/>
              <dgm:constr type="h" for="ch" forName="Child1" refType="h" fact="0.1232"/>
              <dgm:constr type="l" for="ch" forName="Child2" refType="w" fact="0.5348"/>
              <dgm:constr type="t" for="ch" forName="Child2" refType="h" fact="0.2722"/>
              <dgm:constr type="w" for="ch" forName="Child2" refType="w" fact="0.3196"/>
              <dgm:constr type="h" for="ch" forName="Child2" refType="h" fact="0.1232"/>
              <dgm:constr type="l" for="ch" forName="Child3" refType="w" fact="0.6804"/>
              <dgm:constr type="t" for="ch" forName="Child3" refType="h" fact="0.4487"/>
              <dgm:constr type="w" for="ch" forName="Child3" refType="w" fact="0.3196"/>
              <dgm:constr type="h" for="ch" forName="Child3" refType="h" fact="0.1232"/>
              <dgm:constr type="l" for="ch" forName="Child4" refType="w" fact="0.5348"/>
              <dgm:constr type="t" for="ch" forName="Child4" refType="h" fact="0.6271"/>
              <dgm:constr type="w" for="ch" forName="Child4" refType="w" fact="0.3196"/>
              <dgm:constr type="h" for="ch" forName="Child4" refType="h" fact="0.1232"/>
              <dgm:constr type="l" for="ch" forName="Child5" refType="w" fact="0.6804"/>
              <dgm:constr type="t" for="ch" forName="Child5" refType="h" fact="0.8073"/>
              <dgm:constr type="w" for="ch" forName="Child5" refType="w" fact="0.3196"/>
              <dgm:constr type="h" for="ch" forName="Child5" refType="h" fact="0.1232"/>
            </dgm:constrLst>
          </dgm:if>
          <dgm:if name="Name9" axis="ch" ptType="node" func="cnt" op="equ" val="6">
            <dgm:alg type="composite">
              <dgm:param type="ar" val="0.4931"/>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l" for="ch" forName="Accent1" refType="w" fact="0.1481"/>
              <dgm:constr type="t" for="ch" forName="Accent1" refType="h" fact="0"/>
              <dgm:constr type="w" for="ch" forName="Accent1" refType="w" fact="0.5331"/>
              <dgm:constr type="h" for="ch" forName="Accent1" refType="h" fact="0.2629"/>
              <dgm:constr type="l" for="ch" forName="Accent2" refType="w" fact="0"/>
              <dgm:constr type="t" for="ch" forName="Accent2" refType="h" fact="0.1511"/>
              <dgm:constr type="w" for="ch" forName="Accent2" refType="w" fact="0.5331"/>
              <dgm:constr type="h" for="ch" forName="Accent2" refType="h" fact="0.2629"/>
              <dgm:constr type="l" for="ch" forName="Accent3" refType="w" fact="0.1481"/>
              <dgm:constr type="t" for="ch" forName="Accent3" refType="h" fact="0.3027"/>
              <dgm:constr type="w" for="ch" forName="Accent3" refType="w" fact="0.5331"/>
              <dgm:constr type="h" for="ch" forName="Accent3" refType="h" fact="0.2629"/>
              <dgm:constr type="l" for="ch" forName="Accent4" refType="w" fact="0"/>
              <dgm:constr type="t" for="ch" forName="Accent4" refType="h" fact="0.4541"/>
              <dgm:constr type="w" for="ch" forName="Accent4" refType="w" fact="0.5331"/>
              <dgm:constr type="h" for="ch" forName="Accent4" refType="h" fact="0.2629"/>
              <dgm:constr type="l" for="ch" forName="Parent1" refType="w" fact="0.2658"/>
              <dgm:constr type="t" for="ch" forName="Parent1" refType="h" fact="0.0952"/>
              <dgm:constr type="w" for="ch" forName="Parent1" refType="w" fact="0.2975"/>
              <dgm:constr type="h" for="ch" forName="Parent1" refType="h" fact="0.0733"/>
              <dgm:constr type="l" for="ch" forName="Parent2" refType="w" fact="0.1171"/>
              <dgm:constr type="t" for="ch" forName="Parent2" refType="h" fact="0.2466"/>
              <dgm:constr type="w" for="ch" forName="Parent2" refType="w" fact="0.2975"/>
              <dgm:constr type="h" for="ch" forName="Parent2" refType="h" fact="0.0733"/>
              <dgm:constr type="l" for="ch" forName="Parent3" refType="w" fact="0.2658"/>
              <dgm:constr type="t" for="ch" forName="Parent3" refType="h" fact="0.3979"/>
              <dgm:constr type="w" for="ch" forName="Parent3" refType="w" fact="0.2975"/>
              <dgm:constr type="h" for="ch" forName="Parent3" refType="h" fact="0.0733"/>
              <dgm:constr type="l" for="ch" forName="Parent4" refType="w" fact="0.1171"/>
              <dgm:constr type="t" for="ch" forName="Parent4" refType="h" fact="0.5493"/>
              <dgm:constr type="w" for="ch" forName="Parent4" refType="w" fact="0.2975"/>
              <dgm:constr type="h" for="ch" forName="Parent4" refType="h" fact="0.0733"/>
              <dgm:constr type="l" for="ch" forName="Child1" refType="w" fact="0.6804"/>
              <dgm:constr type="t" for="ch" forName="Child1" refType="h" fact="0.078"/>
              <dgm:constr type="w" for="ch" forName="Child1" refType="w" fact="0.3196"/>
              <dgm:constr type="h" for="ch" forName="Child1" refType="h" fact="0.1046"/>
              <dgm:constr type="l" for="ch" forName="Child2" refType="w" fact="0.5348"/>
              <dgm:constr type="t" for="ch" forName="Child2" refType="h" fact="0.231"/>
              <dgm:constr type="w" for="ch" forName="Child2" refType="w" fact="0.3196"/>
              <dgm:constr type="h" for="ch" forName="Child2" refType="h" fact="0.1046"/>
              <dgm:constr type="l" for="ch" forName="Child3" refType="w" fact="0.6804"/>
              <dgm:constr type="t" for="ch" forName="Child3" refType="h" fact="0.3808"/>
              <dgm:constr type="w" for="ch" forName="Child3" refType="w" fact="0.3196"/>
              <dgm:constr type="h" for="ch" forName="Child3" refType="h" fact="0.1046"/>
              <dgm:constr type="l" for="ch" forName="Child4" refType="w" fact="0.5348"/>
              <dgm:constr type="t" for="ch" forName="Child4" refType="h" fact="0.5322"/>
              <dgm:constr type="w" for="ch" forName="Child4" refType="w" fact="0.3196"/>
              <dgm:constr type="h" for="ch" forName="Child4" refType="h" fact="0.1046"/>
              <dgm:constr type="l" for="ch" forName="Accent5" refType="w" fact="0.1481"/>
              <dgm:constr type="t" for="ch" forName="Accent5" refType="h" fact="0.6053"/>
              <dgm:constr type="w" for="ch" forName="Accent5" refType="w" fact="0.5331"/>
              <dgm:constr type="h" for="ch" forName="Accent5" refType="h" fact="0.2629"/>
              <dgm:constr type="l" for="ch" forName="Accent6" refType="w" fact="0.038"/>
              <dgm:constr type="t" for="ch" forName="Accent6" refType="h" fact="0.774"/>
              <dgm:constr type="w" for="ch" forName="Accent6" refType="w" fact="0.458"/>
              <dgm:constr type="h" for="ch" forName="Accent6" refType="h" fact="0.226"/>
              <dgm:constr type="l" for="ch" forName="Parent5" refType="w" fact="0.2658"/>
              <dgm:constr type="t" for="ch" forName="Parent5" refType="h" fact="0.7005"/>
              <dgm:constr type="w" for="ch" forName="Parent5" refType="w" fact="0.2975"/>
              <dgm:constr type="h" for="ch" forName="Parent5" refType="h" fact="0.0733"/>
              <dgm:constr type="l" for="ch" forName="Parent6" refType="w" fact="0.1171"/>
              <dgm:constr type="t" for="ch" forName="Parent6" refType="h" fact="0.8519"/>
              <dgm:constr type="w" for="ch" forName="Parent6" refType="w" fact="0.2975"/>
              <dgm:constr type="h" for="ch" forName="Parent6" refType="h" fact="0.0733"/>
              <dgm:constr type="l" for="ch" forName="Child5" refType="w" fact="0.6804"/>
              <dgm:constr type="t" for="ch" forName="Child5" refType="h" fact="0.6833"/>
              <dgm:constr type="w" for="ch" forName="Child5" refType="w" fact="0.3196"/>
              <dgm:constr type="h" for="ch" forName="Child5" refType="h" fact="0.1046"/>
              <dgm:constr type="l" for="ch" forName="Child6" refType="w" fact="0.5348"/>
              <dgm:constr type="t" for="ch" forName="Child6" refType="h" fact="0.8347"/>
              <dgm:constr type="w" for="ch" forName="Child6" refType="w" fact="0.3196"/>
              <dgm:constr type="h" for="ch" forName="Child6" refType="h" fact="0.1046"/>
            </dgm:constrLst>
          </dgm:if>
          <dgm:else name="Name10">
            <dgm:alg type="composite">
              <dgm:param type="ar" val="0.4284"/>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l" for="ch" forName="Accent1" refType="w" fact="0.1481"/>
              <dgm:constr type="t" for="ch" forName="Accent1" refType="h" fact="0"/>
              <dgm:constr type="w" for="ch" forName="Accent1" refType="w" fact="0.5331"/>
              <dgm:constr type="h" for="ch" forName="Accent1" refType="h" fact="0.2284"/>
              <dgm:constr type="l" for="ch" forName="Accent2" refType="w" fact="0"/>
              <dgm:constr type="t" for="ch" forName="Accent2" refType="h" fact="0.1312"/>
              <dgm:constr type="w" for="ch" forName="Accent2" refType="w" fact="0.5331"/>
              <dgm:constr type="h" for="ch" forName="Accent2" refType="h" fact="0.2284"/>
              <dgm:constr type="l" for="ch" forName="Accent3" refType="w" fact="0.1481"/>
              <dgm:constr type="t" for="ch" forName="Accent3" refType="h" fact="0.263"/>
              <dgm:constr type="w" for="ch" forName="Accent3" refType="w" fact="0.5331"/>
              <dgm:constr type="h" for="ch" forName="Accent3" refType="h" fact="0.2284"/>
              <dgm:constr type="l" for="ch" forName="Accent4" refType="w" fact="0"/>
              <dgm:constr type="t" for="ch" forName="Accent4" refType="h" fact="0.3945"/>
              <dgm:constr type="w" for="ch" forName="Accent4" refType="w" fact="0.5331"/>
              <dgm:constr type="h" for="ch" forName="Accent4" refType="h" fact="0.2284"/>
              <dgm:constr type="l" for="ch" forName="Parent1" refType="w" fact="0.2658"/>
              <dgm:constr type="t" for="ch" forName="Parent1" refType="h" fact="0.0827"/>
              <dgm:constr type="w" for="ch" forName="Parent1" refType="w" fact="0.2975"/>
              <dgm:constr type="h" for="ch" forName="Parent1" refType="h" fact="0.0637"/>
              <dgm:constr type="l" for="ch" forName="Parent2" refType="w" fact="0.1171"/>
              <dgm:constr type="t" for="ch" forName="Parent2" refType="h" fact="0.2142"/>
              <dgm:constr type="w" for="ch" forName="Parent2" refType="w" fact="0.2975"/>
              <dgm:constr type="h" for="ch" forName="Parent2" refType="h" fact="0.0637"/>
              <dgm:constr type="l" for="ch" forName="Parent3" refType="w" fact="0.2658"/>
              <dgm:constr type="t" for="ch" forName="Parent3" refType="h" fact="0.3457"/>
              <dgm:constr type="w" for="ch" forName="Parent3" refType="w" fact="0.2975"/>
              <dgm:constr type="h" for="ch" forName="Parent3" refType="h" fact="0.0637"/>
              <dgm:constr type="l" for="ch" forName="Parent4" refType="w" fact="0.1171"/>
              <dgm:constr type="t" for="ch" forName="Parent4" refType="h" fact="0.4772"/>
              <dgm:constr type="w" for="ch" forName="Parent4" refType="w" fact="0.2975"/>
              <dgm:constr type="h" for="ch" forName="Parent4" refType="h" fact="0.0637"/>
              <dgm:constr type="l" for="ch" forName="Child1" refType="w" fact="0.6804"/>
              <dgm:constr type="t" for="ch" forName="Child1" refType="h" fact="0.0678"/>
              <dgm:constr type="w" for="ch" forName="Child1" refType="w" fact="0.3196"/>
              <dgm:constr type="h" for="ch" forName="Child1" refType="h" fact="0.0908"/>
              <dgm:constr type="l" for="ch" forName="Child2" refType="w" fact="0.5348"/>
              <dgm:constr type="t" for="ch" forName="Child2" refType="h" fact="0.2006"/>
              <dgm:constr type="w" for="ch" forName="Child2" refType="w" fact="0.3196"/>
              <dgm:constr type="h" for="ch" forName="Child2" refType="h" fact="0.0908"/>
              <dgm:constr type="l" for="ch" forName="Child3" refType="w" fact="0.6804"/>
              <dgm:constr type="t" for="ch" forName="Child3" refType="h" fact="0.3308"/>
              <dgm:constr type="w" for="ch" forName="Child3" refType="w" fact="0.3196"/>
              <dgm:constr type="h" for="ch" forName="Child3" refType="h" fact="0.0908"/>
              <dgm:constr type="l" for="ch" forName="Child4" refType="w" fact="0.5348"/>
              <dgm:constr type="t" for="ch" forName="Child4" refType="h" fact="0.4623"/>
              <dgm:constr type="w" for="ch" forName="Child4" refType="w" fact="0.3196"/>
              <dgm:constr type="h" for="ch" forName="Child4" refType="h" fact="0.0908"/>
              <dgm:constr type="l" for="ch" forName="Accent5" refType="w" fact="0.1481"/>
              <dgm:constr type="t" for="ch" forName="Accent5" refType="h" fact="0.5258"/>
              <dgm:constr type="w" for="ch" forName="Accent5" refType="w" fact="0.5331"/>
              <dgm:constr type="h" for="ch" forName="Accent5" refType="h" fact="0.2284"/>
              <dgm:constr type="l" for="ch" forName="Accent6" refType="w" fact="0"/>
              <dgm:constr type="t" for="ch" forName="Accent6" refType="h" fact="0.6573"/>
              <dgm:constr type="w" for="ch" forName="Accent6" refType="w" fact="0.5331"/>
              <dgm:constr type="h" for="ch" forName="Accent6" refType="h" fact="0.2284"/>
              <dgm:constr type="l" for="ch" forName="Accent7" refType="w" fact="0.186"/>
              <dgm:constr type="t" for="ch" forName="Accent7" refType="h" fact="0.8037"/>
              <dgm:constr type="w" for="ch" forName="Accent7" refType="w" fact="0.458"/>
              <dgm:constr type="h" for="ch" forName="Accent7" refType="h" fact="0.1963"/>
              <dgm:constr type="l" for="ch" forName="Parent5" refType="w" fact="0.2658"/>
              <dgm:constr type="t" for="ch" forName="Parent5" refType="h" fact="0.6085"/>
              <dgm:constr type="w" for="ch" forName="Parent5" refType="w" fact="0.2975"/>
              <dgm:constr type="h" for="ch" forName="Parent5" refType="h" fact="0.0637"/>
              <dgm:constr type="l" for="ch" forName="Parent6" refType="w" fact="0.1171"/>
              <dgm:constr type="t" for="ch" forName="Parent6" refType="h" fact="0.74"/>
              <dgm:constr type="w" for="ch" forName="Parent6" refType="w" fact="0.2975"/>
              <dgm:constr type="h" for="ch" forName="Parent6" refType="h" fact="0.0637"/>
              <dgm:constr type="l" for="ch" forName="Parent7" refType="w" fact="0.2658"/>
              <dgm:constr type="t" for="ch" forName="Parent7" refType="h" fact="0.8715"/>
              <dgm:constr type="w" for="ch" forName="Parent7" refType="w" fact="0.2975"/>
              <dgm:constr type="h" for="ch" forName="Parent7" refType="h" fact="0.0637"/>
              <dgm:constr type="l" for="ch" forName="Child5" refType="w" fact="0.6804"/>
              <dgm:constr type="t" for="ch" forName="Child5" refType="h" fact="0.5936"/>
              <dgm:constr type="w" for="ch" forName="Child5" refType="w" fact="0.3196"/>
              <dgm:constr type="h" for="ch" forName="Child5" refType="h" fact="0.0908"/>
              <dgm:constr type="l" for="ch" forName="Child6" refType="w" fact="0.5348"/>
              <dgm:constr type="t" for="ch" forName="Child6" refType="h" fact="0.7251"/>
              <dgm:constr type="w" for="ch" forName="Child6" refType="w" fact="0.3196"/>
              <dgm:constr type="h" for="ch" forName="Child6" refType="h" fact="0.0908"/>
              <dgm:constr type="l" for="ch" forName="Child7" refType="w" fact="0.6804"/>
              <dgm:constr type="t" for="ch" forName="Child7" refType="h" fact="0.8579"/>
              <dgm:constr type="w" for="ch" forName="Child7" refType="w" fact="0.3196"/>
              <dgm:constr type="h" for="ch" forName="Child7" refType="h" fact="0.0908"/>
            </dgm:constrLst>
          </dgm:else>
        </dgm:choose>
      </dgm:if>
      <dgm:else name="Name11">
        <dgm:choose name="Name12">
          <dgm:if name="Name13" axis="ch" ptType="node" func="cnt" op="equ" val="1">
            <dgm:alg type="composite">
              <dgm:param type="ar" val="1.5999"/>
            </dgm:alg>
            <dgm:constrLst>
              <dgm:constr type="primFontSz" for="des" forName="Child1" val="65"/>
              <dgm:constr type="primFontSz" for="des" forName="Parent1" val="65"/>
              <dgm:constr type="primFontSz" for="des" forName="Child1" refType="primFontSz" refFor="des" refForName="Parent1" op="lte"/>
              <dgm:constr type="l" for="ch" forName="Child1" refType="w" fact="0.625"/>
              <dgm:constr type="t" for="ch" forName="Child1" refType="h" fact="0.2981"/>
              <dgm:constr type="w" for="ch" forName="Child1" refType="w" fact="0.375"/>
              <dgm:constr type="h" for="ch" forName="Child1" refType="h" fact="0.4001"/>
              <dgm:constr type="l" for="ch" forName="Accent1" refType="w" fact="0"/>
              <dgm:constr type="t" for="ch" forName="Accent1" refType="h" fact="0"/>
              <dgm:constr type="w" for="ch" forName="Accent1" refType="w" fact="0.6249"/>
              <dgm:constr type="h" for="ch" forName="Accent1" refType="h"/>
              <dgm:constr type="l" for="ch" forName="Parent1" refType="w" fact="0.138"/>
              <dgm:constr type="t" for="ch" forName="Parent1" refType="h" fact="0.362"/>
              <dgm:constr type="w" for="ch" forName="Parent1" refType="w" fact="0.3487"/>
              <dgm:constr type="h" for="ch" forName="Parent1" refType="h" fact="0.2789"/>
            </dgm:constrLst>
          </dgm:if>
          <dgm:if name="Name14" axis="ch" ptType="node" func="cnt" op="equ" val="2">
            <dgm:alg type="composite">
              <dgm:param type="ar" val="1.2026"/>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Parent2" refType="primFontSz" refFor="des" refForName="Parent1" op="equ"/>
              <dgm:constr type="primFontSz" for="des" forName="Child2" refType="primFontSz" refFor="des" refForName="Child1" op="equ"/>
              <dgm:constr type="l" for="ch" forName="Accent1" refType="w" fact="-0.0407"/>
              <dgm:constr type="t" for="ch" forName="Accent1" refType="h" fact="0"/>
              <dgm:constr type="w" for="ch" forName="Accent1" refType="w" fact="0.5542"/>
              <dgm:constr type="h" for="ch" forName="Accent1" refType="h" fact="0.6665"/>
              <dgm:constr type="l" for="ch" forName="Accent2" refType="w" fact="0.1533"/>
              <dgm:constr type="t" for="ch" forName="Accent2" refType="h" fact="0.4272"/>
              <dgm:constr type="w" for="ch" forName="Accent2" refType="w" fact="0.4761"/>
              <dgm:constr type="h" for="ch" forName="Accent2" refType="h" fact="0.5728"/>
              <dgm:constr type="l" for="ch" forName="Parent1" refType="w" fact="0.0822"/>
              <dgm:constr type="t" for="ch" forName="Parent1" refType="h" fact="0.2413"/>
              <dgm:constr type="w" for="ch" forName="Parent1" refType="w" fact="0.3092"/>
              <dgm:constr type="h" for="ch" forName="Parent1" refType="h" fact="0.1859"/>
              <dgm:constr type="l" for="ch" forName="Parent2" refType="w" fact="0.2368"/>
              <dgm:constr type="t" for="ch" forName="Parent2" refType="h" fact="0.625"/>
              <dgm:constr type="w" for="ch" forName="Parent2" refType="w" fact="0.3092"/>
              <dgm:constr type="h" for="ch" forName="Parent2" refType="h" fact="0.1859"/>
              <dgm:constr type="l" for="ch" forName="Child1" refType="w" fact="0.5164"/>
              <dgm:constr type="t" for="ch" forName="Child1" refType="h" fact="0.1978"/>
              <dgm:constr type="w" for="ch" forName="Child1" refType="w" fact="0.3322"/>
              <dgm:constr type="h" for="ch" forName="Child1" refType="h" fact="0.265"/>
              <dgm:constr type="l" for="ch" forName="Child2" refType="w" fact="0.6678"/>
              <dgm:constr type="t" for="ch" forName="Child2" refType="h" fact="0.5855"/>
              <dgm:constr type="w" for="ch" forName="Child2" refType="w" fact="0.3322"/>
              <dgm:constr type="h" for="ch" forName="Child2" refType="h" fact="0.265"/>
            </dgm:constrLst>
          </dgm:if>
          <dgm:if name="Name15" axis="ch" ptType="node" func="cnt" op="equ" val="3">
            <dgm:alg type="composite">
              <dgm:param type="ar" val="0.9039"/>
            </dgm:alg>
            <dgm:shape xmlns:r="http://schemas.openxmlformats.org/officeDocument/2006/relationships" r:blip="">
              <dgm:adjLst/>
            </dgm:shape>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Parent2" refType="primFontSz" refFor="des" refForName="Parent1" op="equ"/>
              <dgm:constr type="primFontSz" for="des" forName="Parent3" refType="primFontSz" refFor="des" refForName="Parent1" op="equ"/>
              <dgm:constr type="primFontSz" for="des" forName="Child2" refType="primFontSz" refFor="des" refForName="Child1" op="equ"/>
              <dgm:constr type="primFontSz" for="des" forName="Child3" refType="primFontSz" refFor="des" refForName="Child1" op="equ"/>
              <dgm:constr type="l" for="ch" forName="Accent1" refType="w" fact="0"/>
              <dgm:constr type="t" for="ch" forName="Accent1" refType="h" fact="0"/>
              <dgm:constr type="w" for="ch" forName="Accent1" refType="w" fact="0.5325"/>
              <dgm:constr type="h" for="ch" forName="Accent1" refType="h" fact="0.4814"/>
              <dgm:constr type="l" for="ch" forName="Accent2" refType="w" fact="0.1479"/>
              <dgm:constr type="t" for="ch" forName="Accent2" refType="h" fact="0.2766"/>
              <dgm:constr type="w" for="ch" forName="Accent2" refType="w" fact="0.5325"/>
              <dgm:constr type="h" for="ch" forName="Accent2" refType="h" fact="0.4814"/>
              <dgm:constr type="l" for="ch" forName="Accent3" refType="w" fact="0.0378"/>
              <dgm:constr type="t" for="ch" forName="Accent3" refType="h" fact="0.5863"/>
              <dgm:constr type="w" for="ch" forName="Accent3" refType="w" fact="0.4575"/>
              <dgm:constr type="h" for="ch" forName="Accent3" refType="h" fact="0.4137"/>
              <dgm:constr type="l" for="ch" forName="Parent1" refType="w" fact="0.1183"/>
              <dgm:constr type="t" for="ch" forName="Parent1" refType="h" fact="0.1738"/>
              <dgm:constr type="w" for="ch" forName="Parent1" refType="w" fact="0.2959"/>
              <dgm:constr type="h" for="ch" forName="Parent1" refType="h" fact="0.1337"/>
              <dgm:constr type="l" for="ch" forName="Parent2" refType="w" fact="0.2656"/>
              <dgm:constr type="t" for="ch" forName="Parent2" refType="h" fact="0.452"/>
              <dgm:constr type="w" for="ch" forName="Parent2" refType="w" fact="0.2959"/>
              <dgm:constr type="h" for="ch" forName="Parent2" refType="h" fact="0.1337"/>
              <dgm:constr type="l" for="ch" forName="Parent3" refType="w" fact="0.1183"/>
              <dgm:constr type="t" for="ch" forName="Parent3" refType="h" fact="0.7306"/>
              <dgm:constr type="w" for="ch" forName="Parent3" refType="w" fact="0.2959"/>
              <dgm:constr type="h" for="ch" forName="Parent3" refType="h" fact="0.1337"/>
              <dgm:constr type="l" for="ch" forName="Child1" refType="w" fact="0.5325"/>
              <dgm:constr type="t" for="ch" forName="Child1" refType="h" fact="0.1435"/>
              <dgm:constr type="w" for="ch" forName="Child1" refType="w" fact="0.3195"/>
              <dgm:constr type="h" for="ch" forName="Child1" refType="h" fact="0.1926"/>
              <dgm:constr type="l" for="ch" forName="Child2" refType="w" fact="0.6805"/>
              <dgm:constr type="t" for="ch" forName="Child2" refType="h" fact="0.4217"/>
              <dgm:constr type="w" for="ch" forName="Child2" refType="w" fact="0.3195"/>
              <dgm:constr type="h" for="ch" forName="Child2" refType="h" fact="0.1926"/>
              <dgm:constr type="l" for="ch" forName="Child3" refType="w" fact="0.5325"/>
              <dgm:constr type="t" for="ch" forName="Child3" refType="h" fact="0.6998"/>
              <dgm:constr type="w" for="ch" forName="Child3" refType="w" fact="0.3195"/>
              <dgm:constr type="h" for="ch" forName="Child3" refType="h" fact="0.1926"/>
            </dgm:constrLst>
          </dgm:if>
          <dgm:if name="Name16" axis="ch" ptType="node" func="cnt" op="equ" val="4">
            <dgm:alg type="composite">
              <dgm:param type="ar" val="0.7073"/>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l" for="ch" forName="Accent1" refType="w" fact="0"/>
              <dgm:constr type="t" for="ch" forName="Accent1" refType="h" fact="0"/>
              <dgm:constr type="w" for="ch" forName="Accent1" refType="w" fact="0.5331"/>
              <dgm:constr type="h" for="ch" forName="Accent1" refType="h" fact="0.3771"/>
              <dgm:constr type="l" for="ch" forName="Accent2" refType="w" fact="0.1481"/>
              <dgm:constr type="t" for="ch" forName="Accent2" refType="h" fact="0.2167"/>
              <dgm:constr type="w" for="ch" forName="Accent2" refType="w" fact="0.5331"/>
              <dgm:constr type="h" for="ch" forName="Accent2" refType="h" fact="0.3771"/>
              <dgm:constr type="l" for="ch" forName="Accent3" refType="w" fact="0"/>
              <dgm:constr type="t" for="ch" forName="Accent3" refType="h" fact="0.4342"/>
              <dgm:constr type="w" for="ch" forName="Accent3" refType="w" fact="0.5331"/>
              <dgm:constr type="h" for="ch" forName="Accent3" refType="h" fact="0.3771"/>
              <dgm:constr type="l" for="ch" forName="Accent4" refType="w" fact="0.186"/>
              <dgm:constr type="t" for="ch" forName="Accent4" refType="h" fact="0.6759"/>
              <dgm:constr type="w" for="ch" forName="Accent4" refType="w" fact="0.458"/>
              <dgm:constr type="h" for="ch" forName="Accent4" refType="h" fact="0.3241"/>
              <dgm:constr type="l" for="ch" forName="Parent1" refType="w" fact="0.1171"/>
              <dgm:constr type="t" for="ch" forName="Parent1" refType="h" fact="0.1365"/>
              <dgm:constr type="w" for="ch" forName="Parent1" refType="w" fact="0.2975"/>
              <dgm:constr type="h" for="ch" forName="Parent1" refType="h" fact="0.1052"/>
              <dgm:constr type="l" for="ch" forName="Parent2" refType="w" fact="0.2658"/>
              <dgm:constr type="t" for="ch" forName="Parent2" refType="h" fact="0.3536"/>
              <dgm:constr type="w" for="ch" forName="Parent2" refType="w" fact="0.2975"/>
              <dgm:constr type="h" for="ch" forName="Parent2" refType="h" fact="0.1052"/>
              <dgm:constr type="l" for="ch" forName="Parent3" refType="w" fact="0.1171"/>
              <dgm:constr type="t" for="ch" forName="Parent3" refType="h" fact="0.5707"/>
              <dgm:constr type="w" for="ch" forName="Parent3" refType="w" fact="0.2975"/>
              <dgm:constr type="h" for="ch" forName="Parent3" refType="h" fact="0.1052"/>
              <dgm:constr type="l" for="ch" forName="Parent4" refType="w" fact="0.2658"/>
              <dgm:constr type="t" for="ch" forName="Parent4" refType="h" fact="0.7878"/>
              <dgm:constr type="w" for="ch" forName="Parent4" refType="w" fact="0.2975"/>
              <dgm:constr type="h" for="ch" forName="Parent4" refType="h" fact="0.1052"/>
              <dgm:constr type="l" for="ch" forName="Child1" refType="w" fact="0.5348"/>
              <dgm:constr type="t" for="ch" forName="Child1" refType="h" fact="0.1119"/>
              <dgm:constr type="w" for="ch" forName="Child1" refType="w" fact="0.3196"/>
              <dgm:constr type="h" for="ch" forName="Child1" refType="h" fact="0.15"/>
              <dgm:constr type="l" for="ch" forName="Child2" refType="w" fact="0.6804"/>
              <dgm:constr type="t" for="ch" forName="Child2" refType="h" fact="0.3312"/>
              <dgm:constr type="w" for="ch" forName="Child2" refType="w" fact="0.3196"/>
              <dgm:constr type="h" for="ch" forName="Child2" refType="h" fact="0.15"/>
              <dgm:constr type="l" for="ch" forName="Child3" refType="w" fact="0.5348"/>
              <dgm:constr type="t" for="ch" forName="Child3" refType="h" fact="0.5461"/>
              <dgm:constr type="w" for="ch" forName="Child3" refType="w" fact="0.3196"/>
              <dgm:constr type="h" for="ch" forName="Child3" refType="h" fact="0.15"/>
              <dgm:constr type="l" for="ch" forName="Child4" refType="w" fact="0.6804"/>
              <dgm:constr type="t" for="ch" forName="Child4" refType="h" fact="0.7632"/>
              <dgm:constr type="w" for="ch" forName="Child4" refType="w" fact="0.3196"/>
              <dgm:constr type="h" for="ch" forName="Child4" refType="h" fact="0.15"/>
            </dgm:constrLst>
          </dgm:if>
          <dgm:if name="Name17" axis="ch" ptType="node" func="cnt" op="equ" val="5">
            <dgm:alg type="composite">
              <dgm:param type="ar" val="0.5811"/>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l" for="ch" forName="Accent1" refType="w" fact="0"/>
              <dgm:constr type="t" for="ch" forName="Accent1" refType="h" fact="0"/>
              <dgm:constr type="w" for="ch" forName="Accent1" refType="w" fact="0.5331"/>
              <dgm:constr type="h" for="ch" forName="Accent1" refType="h" fact="0.3098"/>
              <dgm:constr type="l" for="ch" forName="Accent2" refType="w" fact="0.1481"/>
              <dgm:constr type="t" for="ch" forName="Accent2" refType="h" fact="0.178"/>
              <dgm:constr type="w" for="ch" forName="Accent2" refType="w" fact="0.5331"/>
              <dgm:constr type="h" for="ch" forName="Accent2" refType="h" fact="0.3098"/>
              <dgm:constr type="l" for="ch" forName="Accent3" refType="w" fact="0"/>
              <dgm:constr type="t" for="ch" forName="Accent3" refType="h" fact="0.3568"/>
              <dgm:constr type="w" for="ch" forName="Accent3" refType="w" fact="0.5331"/>
              <dgm:constr type="h" for="ch" forName="Accent3" refType="h" fact="0.3098"/>
              <dgm:constr type="l" for="ch" forName="Accent4" refType="w" fact="0.1481"/>
              <dgm:constr type="t" for="ch" forName="Accent4" refType="h" fact="0.5351"/>
              <dgm:constr type="w" for="ch" forName="Accent4" refType="w" fact="0.5331"/>
              <dgm:constr type="h" for="ch" forName="Accent4" refType="h" fact="0.3098"/>
              <dgm:constr type="l" for="ch" forName="Accent5" refType="w" fact="0.0378"/>
              <dgm:constr type="t" for="ch" forName="Accent5" refType="h" fact="0.7337"/>
              <dgm:constr type="w" for="ch" forName="Accent5" refType="w" fact="0.458"/>
              <dgm:constr type="h" for="ch" forName="Accent5" refType="h" fact="0.2663"/>
              <dgm:constr type="l" for="ch" forName="Parent1" refType="w" fact="0.1171"/>
              <dgm:constr type="t" for="ch" forName="Parent1" refType="h" fact="0.1122"/>
              <dgm:constr type="w" for="ch" forName="Parent1" refType="w" fact="0.2975"/>
              <dgm:constr type="h" for="ch" forName="Parent1" refType="h" fact="0.0864"/>
              <dgm:constr type="l" for="ch" forName="Parent2" refType="w" fact="0.2658"/>
              <dgm:constr type="t" for="ch" forName="Parent2" refType="h" fact="0.2906"/>
              <dgm:constr type="w" for="ch" forName="Parent2" refType="w" fact="0.2975"/>
              <dgm:constr type="h" for="ch" forName="Parent2" refType="h" fact="0.0864"/>
              <dgm:constr type="l" for="ch" forName="Parent3" refType="w" fact="0.1171"/>
              <dgm:constr type="t" for="ch" forName="Parent3" refType="h" fact="0.4689"/>
              <dgm:constr type="w" for="ch" forName="Parent3" refType="w" fact="0.2975"/>
              <dgm:constr type="h" for="ch" forName="Parent3" refType="h" fact="0.0864"/>
              <dgm:constr type="l" for="ch" forName="Parent4" refType="w" fact="0.2658"/>
              <dgm:constr type="t" for="ch" forName="Parent4" refType="h" fact="0.6473"/>
              <dgm:constr type="w" for="ch" forName="Parent4" refType="w" fact="0.2975"/>
              <dgm:constr type="h" for="ch" forName="Parent4" refType="h" fact="0.0864"/>
              <dgm:constr type="l" for="ch" forName="Parent5" refType="w" fact="0.1171"/>
              <dgm:constr type="t" for="ch" forName="Parent5" refType="h" fact="0.8257"/>
              <dgm:constr type="w" for="ch" forName="Parent5" refType="w" fact="0.2975"/>
              <dgm:constr type="h" for="ch" forName="Parent5" refType="h" fact="0.0864"/>
              <dgm:constr type="l" for="ch" forName="Child1" refType="w" fact="0.5348"/>
              <dgm:constr type="t" for="ch" forName="Child1" refType="h" fact="0.0919"/>
              <dgm:constr type="w" for="ch" forName="Child1" refType="w" fact="0.3196"/>
              <dgm:constr type="h" for="ch" forName="Child1" refType="h" fact="0.1232"/>
              <dgm:constr type="l" for="ch" forName="Child2" refType="w" fact="0.6804"/>
              <dgm:constr type="t" for="ch" forName="Child2" refType="h" fact="0.2722"/>
              <dgm:constr type="w" for="ch" forName="Child2" refType="w" fact="0.3196"/>
              <dgm:constr type="h" for="ch" forName="Child2" refType="h" fact="0.1232"/>
              <dgm:constr type="l" for="ch" forName="Child3" refType="w" fact="0.5348"/>
              <dgm:constr type="t" for="ch" forName="Child3" refType="h" fact="0.4487"/>
              <dgm:constr type="w" for="ch" forName="Child3" refType="w" fact="0.3196"/>
              <dgm:constr type="h" for="ch" forName="Child3" refType="h" fact="0.1232"/>
              <dgm:constr type="l" for="ch" forName="Child4" refType="w" fact="0.6804"/>
              <dgm:constr type="t" for="ch" forName="Child4" refType="h" fact="0.6271"/>
              <dgm:constr type="w" for="ch" forName="Child4" refType="w" fact="0.3196"/>
              <dgm:constr type="h" for="ch" forName="Child4" refType="h" fact="0.1232"/>
              <dgm:constr type="l" for="ch" forName="Child5" refType="w" fact="0.5348"/>
              <dgm:constr type="t" for="ch" forName="Child5" refType="h" fact="0.8073"/>
              <dgm:constr type="w" for="ch" forName="Child5" refType="w" fact="0.3196"/>
              <dgm:constr type="h" for="ch" forName="Child5" refType="h" fact="0.1232"/>
            </dgm:constrLst>
          </dgm:if>
          <dgm:if name="Name18" axis="ch" ptType="node" func="cnt" op="equ" val="6">
            <dgm:alg type="composite">
              <dgm:param type="ar" val="0.4931"/>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l" for="ch" forName="Accent1" refType="w" fact="0"/>
              <dgm:constr type="t" for="ch" forName="Accent1" refType="h" fact="0"/>
              <dgm:constr type="w" for="ch" forName="Accent1" refType="w" fact="0.5331"/>
              <dgm:constr type="h" for="ch" forName="Accent1" refType="h" fact="0.2629"/>
              <dgm:constr type="l" for="ch" forName="Accent2" refType="w" fact="0.1481"/>
              <dgm:constr type="t" for="ch" forName="Accent2" refType="h" fact="0.1511"/>
              <dgm:constr type="w" for="ch" forName="Accent2" refType="w" fact="0.5331"/>
              <dgm:constr type="h" for="ch" forName="Accent2" refType="h" fact="0.2629"/>
              <dgm:constr type="l" for="ch" forName="Accent3" refType="w" fact="0"/>
              <dgm:constr type="t" for="ch" forName="Accent3" refType="h" fact="0.3027"/>
              <dgm:constr type="w" for="ch" forName="Accent3" refType="w" fact="0.5331"/>
              <dgm:constr type="h" for="ch" forName="Accent3" refType="h" fact="0.2629"/>
              <dgm:constr type="l" for="ch" forName="Accent4" refType="w" fact="0.1481"/>
              <dgm:constr type="t" for="ch" forName="Accent4" refType="h" fact="0.4541"/>
              <dgm:constr type="w" for="ch" forName="Accent4" refType="w" fact="0.5331"/>
              <dgm:constr type="h" for="ch" forName="Accent4" refType="h" fact="0.2629"/>
              <dgm:constr type="l" for="ch" forName="Accent5" refType="w" fact="0"/>
              <dgm:constr type="t" for="ch" forName="Accent5" refType="h" fact="0.6053"/>
              <dgm:constr type="w" for="ch" forName="Accent5" refType="w" fact="0.5331"/>
              <dgm:constr type="h" for="ch" forName="Accent5" refType="h" fact="0.2629"/>
              <dgm:constr type="l" for="ch" forName="Accent6" refType="w" fact="0.186"/>
              <dgm:constr type="t" for="ch" forName="Accent6" refType="h" fact="0.774"/>
              <dgm:constr type="w" for="ch" forName="Accent6" refType="w" fact="0.458"/>
              <dgm:constr type="h" for="ch" forName="Accent6" refType="h" fact="0.226"/>
              <dgm:constr type="l" for="ch" forName="Parent1" refType="w" fact="0.1171"/>
              <dgm:constr type="t" for="ch" forName="Parent1" refType="h" fact="0.0952"/>
              <dgm:constr type="w" for="ch" forName="Parent1" refType="w" fact="0.2975"/>
              <dgm:constr type="h" for="ch" forName="Parent1" refType="h" fact="0.0733"/>
              <dgm:constr type="l" for="ch" forName="Parent2" refType="w" fact="0.2658"/>
              <dgm:constr type="t" for="ch" forName="Parent2" refType="h" fact="0.2466"/>
              <dgm:constr type="w" for="ch" forName="Parent2" refType="w" fact="0.2975"/>
              <dgm:constr type="h" for="ch" forName="Parent2" refType="h" fact="0.0733"/>
              <dgm:constr type="l" for="ch" forName="Parent3" refType="w" fact="0.1171"/>
              <dgm:constr type="t" for="ch" forName="Parent3" refType="h" fact="0.3979"/>
              <dgm:constr type="w" for="ch" forName="Parent3" refType="w" fact="0.2975"/>
              <dgm:constr type="h" for="ch" forName="Parent3" refType="h" fact="0.0733"/>
              <dgm:constr type="l" for="ch" forName="Parent4" refType="w" fact="0.2658"/>
              <dgm:constr type="t" for="ch" forName="Parent4" refType="h" fact="0.5493"/>
              <dgm:constr type="w" for="ch" forName="Parent4" refType="w" fact="0.2975"/>
              <dgm:constr type="h" for="ch" forName="Parent4" refType="h" fact="0.0733"/>
              <dgm:constr type="l" for="ch" forName="Parent5" refType="w" fact="0.1171"/>
              <dgm:constr type="t" for="ch" forName="Parent5" refType="h" fact="0.7005"/>
              <dgm:constr type="w" for="ch" forName="Parent5" refType="w" fact="0.2975"/>
              <dgm:constr type="h" for="ch" forName="Parent5" refType="h" fact="0.0733"/>
              <dgm:constr type="l" for="ch" forName="Parent6" refType="w" fact="0.2658"/>
              <dgm:constr type="t" for="ch" forName="Parent6" refType="h" fact="0.8519"/>
              <dgm:constr type="w" for="ch" forName="Parent6" refType="w" fact="0.2975"/>
              <dgm:constr type="h" for="ch" forName="Parent6" refType="h" fact="0.0733"/>
              <dgm:constr type="l" for="ch" forName="Child1" refType="w" fact="0.5348"/>
              <dgm:constr type="t" for="ch" forName="Child1" refType="h" fact="0.078"/>
              <dgm:constr type="w" for="ch" forName="Child1" refType="w" fact="0.3196"/>
              <dgm:constr type="h" for="ch" forName="Child1" refType="h" fact="0.1046"/>
              <dgm:constr type="l" for="ch" forName="Child2" refType="w" fact="0.6804"/>
              <dgm:constr type="t" for="ch" forName="Child2" refType="h" fact="0.231"/>
              <dgm:constr type="w" for="ch" forName="Child2" refType="w" fact="0.3196"/>
              <dgm:constr type="h" for="ch" forName="Child2" refType="h" fact="0.1046"/>
              <dgm:constr type="l" for="ch" forName="Child3" refType="w" fact="0.5348"/>
              <dgm:constr type="t" for="ch" forName="Child3" refType="h" fact="0.3808"/>
              <dgm:constr type="w" for="ch" forName="Child3" refType="w" fact="0.3196"/>
              <dgm:constr type="h" for="ch" forName="Child3" refType="h" fact="0.1046"/>
              <dgm:constr type="l" for="ch" forName="Child4" refType="w" fact="0.6804"/>
              <dgm:constr type="t" for="ch" forName="Child4" refType="h" fact="0.5322"/>
              <dgm:constr type="w" for="ch" forName="Child4" refType="w" fact="0.3196"/>
              <dgm:constr type="h" for="ch" forName="Child4" refType="h" fact="0.1046"/>
              <dgm:constr type="l" for="ch" forName="Child5" refType="w" fact="0.5348"/>
              <dgm:constr type="t" for="ch" forName="Child5" refType="h" fact="0.6833"/>
              <dgm:constr type="w" for="ch" forName="Child5" refType="w" fact="0.3196"/>
              <dgm:constr type="h" for="ch" forName="Child5" refType="h" fact="0.1046"/>
              <dgm:constr type="l" for="ch" forName="Child6" refType="w" fact="0.6804"/>
              <dgm:constr type="t" for="ch" forName="Child6" refType="h" fact="0.8347"/>
              <dgm:constr type="w" for="ch" forName="Child6" refType="w" fact="0.3196"/>
              <dgm:constr type="h" for="ch" forName="Child6" refType="h" fact="0.1046"/>
            </dgm:constrLst>
          </dgm:if>
          <dgm:else name="Name19">
            <dgm:alg type="composite">
              <dgm:param type="ar" val="0.4284"/>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l" for="ch" forName="Accent1" refType="w" fact="0"/>
              <dgm:constr type="t" for="ch" forName="Accent1" refType="h" fact="0"/>
              <dgm:constr type="w" for="ch" forName="Accent1" refType="w" fact="0.5331"/>
              <dgm:constr type="h" for="ch" forName="Accent1" refType="h" fact="0.2284"/>
              <dgm:constr type="l" for="ch" forName="Accent2" refType="w" fact="0.1481"/>
              <dgm:constr type="t" for="ch" forName="Accent2" refType="h" fact="0.1312"/>
              <dgm:constr type="w" for="ch" forName="Accent2" refType="w" fact="0.5331"/>
              <dgm:constr type="h" for="ch" forName="Accent2" refType="h" fact="0.2284"/>
              <dgm:constr type="l" for="ch" forName="Accent3" refType="w" fact="0"/>
              <dgm:constr type="t" for="ch" forName="Accent3" refType="h" fact="0.263"/>
              <dgm:constr type="w" for="ch" forName="Accent3" refType="w" fact="0.5331"/>
              <dgm:constr type="h" for="ch" forName="Accent3" refType="h" fact="0.2284"/>
              <dgm:constr type="l" for="ch" forName="Accent4" refType="w" fact="0.1481"/>
              <dgm:constr type="t" for="ch" forName="Accent4" refType="h" fact="0.3945"/>
              <dgm:constr type="w" for="ch" forName="Accent4" refType="w" fact="0.5331"/>
              <dgm:constr type="h" for="ch" forName="Accent4" refType="h" fact="0.2284"/>
              <dgm:constr type="l" for="ch" forName="Accent5" refType="w" fact="0"/>
              <dgm:constr type="t" for="ch" forName="Accent5" refType="h" fact="0.5258"/>
              <dgm:constr type="w" for="ch" forName="Accent5" refType="w" fact="0.5331"/>
              <dgm:constr type="h" for="ch" forName="Accent5" refType="h" fact="0.2284"/>
              <dgm:constr type="l" for="ch" forName="Accent6" refType="w" fact="0.1481"/>
              <dgm:constr type="t" for="ch" forName="Accent6" refType="h" fact="0.6573"/>
              <dgm:constr type="w" for="ch" forName="Accent6" refType="w" fact="0.5331"/>
              <dgm:constr type="h" for="ch" forName="Accent6" refType="h" fact="0.2284"/>
              <dgm:constr type="l" for="ch" forName="Accent7" refType="w" fact="0.0378"/>
              <dgm:constr type="t" for="ch" forName="Accent7" refType="h" fact="0.8037"/>
              <dgm:constr type="w" for="ch" forName="Accent7" refType="w" fact="0.458"/>
              <dgm:constr type="h" for="ch" forName="Accent7" refType="h" fact="0.1963"/>
              <dgm:constr type="l" for="ch" forName="Parent1" refType="w" fact="0.1171"/>
              <dgm:constr type="t" for="ch" forName="Parent1" refType="h" fact="0.0827"/>
              <dgm:constr type="w" for="ch" forName="Parent1" refType="w" fact="0.2975"/>
              <dgm:constr type="h" for="ch" forName="Parent1" refType="h" fact="0.0637"/>
              <dgm:constr type="l" for="ch" forName="Parent2" refType="w" fact="0.2658"/>
              <dgm:constr type="t" for="ch" forName="Parent2" refType="h" fact="0.2142"/>
              <dgm:constr type="w" for="ch" forName="Parent2" refType="w" fact="0.2975"/>
              <dgm:constr type="h" for="ch" forName="Parent2" refType="h" fact="0.0637"/>
              <dgm:constr type="l" for="ch" forName="Parent3" refType="w" fact="0.1171"/>
              <dgm:constr type="t" for="ch" forName="Parent3" refType="h" fact="0.3457"/>
              <dgm:constr type="w" for="ch" forName="Parent3" refType="w" fact="0.2975"/>
              <dgm:constr type="h" for="ch" forName="Parent3" refType="h" fact="0.0637"/>
              <dgm:constr type="l" for="ch" forName="Parent4" refType="w" fact="0.2658"/>
              <dgm:constr type="t" for="ch" forName="Parent4" refType="h" fact="0.4772"/>
              <dgm:constr type="w" for="ch" forName="Parent4" refType="w" fact="0.2975"/>
              <dgm:constr type="h" for="ch" forName="Parent4" refType="h" fact="0.0637"/>
              <dgm:constr type="l" for="ch" forName="Parent5" refType="w" fact="0.1171"/>
              <dgm:constr type="t" for="ch" forName="Parent5" refType="h" fact="0.6085"/>
              <dgm:constr type="w" for="ch" forName="Parent5" refType="w" fact="0.2975"/>
              <dgm:constr type="h" for="ch" forName="Parent5" refType="h" fact="0.0637"/>
              <dgm:constr type="l" for="ch" forName="Parent6" refType="w" fact="0.2658"/>
              <dgm:constr type="t" for="ch" forName="Parent6" refType="h" fact="0.74"/>
              <dgm:constr type="w" for="ch" forName="Parent6" refType="w" fact="0.2975"/>
              <dgm:constr type="h" for="ch" forName="Parent6" refType="h" fact="0.0637"/>
              <dgm:constr type="l" for="ch" forName="Parent7" refType="w" fact="0.1171"/>
              <dgm:constr type="t" for="ch" forName="Parent7" refType="h" fact="0.8715"/>
              <dgm:constr type="w" for="ch" forName="Parent7" refType="w" fact="0.2975"/>
              <dgm:constr type="h" for="ch" forName="Parent7" refType="h" fact="0.0637"/>
              <dgm:constr type="l" for="ch" forName="Child1" refType="w" fact="0.5348"/>
              <dgm:constr type="t" for="ch" forName="Child1" refType="h" fact="0.0678"/>
              <dgm:constr type="w" for="ch" forName="Child1" refType="w" fact="0.3196"/>
              <dgm:constr type="h" for="ch" forName="Child1" refType="h" fact="0.0908"/>
              <dgm:constr type="l" for="ch" forName="Child2" refType="w" fact="0.6804"/>
              <dgm:constr type="t" for="ch" forName="Child2" refType="h" fact="0.2006"/>
              <dgm:constr type="w" for="ch" forName="Child2" refType="w" fact="0.3196"/>
              <dgm:constr type="h" for="ch" forName="Child2" refType="h" fact="0.0908"/>
              <dgm:constr type="l" for="ch" forName="Child3" refType="w" fact="0.5348"/>
              <dgm:constr type="t" for="ch" forName="Child3" refType="h" fact="0.3308"/>
              <dgm:constr type="w" for="ch" forName="Child3" refType="w" fact="0.3196"/>
              <dgm:constr type="h" for="ch" forName="Child3" refType="h" fact="0.0908"/>
              <dgm:constr type="l" for="ch" forName="Child4" refType="w" fact="0.6804"/>
              <dgm:constr type="t" for="ch" forName="Child4" refType="h" fact="0.4623"/>
              <dgm:constr type="w" for="ch" forName="Child4" refType="w" fact="0.3196"/>
              <dgm:constr type="h" for="ch" forName="Child4" refType="h" fact="0.0908"/>
              <dgm:constr type="l" for="ch" forName="Child5" refType="w" fact="0.5348"/>
              <dgm:constr type="t" for="ch" forName="Child5" refType="h" fact="0.5936"/>
              <dgm:constr type="w" for="ch" forName="Child5" refType="w" fact="0.3196"/>
              <dgm:constr type="h" for="ch" forName="Child5" refType="h" fact="0.0908"/>
              <dgm:constr type="l" for="ch" forName="Child6" refType="w" fact="0.6804"/>
              <dgm:constr type="t" for="ch" forName="Child6" refType="h" fact="0.7251"/>
              <dgm:constr type="w" for="ch" forName="Child6" refType="w" fact="0.3196"/>
              <dgm:constr type="h" for="ch" forName="Child6" refType="h" fact="0.0908"/>
              <dgm:constr type="l" for="ch" forName="Child7" refType="w" fact="0.5348"/>
              <dgm:constr type="t" for="ch" forName="Child7" refType="h" fact="0.8579"/>
              <dgm:constr type="w" for="ch" forName="Child7" refType="w" fact="0.3196"/>
              <dgm:constr type="h" for="ch" forName="Child7" refType="h" fact="0.0908"/>
            </dgm:constrLst>
          </dgm:else>
        </dgm:choose>
      </dgm:else>
    </dgm:choose>
    <dgm:forEach name="wrapper" axis="self" ptType="parTrans">
      <dgm:forEach name="accentRepeat" axis="self">
        <dgm:layoutNode name="Accent" styleLbl="node1">
          <dgm:alg type="sp"/>
          <dgm:choose name="Name20">
            <dgm:if name="Name21" func="var" arg="dir" op="equ" val="norm">
              <dgm:choose name="Name22">
                <dgm:if name="Name23" axis="precedSib" ptType="node" func="cnt" op="equ" val="0">
                  <dgm:choose name="Name24">
                    <dgm:if name="Name25" axis="followSib" ptType="node" func="cnt" op="equ" val="0">
                      <dgm:shape xmlns:r="http://schemas.openxmlformats.org/officeDocument/2006/relationships" type="circularArrow" r:blip="">
                        <dgm:adjLst>
                          <dgm:adj idx="1" val="0.1098"/>
                          <dgm:adj idx="2" val="19.0387"/>
                          <dgm:adj idx="3" val="150"/>
                          <dgm:adj idx="4" val="180"/>
                          <dgm:adj idx="5" val="0.125"/>
                        </dgm:adjLst>
                      </dgm:shape>
                    </dgm:if>
                    <dgm:else name="Name26">
                      <dgm:shape xmlns:r="http://schemas.openxmlformats.org/officeDocument/2006/relationships" type="circularArrow" r:blip="">
                        <dgm:adjLst>
                          <dgm:adj idx="1" val="0.1098"/>
                          <dgm:adj idx="2" val="19.0387"/>
                          <dgm:adj idx="3" val="75"/>
                          <dgm:adj idx="4" val="180"/>
                          <dgm:adj idx="5" val="0.125"/>
                        </dgm:adjLst>
                      </dgm:shape>
                    </dgm:else>
                  </dgm:choose>
                </dgm:if>
                <dgm:else name="Name27">
                  <dgm:choose name="Name28">
                    <dgm:if name="Name29" axis="followSib" ptType="node" func="cnt" op="equ" val="0">
                      <dgm:choose name="Name30">
                        <dgm:if name="Name31" axis="precedSib" ptType="node" func="cnt" op="equ" val="1">
                          <dgm:shape xmlns:r="http://schemas.openxmlformats.org/officeDocument/2006/relationships" type="blockArc" r:blip="">
                            <dgm:adjLst>
                              <dgm:adj idx="1" val="0"/>
                              <dgm:adj idx="2" val="-45"/>
                              <dgm:adj idx="3" val="0.1274"/>
                            </dgm:adjLst>
                          </dgm:shape>
                        </dgm:if>
                        <dgm:if name="Name32" axis="precedSib" ptType="node" func="cnt" op="equ" val="2">
                          <dgm:shape xmlns:r="http://schemas.openxmlformats.org/officeDocument/2006/relationships" type="blockArc" r:blip="">
                            <dgm:adjLst>
                              <dgm:adj idx="1" val="-135"/>
                              <dgm:adj idx="2" val="180"/>
                              <dgm:adj idx="3" val="0.1274"/>
                            </dgm:adjLst>
                          </dgm:shape>
                        </dgm:if>
                        <dgm:if name="Name33" axis="precedSib" ptType="node" func="cnt" op="equ" val="3">
                          <dgm:shape xmlns:r="http://schemas.openxmlformats.org/officeDocument/2006/relationships" type="blockArc" r:blip="">
                            <dgm:adjLst>
                              <dgm:adj idx="1" val="0"/>
                              <dgm:adj idx="2" val="-45"/>
                              <dgm:adj idx="3" val="0.1274"/>
                            </dgm:adjLst>
                          </dgm:shape>
                        </dgm:if>
                        <dgm:if name="Name34" axis="precedSib" ptType="node" func="cnt" op="equ" val="4">
                          <dgm:shape xmlns:r="http://schemas.openxmlformats.org/officeDocument/2006/relationships" type="blockArc" r:blip="">
                            <dgm:adjLst>
                              <dgm:adj idx="1" val="-135"/>
                              <dgm:adj idx="2" val="180"/>
                              <dgm:adj idx="3" val="0.1274"/>
                            </dgm:adjLst>
                          </dgm:shape>
                        </dgm:if>
                        <dgm:if name="Name35" axis="precedSib" ptType="node" func="cnt" op="equ" val="5">
                          <dgm:shape xmlns:r="http://schemas.openxmlformats.org/officeDocument/2006/relationships" type="blockArc" r:blip="">
                            <dgm:adjLst>
                              <dgm:adj idx="1" val="0"/>
                              <dgm:adj idx="2" val="-45"/>
                              <dgm:adj idx="3" val="0.1274"/>
                            </dgm:adjLst>
                          </dgm:shape>
                        </dgm:if>
                        <dgm:if name="Name36" axis="precedSib" ptType="node" func="cnt" op="equ" val="6">
                          <dgm:shape xmlns:r="http://schemas.openxmlformats.org/officeDocument/2006/relationships" type="blockArc" r:blip="">
                            <dgm:adjLst>
                              <dgm:adj idx="1" val="-135"/>
                              <dgm:adj idx="2" val="180"/>
                              <dgm:adj idx="3" val="0.1274"/>
                            </dgm:adjLst>
                          </dgm:shape>
                        </dgm:if>
                        <dgm:else name="Name37"/>
                      </dgm:choose>
                    </dgm:if>
                    <dgm:else name="Name38">
                      <dgm:choose name="Name39">
                        <dgm:if name="Name40" axis="precedSib" ptType="node" func="cnt" op="equ" val="0">
                          <dgm:shape xmlns:r="http://schemas.openxmlformats.org/officeDocument/2006/relationships" type="blockArc" r:blip="">
                            <dgm:adjLst>
                              <dgm:adj idx="1" val="-133.1632"/>
                              <dgm:adj idx="2" val="65"/>
                              <dgm:adj idx="3" val="0.13"/>
                            </dgm:adjLst>
                          </dgm:shape>
                        </dgm:if>
                        <dgm:if name="Name41" axis="precedSib" ptType="node" func="cnt" op="equ" val="1">
                          <dgm:shape xmlns:r="http://schemas.openxmlformats.org/officeDocument/2006/relationships" type="leftCircularArrow" r:blip="">
                            <dgm:adjLst>
                              <dgm:adj idx="1" val="0.1098"/>
                              <dgm:adj idx="2" val="19.0387"/>
                              <dgm:adj idx="3" val="105"/>
                              <dgm:adj idx="4" val="-45"/>
                              <dgm:adj idx="5" val="0.125"/>
                            </dgm:adjLst>
                          </dgm:shape>
                        </dgm:if>
                        <dgm:if name="Name42" axis="precedSib" ptType="node" func="cnt" op="equ" val="2">
                          <dgm:shape xmlns:r="http://schemas.openxmlformats.org/officeDocument/2006/relationships" type="circularArrow" r:blip="">
                            <dgm:adjLst>
                              <dgm:adj idx="1" val="0.1098"/>
                              <dgm:adj idx="2" val="19.0387"/>
                              <dgm:adj idx="3" val="75"/>
                              <dgm:adj idx="4" val="-135"/>
                              <dgm:adj idx="5" val="0.125"/>
                            </dgm:adjLst>
                          </dgm:shape>
                        </dgm:if>
                        <dgm:if name="Name43" axis="precedSib" ptType="node" func="cnt" op="equ" val="3">
                          <dgm:shape xmlns:r="http://schemas.openxmlformats.org/officeDocument/2006/relationships" type="leftCircularArrow" r:blip="">
                            <dgm:adjLst>
                              <dgm:adj idx="1" val="0.1098"/>
                              <dgm:adj idx="2" val="19.0387"/>
                              <dgm:adj idx="3" val="105"/>
                              <dgm:adj idx="4" val="-45"/>
                              <dgm:adj idx="5" val="0.125"/>
                            </dgm:adjLst>
                          </dgm:shape>
                        </dgm:if>
                        <dgm:if name="Name44" axis="precedSib" ptType="node" func="cnt" op="equ" val="4">
                          <dgm:shape xmlns:r="http://schemas.openxmlformats.org/officeDocument/2006/relationships" type="circularArrow" r:blip="">
                            <dgm:adjLst>
                              <dgm:adj idx="1" val="0.1098"/>
                              <dgm:adj idx="2" val="19.0387"/>
                              <dgm:adj idx="3" val="75"/>
                              <dgm:adj idx="4" val="-135"/>
                              <dgm:adj idx="5" val="0.125"/>
                            </dgm:adjLst>
                          </dgm:shape>
                        </dgm:if>
                        <dgm:if name="Name45" axis="precedSib" ptType="node" func="cnt" op="equ" val="5">
                          <dgm:shape xmlns:r="http://schemas.openxmlformats.org/officeDocument/2006/relationships" type="leftCircularArrow" r:blip="">
                            <dgm:adjLst>
                              <dgm:adj idx="1" val="0.1098"/>
                              <dgm:adj idx="2" val="19.0387"/>
                              <dgm:adj idx="3" val="105"/>
                              <dgm:adj idx="4" val="-45"/>
                              <dgm:adj idx="5" val="0.125"/>
                            </dgm:adjLst>
                          </dgm:shape>
                        </dgm:if>
                        <dgm:if name="Name46" axis="precedSib" ptType="node" func="cnt" op="equ" val="6">
                          <dgm:shape xmlns:r="http://schemas.openxmlformats.org/officeDocument/2006/relationships" type="blockArc" r:blip="">
                            <dgm:adjLst>
                              <dgm:adj idx="1" val="-135"/>
                              <dgm:adj idx="2" val="180"/>
                              <dgm:adj idx="3" val="0.1274"/>
                            </dgm:adjLst>
                          </dgm:shape>
                        </dgm:if>
                        <dgm:else name="Name47"/>
                      </dgm:choose>
                    </dgm:else>
                  </dgm:choose>
                </dgm:else>
              </dgm:choose>
            </dgm:if>
            <dgm:else name="Name48">
              <dgm:choose name="Name49">
                <dgm:if name="Name50" axis="precedSib" ptType="node" func="cnt" op="equ" val="0">
                  <dgm:choose name="Name51">
                    <dgm:if name="Name52" axis="followSib" ptType="node" func="cnt" op="equ" val="0">
                      <dgm:shape xmlns:r="http://schemas.openxmlformats.org/officeDocument/2006/relationships" type="leftCircularArrow" r:blip="">
                        <dgm:adjLst>
                          <dgm:adj idx="1" val="0.1098"/>
                          <dgm:adj idx="2" val="19.0387"/>
                          <dgm:adj idx="3" val="30"/>
                          <dgm:adj idx="4" val="0"/>
                          <dgm:adj idx="5" val="0.125"/>
                        </dgm:adjLst>
                      </dgm:shape>
                    </dgm:if>
                    <dgm:else name="Name53">
                      <dgm:shape xmlns:r="http://schemas.openxmlformats.org/officeDocument/2006/relationships" type="leftCircularArrow" r:blip="">
                        <dgm:adjLst>
                          <dgm:adj idx="1" val="0.1098"/>
                          <dgm:adj idx="2" val="19.0387"/>
                          <dgm:adj idx="3" val="105"/>
                          <dgm:adj idx="4" val="0"/>
                          <dgm:adj idx="5" val="0.125"/>
                        </dgm:adjLst>
                      </dgm:shape>
                    </dgm:else>
                  </dgm:choose>
                </dgm:if>
                <dgm:else name="Name54">
                  <dgm:choose name="Name55">
                    <dgm:if name="Name56" axis="followSib" ptType="node" func="cnt" op="equ" val="0">
                      <dgm:choose name="Name57">
                        <dgm:if name="Name58" axis="precedSib" ptType="node" func="cnt" op="equ" val="1">
                          <dgm:shape xmlns:r="http://schemas.openxmlformats.org/officeDocument/2006/relationships" type="blockArc" r:blip="">
                            <dgm:adjLst>
                              <dgm:adj idx="1" val="-135"/>
                              <dgm:adj idx="2" val="180"/>
                              <dgm:adj idx="3" val="0.1274"/>
                            </dgm:adjLst>
                          </dgm:shape>
                        </dgm:if>
                        <dgm:if name="Name59" axis="precedSib" ptType="node" func="cnt" op="equ" val="2">
                          <dgm:shape xmlns:r="http://schemas.openxmlformats.org/officeDocument/2006/relationships" type="blockArc" r:blip="">
                            <dgm:adjLst>
                              <dgm:adj idx="1" val="0"/>
                              <dgm:adj idx="2" val="-45"/>
                              <dgm:adj idx="3" val="0.1274"/>
                            </dgm:adjLst>
                          </dgm:shape>
                        </dgm:if>
                        <dgm:if name="Name60" axis="precedSib" ptType="node" func="cnt" op="equ" val="3">
                          <dgm:shape xmlns:r="http://schemas.openxmlformats.org/officeDocument/2006/relationships" type="blockArc" r:blip="">
                            <dgm:adjLst>
                              <dgm:adj idx="1" val="-135"/>
                              <dgm:adj idx="2" val="180"/>
                              <dgm:adj idx="3" val="0.1274"/>
                            </dgm:adjLst>
                          </dgm:shape>
                        </dgm:if>
                        <dgm:if name="Name61" axis="precedSib" ptType="node" func="cnt" op="equ" val="4">
                          <dgm:shape xmlns:r="http://schemas.openxmlformats.org/officeDocument/2006/relationships" type="blockArc" r:blip="">
                            <dgm:adjLst>
                              <dgm:adj idx="1" val="0"/>
                              <dgm:adj idx="2" val="-45"/>
                              <dgm:adj idx="3" val="0.1274"/>
                            </dgm:adjLst>
                          </dgm:shape>
                        </dgm:if>
                        <dgm:if name="Name62" axis="precedSib" ptType="node" func="cnt" op="equ" val="5">
                          <dgm:shape xmlns:r="http://schemas.openxmlformats.org/officeDocument/2006/relationships" type="blockArc" r:blip="">
                            <dgm:adjLst>
                              <dgm:adj idx="1" val="-135"/>
                              <dgm:adj idx="2" val="180"/>
                              <dgm:adj idx="3" val="0.1274"/>
                            </dgm:adjLst>
                          </dgm:shape>
                        </dgm:if>
                        <dgm:if name="Name63" axis="precedSib" ptType="node" func="cnt" op="equ" val="6">
                          <dgm:shape xmlns:r="http://schemas.openxmlformats.org/officeDocument/2006/relationships" type="blockArc" r:blip="">
                            <dgm:adjLst>
                              <dgm:adj idx="1" val="0"/>
                              <dgm:adj idx="2" val="-45"/>
                              <dgm:adj idx="3" val="0.1274"/>
                            </dgm:adjLst>
                          </dgm:shape>
                        </dgm:if>
                        <dgm:else name="Name64"/>
                      </dgm:choose>
                    </dgm:if>
                    <dgm:else name="Name65">
                      <dgm:choose name="Name66">
                        <dgm:if name="Name67" axis="precedSib" ptType="node" func="cnt" op="equ" val="0">
                          <dgm:shape xmlns:r="http://schemas.openxmlformats.org/officeDocument/2006/relationships" type="blockArc" r:blip="">
                            <dgm:adjLst>
                              <dgm:adj idx="1" val="-133.1632"/>
                              <dgm:adj idx="2" val="65"/>
                              <dgm:adj idx="3" val="0.13"/>
                            </dgm:adjLst>
                          </dgm:shape>
                        </dgm:if>
                        <dgm:if name="Name68" axis="precedSib" ptType="node" func="cnt" op="equ" val="1">
                          <dgm:shape xmlns:r="http://schemas.openxmlformats.org/officeDocument/2006/relationships" type="circularArrow" r:blip="">
                            <dgm:adjLst>
                              <dgm:adj idx="1" val="0.1098"/>
                              <dgm:adj idx="2" val="19.0387"/>
                              <dgm:adj idx="3" val="75"/>
                              <dgm:adj idx="4" val="-135"/>
                              <dgm:adj idx="5" val="0.125"/>
                            </dgm:adjLst>
                          </dgm:shape>
                        </dgm:if>
                        <dgm:if name="Name69" axis="precedSib" ptType="node" func="cnt" op="equ" val="2">
                          <dgm:shape xmlns:r="http://schemas.openxmlformats.org/officeDocument/2006/relationships" type="leftCircularArrow" r:blip="">
                            <dgm:adjLst>
                              <dgm:adj idx="1" val="0.1098"/>
                              <dgm:adj idx="2" val="19.0387"/>
                              <dgm:adj idx="3" val="105"/>
                              <dgm:adj idx="4" val="-45"/>
                              <dgm:adj idx="5" val="0.125"/>
                            </dgm:adjLst>
                          </dgm:shape>
                        </dgm:if>
                        <dgm:if name="Name70" axis="precedSib" ptType="node" func="cnt" op="equ" val="3">
                          <dgm:shape xmlns:r="http://schemas.openxmlformats.org/officeDocument/2006/relationships" type="circularArrow" r:blip="">
                            <dgm:adjLst>
                              <dgm:adj idx="1" val="0.1098"/>
                              <dgm:adj idx="2" val="19.0387"/>
                              <dgm:adj idx="3" val="75"/>
                              <dgm:adj idx="4" val="-135"/>
                              <dgm:adj idx="5" val="0.125"/>
                            </dgm:adjLst>
                          </dgm:shape>
                        </dgm:if>
                        <dgm:if name="Name71" axis="precedSib" ptType="node" func="cnt" op="equ" val="4">
                          <dgm:shape xmlns:r="http://schemas.openxmlformats.org/officeDocument/2006/relationships" type="leftCircularArrow" r:blip="">
                            <dgm:adjLst>
                              <dgm:adj idx="1" val="0.1098"/>
                              <dgm:adj idx="2" val="19.0387"/>
                              <dgm:adj idx="3" val="105"/>
                              <dgm:adj idx="4" val="-45"/>
                              <dgm:adj idx="5" val="0.125"/>
                            </dgm:adjLst>
                          </dgm:shape>
                        </dgm:if>
                        <dgm:if name="Name72" axis="precedSib" ptType="node" func="cnt" op="equ" val="5">
                          <dgm:shape xmlns:r="http://schemas.openxmlformats.org/officeDocument/2006/relationships" type="circularArrow" r:blip="">
                            <dgm:adjLst>
                              <dgm:adj idx="1" val="0.1098"/>
                              <dgm:adj idx="2" val="19.0387"/>
                              <dgm:adj idx="3" val="75"/>
                              <dgm:adj idx="4" val="-135"/>
                              <dgm:adj idx="5" val="0.125"/>
                            </dgm:adjLst>
                          </dgm:shape>
                        </dgm:if>
                        <dgm:if name="Name73" axis="precedSib" ptType="node" func="cnt" op="equ" val="6">
                          <dgm:shape xmlns:r="http://schemas.openxmlformats.org/officeDocument/2006/relationships" type="blockArc" r:blip="">
                            <dgm:adjLst>
                              <dgm:adj idx="1" val="0"/>
                              <dgm:adj idx="2" val="-45"/>
                              <dgm:adj idx="3" val="0.1274"/>
                            </dgm:adjLst>
                          </dgm:shape>
                        </dgm:if>
                        <dgm:else name="Name74"/>
                      </dgm:choose>
                    </dgm:else>
                  </dgm:choose>
                </dgm:else>
              </dgm:choose>
            </dgm:else>
          </dgm:choose>
          <dgm:presOf/>
        </dgm:layoutNode>
      </dgm:forEach>
    </dgm:forEach>
    <dgm:forEach name="Name75" axis="ch" ptType="node" cnt="1">
      <dgm:layoutNode name="Accent1">
        <dgm:alg type="sp"/>
        <dgm:shape xmlns:r="http://schemas.openxmlformats.org/officeDocument/2006/relationships" r:blip="">
          <dgm:adjLst/>
        </dgm:shape>
        <dgm:presOf/>
        <dgm:constrLst/>
        <dgm:forEach name="Name76" ref="accentRepeat"/>
      </dgm:layoutNode>
      <dgm:choose name="Name77">
        <dgm:if name="Name78" axis="ch" ptType="node" func="cnt" op="gte" val="1">
          <dgm:layoutNode name="Child1"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79"/>
      </dgm:choose>
      <dgm:layoutNode name="Parent1"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80" axis="ch" ptType="node" st="2" cnt="1">
      <dgm:layoutNode name="Accent2">
        <dgm:alg type="sp"/>
        <dgm:shape xmlns:r="http://schemas.openxmlformats.org/officeDocument/2006/relationships" r:blip="">
          <dgm:adjLst/>
        </dgm:shape>
        <dgm:presOf/>
        <dgm:constrLst/>
        <dgm:forEach name="Name81" ref="accentRepeat"/>
      </dgm:layoutNode>
      <dgm:choose name="Name82">
        <dgm:if name="Name83" axis="ch" ptType="node" func="cnt" op="gte" val="1">
          <dgm:layoutNode name="Child2"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84"/>
      </dgm:choose>
      <dgm:layoutNode name="Parent2"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85" axis="ch" ptType="node" st="3" cnt="1">
      <dgm:layoutNode name="Accent3">
        <dgm:alg type="sp"/>
        <dgm:shape xmlns:r="http://schemas.openxmlformats.org/officeDocument/2006/relationships" r:blip="">
          <dgm:adjLst/>
        </dgm:shape>
        <dgm:presOf/>
        <dgm:constrLst/>
        <dgm:forEach name="Name86" ref="accentRepeat"/>
      </dgm:layoutNode>
      <dgm:choose name="Name87">
        <dgm:if name="Name88" axis="ch" ptType="node" func="cnt" op="gte" val="1">
          <dgm:layoutNode name="Child3"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89"/>
      </dgm:choose>
      <dgm:layoutNode name="Parent3"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90" axis="ch" ptType="node" st="4" cnt="1">
      <dgm:layoutNode name="Accent4">
        <dgm:alg type="sp"/>
        <dgm:shape xmlns:r="http://schemas.openxmlformats.org/officeDocument/2006/relationships" r:blip="">
          <dgm:adjLst/>
        </dgm:shape>
        <dgm:presOf/>
        <dgm:constrLst/>
        <dgm:forEach name="Name91" ref="accentRepeat"/>
      </dgm:layoutNode>
      <dgm:choose name="Name92">
        <dgm:if name="Name93" axis="ch" ptType="node" func="cnt" op="gte" val="1">
          <dgm:layoutNode name="Child4"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94"/>
      </dgm:choose>
      <dgm:layoutNode name="Parent4"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95" axis="ch" ptType="node" st="5" cnt="1">
      <dgm:layoutNode name="Accent5">
        <dgm:alg type="sp"/>
        <dgm:shape xmlns:r="http://schemas.openxmlformats.org/officeDocument/2006/relationships" r:blip="">
          <dgm:adjLst/>
        </dgm:shape>
        <dgm:presOf/>
        <dgm:constrLst/>
        <dgm:forEach name="Name96" ref="accentRepeat"/>
      </dgm:layoutNode>
      <dgm:choose name="Name97">
        <dgm:if name="Name98" axis="ch" ptType="node" func="cnt" op="gte" val="1">
          <dgm:layoutNode name="Child5"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99"/>
      </dgm:choose>
      <dgm:layoutNode name="Parent5"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100" axis="ch" ptType="node" st="6" cnt="1">
      <dgm:layoutNode name="Accent6">
        <dgm:alg type="sp"/>
        <dgm:shape xmlns:r="http://schemas.openxmlformats.org/officeDocument/2006/relationships" r:blip="">
          <dgm:adjLst/>
        </dgm:shape>
        <dgm:presOf/>
        <dgm:constrLst/>
        <dgm:forEach name="Name101" ref="accentRepeat"/>
      </dgm:layoutNode>
      <dgm:choose name="Name102">
        <dgm:if name="Name103" axis="ch" ptType="node" func="cnt" op="gte" val="1">
          <dgm:layoutNode name="Child6"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104"/>
      </dgm:choose>
      <dgm:layoutNode name="Parent6"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105" axis="ch" ptType="node" st="7" cnt="1">
      <dgm:layoutNode name="Accent7">
        <dgm:alg type="sp"/>
        <dgm:shape xmlns:r="http://schemas.openxmlformats.org/officeDocument/2006/relationships" r:blip="">
          <dgm:adjLst/>
        </dgm:shape>
        <dgm:presOf/>
        <dgm:constrLst/>
        <dgm:forEach name="Name106" ref="accentRepeat"/>
      </dgm:layoutNode>
      <dgm:choose name="Name107">
        <dgm:if name="Name108" axis="ch" ptType="node" func="cnt" op="gte" val="1">
          <dgm:layoutNode name="Child7"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109"/>
      </dgm:choose>
      <dgm:layoutNode name="Parent7"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layoutNode>
</dgm:layoutDef>
</file>

<file path=ppt/diagrams/layout6.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7.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8.xml><?xml version="1.0" encoding="utf-8"?>
<dgm:layoutDef xmlns:dgm="http://schemas.openxmlformats.org/drawingml/2006/diagram" xmlns:a="http://schemas.openxmlformats.org/drawingml/2006/main" uniqueId="urn:microsoft.com/office/officeart/2005/8/layout/hierarchy2">
  <dgm:title val=""/>
  <dgm:desc val=""/>
  <dgm:catLst>
    <dgm:cat type="hierarchy" pri="5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diagram">
    <dgm:varLst>
      <dgm:chPref val="1"/>
      <dgm:dir/>
      <dgm:animOne val="branch"/>
      <dgm:animLvl val="lvl"/>
      <dgm:resizeHandles val="exact"/>
    </dgm:varLst>
    <dgm:choose name="Name0">
      <dgm:if name="Name1" func="var" arg="dir" op="equ" val="norm">
        <dgm:alg type="hierChild">
          <dgm:param type="linDir" val="fromT"/>
          <dgm:param type="chAlign" val="l"/>
        </dgm:alg>
      </dgm:if>
      <dgm:else name="Name2">
        <dgm:alg type="hierChild">
          <dgm:param type="linDir" val="fromT"/>
          <dgm:param type="chAlign" val="r"/>
        </dgm:alg>
      </dgm:else>
    </dgm:choose>
    <dgm:shape xmlns:r="http://schemas.openxmlformats.org/officeDocument/2006/relationships" r:blip="">
      <dgm:adjLst/>
    </dgm:shape>
    <dgm:presOf/>
    <dgm:constrLst>
      <dgm:constr type="h" for="des" ptType="node" refType="h"/>
      <dgm:constr type="w" for="des" ptType="node" refType="h" refFor="des" refPtType="node" fact="2"/>
      <dgm:constr type="sibSp" refType="h" refFor="des" refPtType="node" op="equ" fact="0.15"/>
      <dgm:constr type="sibSp" for="des" forName="level2hierChild" refType="h" refFor="des" refPtType="node" op="equ" fact="0.15"/>
      <dgm:constr type="sibSp" for="des" forName="level3hierChild" refType="h" refFor="des" refPtType="node" op="equ" fact="0.15"/>
      <dgm:constr type="sp" for="des" forName="root1" refType="w" refFor="des" refPtType="node" fact="0.4"/>
      <dgm:constr type="sp" for="des" forName="root2" refType="sp" refFor="des" refForName="root1" op="equ"/>
      <dgm:constr type="primFontSz" for="des" ptType="node" op="equ" val="65"/>
      <dgm:constr type="primFontSz" for="des" forName="connTx" op="equ" val="55"/>
      <dgm:constr type="primFontSz" for="des" forName="connTx" refType="primFontSz" refFor="des" refPtType="node" op="lte" fact="0.8"/>
    </dgm:constrLst>
    <dgm:ruleLst/>
    <dgm:forEach name="Name3" axis="ch">
      <dgm:forEach name="Name4" axis="self" ptType="node">
        <dgm:layoutNode name="root1">
          <dgm:choose name="Name5">
            <dgm:if name="Name6" func="var" arg="dir" op="equ" val="norm">
              <dgm:alg type="hierRoot">
                <dgm:param type="hierAlign" val="lCtrCh"/>
              </dgm:alg>
            </dgm:if>
            <dgm:else name="Name7">
              <dgm:alg type="hierRoot">
                <dgm:param type="hierAlign" val="rCtrCh"/>
              </dgm:alg>
            </dgm:else>
          </dgm:choose>
          <dgm:shape xmlns:r="http://schemas.openxmlformats.org/officeDocument/2006/relationships" r:blip="">
            <dgm:adjLst/>
          </dgm:shape>
          <dgm:presOf/>
          <dgm:constrLst/>
          <dgm:ruleLst/>
          <dgm:layoutNode name="LevelOneTextNod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2hierChild">
            <dgm:choose name="Name8">
              <dgm:if name="Name9" func="var" arg="dir" op="equ" val="norm">
                <dgm:alg type="hierChild">
                  <dgm:param type="linDir" val="fromT"/>
                  <dgm:param type="chAlign" val="l"/>
                </dgm:alg>
              </dgm:if>
              <dgm:else name="Name10">
                <dgm:alg type="hierChild">
                  <dgm:param type="linDir" val="fromT"/>
                  <dgm:param type="chAlign" val="r"/>
                </dgm:alg>
              </dgm:else>
            </dgm:choose>
            <dgm:shape xmlns:r="http://schemas.openxmlformats.org/officeDocument/2006/relationships" r:blip="">
              <dgm:adjLst/>
            </dgm:shape>
            <dgm:presOf/>
            <dgm:constrLst/>
            <dgm:ruleLst/>
            <dgm:forEach name="repeat" axis="ch">
              <dgm:forEach name="Name11" axis="self" ptType="parTrans" cnt="1">
                <dgm:layoutNode name="conn2-1">
                  <dgm:choose name="Name12">
                    <dgm:if name="Name13" func="var" arg="dir" op="equ" val="norm">
                      <dgm:alg type="conn">
                        <dgm:param type="dim" val="1D"/>
                        <dgm:param type="begPts" val="midR"/>
                        <dgm:param type="endPts" val="midL"/>
                        <dgm:param type="endSty" val="noArr"/>
                      </dgm:alg>
                    </dgm:if>
                    <dgm:else name="Name14">
                      <dgm:alg type="conn">
                        <dgm:param type="dim" val="1D"/>
                        <dgm:param type="begPts" val="midL"/>
                        <dgm:param type="endPts" val="midR"/>
                        <dgm:param type="endSty" val="noArr"/>
                      </dgm:alg>
                    </dgm:else>
                  </dgm:choose>
                  <dgm:shape xmlns:r="http://schemas.openxmlformats.org/officeDocument/2006/relationships" type="conn" r:blip="">
                    <dgm:adjLst/>
                  </dgm:shape>
                  <dgm:presOf axis="self"/>
                  <dgm:constrLst>
                    <dgm:constr type="w" val="1"/>
                    <dgm:constr type="h" val="5"/>
                    <dgm:constr type="connDist"/>
                    <dgm:constr type="begPad"/>
                    <dgm:constr type="endPad"/>
                    <dgm:constr type="userA" for="ch" refType="connDist"/>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5" axis="self" ptType="node">
                <dgm:layoutNode name="root2">
                  <dgm:choose name="Name16">
                    <dgm:if name="Name17" func="var" arg="dir" op="equ" val="norm">
                      <dgm:alg type="hierRoot">
                        <dgm:param type="hierAlign" val="lCtrCh"/>
                      </dgm:alg>
                    </dgm:if>
                    <dgm:else name="Name18">
                      <dgm:alg type="hierRoot">
                        <dgm:param type="hierAlign" val="rCtrCh"/>
                      </dgm:alg>
                    </dgm:else>
                  </dgm:choose>
                  <dgm:shape xmlns:r="http://schemas.openxmlformats.org/officeDocument/2006/relationships" r:blip="">
                    <dgm:adjLst/>
                  </dgm:shape>
                  <dgm:presOf/>
                  <dgm:constrLst/>
                  <dgm:ruleLst/>
                  <dgm:layoutNode name="LevelTwoTextNode">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3hierChild">
                    <dgm:choose name="Name19">
                      <dgm:if name="Name20" func="var" arg="dir" op="equ" val="norm">
                        <dgm:alg type="hierChild">
                          <dgm:param type="linDir" val="fromT"/>
                          <dgm:param type="chAlign" val="l"/>
                        </dgm:alg>
                      </dgm:if>
                      <dgm:else name="Name21">
                        <dgm:alg type="hierChild">
                          <dgm:param type="linDir" val="fromT"/>
                          <dgm:param type="chAlign" val="r"/>
                        </dgm:alg>
                      </dgm:else>
                    </dgm:choose>
                    <dgm:shape xmlns:r="http://schemas.openxmlformats.org/officeDocument/2006/relationships" r:blip="">
                      <dgm:adjLst/>
                    </dgm:shape>
                    <dgm:presOf/>
                    <dgm:constrLst/>
                    <dgm:ruleLst/>
                    <dgm:forEach name="Name22" ref="repeat"/>
                  </dgm:layoutNode>
                </dgm:layoutNode>
              </dgm:forEach>
            </dgm:forEach>
          </dgm:layoutNode>
        </dgm:layoutNode>
      </dgm:forEach>
    </dgm:forEach>
  </dgm:layoutNode>
</dgm:layoutDef>
</file>

<file path=ppt/diagrams/layout9.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smtClean="0">
                <a:latin typeface="+mn-lt"/>
                <a:cs typeface="+mn-cs"/>
              </a:defRPr>
            </a:lvl1pPr>
          </a:lstStyle>
          <a:p>
            <a:pPr>
              <a:defRPr/>
            </a:pPr>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smtClean="0">
                <a:latin typeface="+mn-lt"/>
                <a:cs typeface="+mn-cs"/>
              </a:defRPr>
            </a:lvl1pPr>
          </a:lstStyle>
          <a:p>
            <a:pPr>
              <a:defRPr/>
            </a:pPr>
            <a:fld id="{763438F2-FFAF-47A5-9663-DC5DB7901D17}" type="datetimeFigureOut">
              <a:rPr lang="en-US"/>
              <a:pPr>
                <a:defRPr/>
              </a:pPr>
              <a:t>1/30/2019</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smtClean="0">
                <a:latin typeface="+mn-lt"/>
                <a:cs typeface="+mn-cs"/>
              </a:defRPr>
            </a:lvl1pPr>
          </a:lstStyle>
          <a:p>
            <a:pPr>
              <a:defRPr/>
            </a:pPr>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atin typeface="Calibri" panose="020F0502020204030204" pitchFamily="34" charset="0"/>
                <a:cs typeface="Simplified Arabic" panose="02020603050405020304" pitchFamily="18" charset="-78"/>
              </a:defRPr>
            </a:lvl1pPr>
          </a:lstStyle>
          <a:p>
            <a:fld id="{53A078BA-11B0-4AA5-882C-B3ABA81EA047}" type="slidenum">
              <a:rPr lang="en-US" altLang="en-US" smtClean="0"/>
              <a:pPr/>
              <a:t>‹#›</a:t>
            </a:fld>
            <a:endParaRPr lang="en-US" altLang="en-US" dirty="0"/>
          </a:p>
        </p:txBody>
      </p:sp>
    </p:spTree>
    <p:extLst>
      <p:ext uri="{BB962C8B-B14F-4D97-AF65-F5344CB8AC3E}">
        <p14:creationId xmlns:p14="http://schemas.microsoft.com/office/powerpoint/2010/main" val="2930671843"/>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18D2FD4-ED65-4F5E-8FC0-7F35D36E3332}" type="slidenum">
              <a:rPr lang="en-US" smtClean="0"/>
              <a:pPr/>
              <a:t>4</a:t>
            </a:fld>
            <a:endParaRPr lang="en-US"/>
          </a:p>
        </p:txBody>
      </p:sp>
    </p:spTree>
    <p:extLst>
      <p:ext uri="{BB962C8B-B14F-4D97-AF65-F5344CB8AC3E}">
        <p14:creationId xmlns:p14="http://schemas.microsoft.com/office/powerpoint/2010/main" val="104179006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18D2FD4-ED65-4F5E-8FC0-7F35D36E3332}" type="slidenum">
              <a:rPr lang="en-US" smtClean="0"/>
              <a:pPr/>
              <a:t>28</a:t>
            </a:fld>
            <a:endParaRPr lang="en-US"/>
          </a:p>
        </p:txBody>
      </p:sp>
    </p:spTree>
    <p:extLst>
      <p:ext uri="{BB962C8B-B14F-4D97-AF65-F5344CB8AC3E}">
        <p14:creationId xmlns:p14="http://schemas.microsoft.com/office/powerpoint/2010/main" val="389616723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18D2FD4-ED65-4F5E-8FC0-7F35D36E3332}" type="slidenum">
              <a:rPr lang="en-US" smtClean="0"/>
              <a:pPr/>
              <a:t>29</a:t>
            </a:fld>
            <a:endParaRPr lang="en-US"/>
          </a:p>
        </p:txBody>
      </p:sp>
    </p:spTree>
    <p:extLst>
      <p:ext uri="{BB962C8B-B14F-4D97-AF65-F5344CB8AC3E}">
        <p14:creationId xmlns:p14="http://schemas.microsoft.com/office/powerpoint/2010/main" val="77139719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3A078BA-11B0-4AA5-882C-B3ABA81EA047}" type="slidenum">
              <a:rPr lang="en-US" altLang="en-US" smtClean="0"/>
              <a:pPr/>
              <a:t>36</a:t>
            </a:fld>
            <a:endParaRPr lang="en-US" altLang="en-US" dirty="0"/>
          </a:p>
        </p:txBody>
      </p:sp>
    </p:spTree>
    <p:extLst>
      <p:ext uri="{BB962C8B-B14F-4D97-AF65-F5344CB8AC3E}">
        <p14:creationId xmlns:p14="http://schemas.microsoft.com/office/powerpoint/2010/main" val="42948818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18D2FD4-ED65-4F5E-8FC0-7F35D36E3332}" type="slidenum">
              <a:rPr lang="en-US" smtClean="0"/>
              <a:pPr/>
              <a:t>7</a:t>
            </a:fld>
            <a:endParaRPr lang="en-US"/>
          </a:p>
        </p:txBody>
      </p:sp>
    </p:spTree>
    <p:extLst>
      <p:ext uri="{BB962C8B-B14F-4D97-AF65-F5344CB8AC3E}">
        <p14:creationId xmlns:p14="http://schemas.microsoft.com/office/powerpoint/2010/main" val="375974967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18D2FD4-ED65-4F5E-8FC0-7F35D36E3332}" type="slidenum">
              <a:rPr lang="en-US" smtClean="0"/>
              <a:pPr/>
              <a:t>11</a:t>
            </a:fld>
            <a:endParaRPr lang="en-US"/>
          </a:p>
        </p:txBody>
      </p:sp>
    </p:spTree>
    <p:extLst>
      <p:ext uri="{BB962C8B-B14F-4D97-AF65-F5344CB8AC3E}">
        <p14:creationId xmlns:p14="http://schemas.microsoft.com/office/powerpoint/2010/main" val="428514245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18D2FD4-ED65-4F5E-8FC0-7F35D36E3332}" type="slidenum">
              <a:rPr lang="en-US" smtClean="0"/>
              <a:pPr/>
              <a:t>14</a:t>
            </a:fld>
            <a:endParaRPr lang="en-US"/>
          </a:p>
        </p:txBody>
      </p:sp>
    </p:spTree>
    <p:extLst>
      <p:ext uri="{BB962C8B-B14F-4D97-AF65-F5344CB8AC3E}">
        <p14:creationId xmlns:p14="http://schemas.microsoft.com/office/powerpoint/2010/main" val="117335253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18D2FD4-ED65-4F5E-8FC0-7F35D36E3332}" type="slidenum">
              <a:rPr lang="en-US" smtClean="0"/>
              <a:pPr/>
              <a:t>15</a:t>
            </a:fld>
            <a:endParaRPr lang="en-US"/>
          </a:p>
        </p:txBody>
      </p:sp>
    </p:spTree>
    <p:extLst>
      <p:ext uri="{BB962C8B-B14F-4D97-AF65-F5344CB8AC3E}">
        <p14:creationId xmlns:p14="http://schemas.microsoft.com/office/powerpoint/2010/main" val="293046160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18D2FD4-ED65-4F5E-8FC0-7F35D36E3332}" type="slidenum">
              <a:rPr lang="en-US" smtClean="0"/>
              <a:pPr/>
              <a:t>17</a:t>
            </a:fld>
            <a:endParaRPr lang="en-US"/>
          </a:p>
        </p:txBody>
      </p:sp>
    </p:spTree>
    <p:extLst>
      <p:ext uri="{BB962C8B-B14F-4D97-AF65-F5344CB8AC3E}">
        <p14:creationId xmlns:p14="http://schemas.microsoft.com/office/powerpoint/2010/main" val="367748061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18D2FD4-ED65-4F5E-8FC0-7F35D36E3332}" type="slidenum">
              <a:rPr lang="en-US" smtClean="0"/>
              <a:pPr/>
              <a:t>19</a:t>
            </a:fld>
            <a:endParaRPr lang="en-US"/>
          </a:p>
        </p:txBody>
      </p:sp>
    </p:spTree>
    <p:extLst>
      <p:ext uri="{BB962C8B-B14F-4D97-AF65-F5344CB8AC3E}">
        <p14:creationId xmlns:p14="http://schemas.microsoft.com/office/powerpoint/2010/main" val="425721030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18D2FD4-ED65-4F5E-8FC0-7F35D36E3332}" type="slidenum">
              <a:rPr lang="en-US" smtClean="0"/>
              <a:pPr/>
              <a:t>25</a:t>
            </a:fld>
            <a:endParaRPr lang="en-US"/>
          </a:p>
        </p:txBody>
      </p:sp>
    </p:spTree>
    <p:extLst>
      <p:ext uri="{BB962C8B-B14F-4D97-AF65-F5344CB8AC3E}">
        <p14:creationId xmlns:p14="http://schemas.microsoft.com/office/powerpoint/2010/main" val="326091172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18D2FD4-ED65-4F5E-8FC0-7F35D36E3332}" type="slidenum">
              <a:rPr lang="en-US" smtClean="0"/>
              <a:pPr/>
              <a:t>27</a:t>
            </a:fld>
            <a:endParaRPr lang="en-US"/>
          </a:p>
        </p:txBody>
      </p:sp>
    </p:spTree>
    <p:extLst>
      <p:ext uri="{BB962C8B-B14F-4D97-AF65-F5344CB8AC3E}">
        <p14:creationId xmlns:p14="http://schemas.microsoft.com/office/powerpoint/2010/main" val="3802902433"/>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3.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Master" Target="../slideMasters/slideMaster1.xml"/><Relationship Id="rId1" Type="http://schemas.openxmlformats.org/officeDocument/2006/relationships/themeOverride" Target="../theme/themeOverride4.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4" name="Right Triangle 3"/>
          <p:cNvSpPr/>
          <p:nvPr/>
        </p:nvSpPr>
        <p:spPr>
          <a:xfrm>
            <a:off x="0" y="4664075"/>
            <a:ext cx="9150350"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grpSp>
        <p:nvGrpSpPr>
          <p:cNvPr id="5" name="Group 15"/>
          <p:cNvGrpSpPr>
            <a:grpSpLocks/>
          </p:cNvGrpSpPr>
          <p:nvPr/>
        </p:nvGrpSpPr>
        <p:grpSpPr bwMode="auto">
          <a:xfrm>
            <a:off x="-3175" y="4953000"/>
            <a:ext cx="9147175" cy="1911350"/>
            <a:chOff x="-3765" y="4832896"/>
            <a:chExt cx="9147765" cy="2032192"/>
          </a:xfrm>
        </p:grpSpPr>
        <p:sp>
          <p:nvSpPr>
            <p:cNvPr id="6" name="Freeform 5"/>
            <p:cNvSpPr>
              <a:spLocks/>
            </p:cNvSpPr>
            <p:nvPr/>
          </p:nvSpPr>
          <p:spPr bwMode="auto">
            <a:xfrm>
              <a:off x="1687032" y="4832896"/>
              <a:ext cx="7456968" cy="51817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dirty="0">
                <a:latin typeface="+mn-lt"/>
                <a:cs typeface="Simplified Arabic" panose="02020603050405020304" pitchFamily="18" charset="-78"/>
              </a:endParaRPr>
            </a:p>
          </p:txBody>
        </p:sp>
        <p:sp>
          <p:nvSpPr>
            <p:cNvPr id="7" name="Freeform 6"/>
            <p:cNvSpPr>
              <a:spLocks/>
            </p:cNvSpPr>
            <p:nvPr/>
          </p:nvSpPr>
          <p:spPr bwMode="auto">
            <a:xfrm>
              <a:off x="35926" y="5135025"/>
              <a:ext cx="9108074" cy="838869"/>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dirty="0">
                <a:latin typeface="+mn-lt"/>
                <a:cs typeface="Simplified Arabic" panose="02020603050405020304" pitchFamily="18" charset="-78"/>
              </a:endParaRPr>
            </a:p>
          </p:txBody>
        </p:sp>
        <p:sp>
          <p:nvSpPr>
            <p:cNvPr id="8" name="Freeform 7"/>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cxnSp>
          <p:nvCxnSpPr>
            <p:cNvPr id="10" name="Straight Connector 9"/>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9" name="Title 8"/>
          <p:cNvSpPr>
            <a:spLocks noGrp="1"/>
          </p:cNvSpPr>
          <p:nvPr>
            <p:ph type="ctrTitle"/>
          </p:nvPr>
        </p:nvSpPr>
        <p:spPr>
          <a:xfrm>
            <a:off x="685800" y="1752601"/>
            <a:ext cx="7772400" cy="1829761"/>
          </a:xfrm>
        </p:spPr>
        <p:txBody>
          <a:bodyPr anchor="b"/>
          <a:lstStyle>
            <a:lvl1pPr algn="r">
              <a:defRPr sz="4800" b="1">
                <a:solidFill>
                  <a:schemeClr val="tx2"/>
                </a:solidFill>
                <a:effectLst>
                  <a:outerShdw blurRad="31750" dist="25400" dir="5400000" algn="tl" rotWithShape="0">
                    <a:srgbClr val="000000">
                      <a:alpha val="25000"/>
                    </a:srgbClr>
                  </a:outerShdw>
                </a:effectLst>
              </a:defRPr>
            </a:lvl1pPr>
            <a:extLst/>
          </a:lstStyle>
          <a:p>
            <a:r>
              <a:rPr lang="en-US"/>
              <a:t>Click to edit Master title style</a:t>
            </a:r>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lang="en-US"/>
              <a:t>Click to edit Master subtitle style</a:t>
            </a:r>
          </a:p>
        </p:txBody>
      </p:sp>
      <p:sp>
        <p:nvSpPr>
          <p:cNvPr id="11" name="Date Placeholder 29"/>
          <p:cNvSpPr>
            <a:spLocks noGrp="1"/>
          </p:cNvSpPr>
          <p:nvPr>
            <p:ph type="dt" sz="half" idx="10"/>
          </p:nvPr>
        </p:nvSpPr>
        <p:spPr/>
        <p:txBody>
          <a:bodyPr/>
          <a:lstStyle>
            <a:lvl1pPr>
              <a:defRPr smtClean="0">
                <a:solidFill>
                  <a:srgbClr val="FFFFFF"/>
                </a:solidFill>
              </a:defRPr>
            </a:lvl1pPr>
            <a:extLst/>
          </a:lstStyle>
          <a:p>
            <a:pPr>
              <a:defRPr/>
            </a:pPr>
            <a:fld id="{60821418-A94B-4D65-8D13-9FC80F4D242A}" type="datetime1">
              <a:rPr lang="en-US" smtClean="0"/>
              <a:t>1/30/2019</a:t>
            </a:fld>
            <a:endParaRPr lang="en-US" dirty="0"/>
          </a:p>
        </p:txBody>
      </p:sp>
      <p:sp>
        <p:nvSpPr>
          <p:cNvPr id="12" name="Footer Placeholder 18"/>
          <p:cNvSpPr>
            <a:spLocks noGrp="1"/>
          </p:cNvSpPr>
          <p:nvPr>
            <p:ph type="ftr" sz="quarter" idx="11"/>
          </p:nvPr>
        </p:nvSpPr>
        <p:spPr/>
        <p:txBody>
          <a:bodyPr/>
          <a:lstStyle>
            <a:lvl1pPr>
              <a:defRPr>
                <a:solidFill>
                  <a:schemeClr val="accent1">
                    <a:tint val="20000"/>
                  </a:schemeClr>
                </a:solidFill>
              </a:defRPr>
            </a:lvl1pPr>
            <a:extLst/>
          </a:lstStyle>
          <a:p>
            <a:pPr>
              <a:defRPr/>
            </a:pPr>
            <a:endParaRPr lang="en-US" dirty="0"/>
          </a:p>
        </p:txBody>
      </p:sp>
      <p:sp>
        <p:nvSpPr>
          <p:cNvPr id="13" name="Slide Number Placeholder 26"/>
          <p:cNvSpPr>
            <a:spLocks noGrp="1"/>
          </p:cNvSpPr>
          <p:nvPr>
            <p:ph type="sldNum" sz="quarter" idx="12"/>
          </p:nvPr>
        </p:nvSpPr>
        <p:spPr/>
        <p:txBody>
          <a:bodyPr/>
          <a:lstStyle>
            <a:lvl1pPr>
              <a:defRPr>
                <a:solidFill>
                  <a:srgbClr val="FFFFFF"/>
                </a:solidFill>
              </a:defRPr>
            </a:lvl1pPr>
          </a:lstStyle>
          <a:p>
            <a:fld id="{D6DA028E-B514-4AB6-B2EA-B51A3B5E11CF}" type="slidenum">
              <a:rPr lang="en-US" altLang="en-US"/>
              <a:pPr/>
              <a:t>‹#›</a:t>
            </a:fld>
            <a:endParaRPr lang="en-US" altLang="en-US" dirty="0"/>
          </a:p>
        </p:txBody>
      </p:sp>
    </p:spTree>
    <p:extLst>
      <p:ext uri="{BB962C8B-B14F-4D97-AF65-F5344CB8AC3E}">
        <p14:creationId xmlns:p14="http://schemas.microsoft.com/office/powerpoint/2010/main" val="965838522"/>
      </p:ext>
    </p:extLst>
  </p:cSld>
  <p:clrMapOvr>
    <a:masterClrMapping/>
  </p:clrMapOvr>
  <p:transition spd="slow">
    <p:push dir="u"/>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a:xfrm>
            <a:off x="457200" y="1481329"/>
            <a:ext cx="8229600" cy="4386071"/>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9"/>
          <p:cNvSpPr>
            <a:spLocks noGrp="1"/>
          </p:cNvSpPr>
          <p:nvPr>
            <p:ph type="dt" sz="half" idx="10"/>
          </p:nvPr>
        </p:nvSpPr>
        <p:spPr/>
        <p:txBody>
          <a:bodyPr/>
          <a:lstStyle>
            <a:lvl1pPr>
              <a:defRPr/>
            </a:lvl1pPr>
          </a:lstStyle>
          <a:p>
            <a:pPr>
              <a:defRPr/>
            </a:pPr>
            <a:fld id="{BB2625C7-B6F9-4920-B7BF-85051A60F401}" type="datetime1">
              <a:rPr lang="en-US" smtClean="0"/>
              <a:t>1/30/2019</a:t>
            </a:fld>
            <a:endParaRPr lang="en-US" dirty="0"/>
          </a:p>
        </p:txBody>
      </p:sp>
      <p:sp>
        <p:nvSpPr>
          <p:cNvPr id="5" name="Footer Placeholder 21"/>
          <p:cNvSpPr>
            <a:spLocks noGrp="1"/>
          </p:cNvSpPr>
          <p:nvPr>
            <p:ph type="ftr" sz="quarter" idx="11"/>
          </p:nvPr>
        </p:nvSpPr>
        <p:spPr/>
        <p:txBody>
          <a:bodyPr/>
          <a:lstStyle>
            <a:lvl1pPr>
              <a:defRPr/>
            </a:lvl1pPr>
          </a:lstStyle>
          <a:p>
            <a:pPr>
              <a:defRPr/>
            </a:pPr>
            <a:endParaRPr lang="en-US" dirty="0"/>
          </a:p>
        </p:txBody>
      </p:sp>
      <p:sp>
        <p:nvSpPr>
          <p:cNvPr id="6" name="Slide Number Placeholder 17"/>
          <p:cNvSpPr>
            <a:spLocks noGrp="1"/>
          </p:cNvSpPr>
          <p:nvPr>
            <p:ph type="sldNum" sz="quarter" idx="12"/>
          </p:nvPr>
        </p:nvSpPr>
        <p:spPr/>
        <p:txBody>
          <a:bodyPr/>
          <a:lstStyle>
            <a:lvl1pPr>
              <a:defRPr/>
            </a:lvl1pPr>
          </a:lstStyle>
          <a:p>
            <a:fld id="{C9F4A4D9-ED05-4ACE-8A1A-B56A75B5D0D1}" type="slidenum">
              <a:rPr lang="en-US" altLang="en-US"/>
              <a:pPr/>
              <a:t>‹#›</a:t>
            </a:fld>
            <a:endParaRPr lang="en-US" altLang="en-US" dirty="0"/>
          </a:p>
        </p:txBody>
      </p:sp>
    </p:spTree>
    <p:extLst>
      <p:ext uri="{BB962C8B-B14F-4D97-AF65-F5344CB8AC3E}">
        <p14:creationId xmlns:p14="http://schemas.microsoft.com/office/powerpoint/2010/main" val="2798441020"/>
      </p:ext>
    </p:extLst>
  </p:cSld>
  <p:clrMapOvr>
    <a:masterClrMapping/>
  </p:clrMapOvr>
  <p:transition spd="slow">
    <p:push dir="u"/>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41"/>
            <a:ext cx="6324600" cy="559276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9"/>
          <p:cNvSpPr>
            <a:spLocks noGrp="1"/>
          </p:cNvSpPr>
          <p:nvPr>
            <p:ph type="dt" sz="half" idx="10"/>
          </p:nvPr>
        </p:nvSpPr>
        <p:spPr/>
        <p:txBody>
          <a:bodyPr/>
          <a:lstStyle>
            <a:lvl1pPr>
              <a:defRPr/>
            </a:lvl1pPr>
          </a:lstStyle>
          <a:p>
            <a:pPr>
              <a:defRPr/>
            </a:pPr>
            <a:fld id="{7B5CA01F-0FB7-49A4-ADBA-D7431819CD36}" type="datetime1">
              <a:rPr lang="en-US" smtClean="0"/>
              <a:t>1/30/2019</a:t>
            </a:fld>
            <a:endParaRPr lang="en-US" dirty="0"/>
          </a:p>
        </p:txBody>
      </p:sp>
      <p:sp>
        <p:nvSpPr>
          <p:cNvPr id="5" name="Footer Placeholder 21"/>
          <p:cNvSpPr>
            <a:spLocks noGrp="1"/>
          </p:cNvSpPr>
          <p:nvPr>
            <p:ph type="ftr" sz="quarter" idx="11"/>
          </p:nvPr>
        </p:nvSpPr>
        <p:spPr/>
        <p:txBody>
          <a:bodyPr/>
          <a:lstStyle>
            <a:lvl1pPr>
              <a:defRPr/>
            </a:lvl1pPr>
          </a:lstStyle>
          <a:p>
            <a:pPr>
              <a:defRPr/>
            </a:pPr>
            <a:endParaRPr lang="en-US" dirty="0"/>
          </a:p>
        </p:txBody>
      </p:sp>
      <p:sp>
        <p:nvSpPr>
          <p:cNvPr id="6" name="Slide Number Placeholder 17"/>
          <p:cNvSpPr>
            <a:spLocks noGrp="1"/>
          </p:cNvSpPr>
          <p:nvPr>
            <p:ph type="sldNum" sz="quarter" idx="12"/>
          </p:nvPr>
        </p:nvSpPr>
        <p:spPr/>
        <p:txBody>
          <a:bodyPr/>
          <a:lstStyle>
            <a:lvl1pPr>
              <a:defRPr/>
            </a:lvl1pPr>
          </a:lstStyle>
          <a:p>
            <a:fld id="{64F7AE81-4ABA-4122-AA68-6A9C22319880}" type="slidenum">
              <a:rPr lang="en-US" altLang="en-US"/>
              <a:pPr/>
              <a:t>‹#›</a:t>
            </a:fld>
            <a:endParaRPr lang="en-US" altLang="en-US" dirty="0"/>
          </a:p>
        </p:txBody>
      </p:sp>
    </p:spTree>
    <p:extLst>
      <p:ext uri="{BB962C8B-B14F-4D97-AF65-F5344CB8AC3E}">
        <p14:creationId xmlns:p14="http://schemas.microsoft.com/office/powerpoint/2010/main" val="3628316200"/>
      </p:ext>
    </p:extLst>
  </p:cSld>
  <p:clrMapOvr>
    <a:masterClrMapping/>
  </p:clrMapOvr>
  <p:transition spd="slow">
    <p:push dir="u"/>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Title 6"/>
          <p:cNvSpPr>
            <a:spLocks noGrp="1"/>
          </p:cNvSpPr>
          <p:nvPr>
            <p:ph type="title"/>
          </p:nvPr>
        </p:nvSpPr>
        <p:spPr/>
        <p:txBody>
          <a:bodyPr rtlCol="0"/>
          <a:lstStyle/>
          <a:p>
            <a:r>
              <a:rPr lang="en-US"/>
              <a:t>Click to edit Master title style</a:t>
            </a:r>
          </a:p>
        </p:txBody>
      </p:sp>
      <p:sp>
        <p:nvSpPr>
          <p:cNvPr id="4" name="Date Placeholder 9"/>
          <p:cNvSpPr>
            <a:spLocks noGrp="1"/>
          </p:cNvSpPr>
          <p:nvPr>
            <p:ph type="dt" sz="half" idx="10"/>
          </p:nvPr>
        </p:nvSpPr>
        <p:spPr/>
        <p:txBody>
          <a:bodyPr/>
          <a:lstStyle>
            <a:lvl1pPr>
              <a:defRPr/>
            </a:lvl1pPr>
          </a:lstStyle>
          <a:p>
            <a:pPr>
              <a:defRPr/>
            </a:pPr>
            <a:fld id="{5F72DFCC-6357-4217-A264-303CDB95C321}" type="datetime1">
              <a:rPr lang="en-US" smtClean="0"/>
              <a:t>1/30/2019</a:t>
            </a:fld>
            <a:endParaRPr lang="en-US" dirty="0"/>
          </a:p>
        </p:txBody>
      </p:sp>
      <p:sp>
        <p:nvSpPr>
          <p:cNvPr id="5" name="Footer Placeholder 21"/>
          <p:cNvSpPr>
            <a:spLocks noGrp="1"/>
          </p:cNvSpPr>
          <p:nvPr>
            <p:ph type="ftr" sz="quarter" idx="11"/>
          </p:nvPr>
        </p:nvSpPr>
        <p:spPr/>
        <p:txBody>
          <a:bodyPr/>
          <a:lstStyle>
            <a:lvl1pPr>
              <a:defRPr/>
            </a:lvl1pPr>
          </a:lstStyle>
          <a:p>
            <a:pPr>
              <a:defRPr/>
            </a:pPr>
            <a:endParaRPr lang="en-US" dirty="0"/>
          </a:p>
        </p:txBody>
      </p:sp>
      <p:sp>
        <p:nvSpPr>
          <p:cNvPr id="6" name="Slide Number Placeholder 17"/>
          <p:cNvSpPr>
            <a:spLocks noGrp="1"/>
          </p:cNvSpPr>
          <p:nvPr>
            <p:ph type="sldNum" sz="quarter" idx="12"/>
          </p:nvPr>
        </p:nvSpPr>
        <p:spPr/>
        <p:txBody>
          <a:bodyPr/>
          <a:lstStyle>
            <a:lvl1pPr>
              <a:defRPr/>
            </a:lvl1pPr>
          </a:lstStyle>
          <a:p>
            <a:fld id="{5CC9CE27-4982-444C-9312-3DD47D12EDF3}" type="slidenum">
              <a:rPr lang="en-US" altLang="en-US"/>
              <a:pPr/>
              <a:t>‹#›</a:t>
            </a:fld>
            <a:endParaRPr lang="en-US" altLang="en-US" dirty="0"/>
          </a:p>
        </p:txBody>
      </p:sp>
    </p:spTree>
    <p:extLst>
      <p:ext uri="{BB962C8B-B14F-4D97-AF65-F5344CB8AC3E}">
        <p14:creationId xmlns:p14="http://schemas.microsoft.com/office/powerpoint/2010/main" val="547888255"/>
      </p:ext>
    </p:extLst>
  </p:cSld>
  <p:clrMapOvr>
    <a:masterClrMapping/>
  </p:clrMapOvr>
  <p:transition spd="slow">
    <p:push dir="u"/>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4" name="Chevron 3"/>
          <p:cNvSpPr/>
          <p:nvPr/>
        </p:nvSpPr>
        <p:spPr>
          <a:xfrm>
            <a:off x="3636963" y="3005138"/>
            <a:ext cx="182562"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fontAlgn="auto">
              <a:spcBef>
                <a:spcPts val="0"/>
              </a:spcBef>
              <a:spcAft>
                <a:spcPts val="0"/>
              </a:spcAft>
              <a:defRPr/>
            </a:pPr>
            <a:endParaRPr lang="en-US" dirty="0"/>
          </a:p>
        </p:txBody>
      </p:sp>
      <p:sp>
        <p:nvSpPr>
          <p:cNvPr id="5" name="Chevron 4"/>
          <p:cNvSpPr/>
          <p:nvPr/>
        </p:nvSpPr>
        <p:spPr>
          <a:xfrm>
            <a:off x="3449638" y="3005138"/>
            <a:ext cx="18415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fontAlgn="auto">
              <a:spcBef>
                <a:spcPts val="0"/>
              </a:spcBef>
              <a:spcAft>
                <a:spcPts val="0"/>
              </a:spcAft>
              <a:defRPr/>
            </a:pPr>
            <a:endParaRPr lang="en-US" dirty="0"/>
          </a:p>
        </p:txBody>
      </p:sp>
      <p:sp>
        <p:nvSpPr>
          <p:cNvPr id="2" name="Title 1"/>
          <p:cNvSpPr>
            <a:spLocks noGrp="1"/>
          </p:cNvSpPr>
          <p:nvPr>
            <p:ph type="title"/>
          </p:nvPr>
        </p:nvSpPr>
        <p:spPr>
          <a:xfrm>
            <a:off x="722376" y="1059712"/>
            <a:ext cx="7772400" cy="1828800"/>
          </a:xfrm>
        </p:spPr>
        <p:txBody>
          <a:bodyPr anchor="b"/>
          <a:lstStyle>
            <a:lvl1pPr algn="r">
              <a:buNone/>
              <a:defRPr sz="4800" b="1" cap="none" baseline="0">
                <a:effectLst>
                  <a:outerShdw blurRad="31750" dist="25400" dir="5400000" algn="tl" rotWithShape="0">
                    <a:srgbClr val="000000">
                      <a:alpha val="25000"/>
                    </a:srgbClr>
                  </a:outerShdw>
                </a:effectLst>
              </a:defRPr>
            </a:lvl1pPr>
            <a:extLst/>
          </a:lstStyle>
          <a:p>
            <a:r>
              <a:rPr lang="en-US"/>
              <a:t>Click to edit Master title style</a:t>
            </a:r>
          </a:p>
        </p:txBody>
      </p:sp>
      <p:sp>
        <p:nvSpPr>
          <p:cNvPr id="3" name="Text Placeholder 2"/>
          <p:cNvSpPr>
            <a:spLocks noGrp="1"/>
          </p:cNvSpPr>
          <p:nvPr>
            <p:ph type="body" idx="1"/>
          </p:nvPr>
        </p:nvSpPr>
        <p:spPr>
          <a:xfrm>
            <a:off x="3922713" y="2931712"/>
            <a:ext cx="4572000" cy="1454888"/>
          </a:xfrm>
        </p:spPr>
        <p:txBody>
          <a:bodyPr/>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a:r>
              <a:rPr lang="en-US"/>
              <a:t>Click to edit Master text styles</a:t>
            </a:r>
          </a:p>
        </p:txBody>
      </p:sp>
      <p:sp>
        <p:nvSpPr>
          <p:cNvPr id="6" name="Date Placeholder 3"/>
          <p:cNvSpPr>
            <a:spLocks noGrp="1"/>
          </p:cNvSpPr>
          <p:nvPr>
            <p:ph type="dt" sz="half" idx="10"/>
          </p:nvPr>
        </p:nvSpPr>
        <p:spPr/>
        <p:txBody>
          <a:bodyPr/>
          <a:lstStyle>
            <a:lvl1pPr>
              <a:defRPr/>
            </a:lvl1pPr>
            <a:extLst/>
          </a:lstStyle>
          <a:p>
            <a:pPr>
              <a:defRPr/>
            </a:pPr>
            <a:fld id="{FD776970-CCDD-49B5-BB61-714ED63D08FB}" type="datetime1">
              <a:rPr lang="en-US" smtClean="0"/>
              <a:t>1/30/2019</a:t>
            </a:fld>
            <a:endParaRPr lang="en-US" dirty="0"/>
          </a:p>
        </p:txBody>
      </p:sp>
      <p:sp>
        <p:nvSpPr>
          <p:cNvPr id="7" name="Footer Placeholder 4"/>
          <p:cNvSpPr>
            <a:spLocks noGrp="1"/>
          </p:cNvSpPr>
          <p:nvPr>
            <p:ph type="ftr" sz="quarter" idx="11"/>
          </p:nvPr>
        </p:nvSpPr>
        <p:spPr/>
        <p:txBody>
          <a:bodyPr/>
          <a:lstStyle>
            <a:lvl1pPr>
              <a:defRPr/>
            </a:lvl1pPr>
            <a:extLst/>
          </a:lstStyle>
          <a:p>
            <a:pPr>
              <a:defRPr/>
            </a:pPr>
            <a:endParaRPr lang="en-US" dirty="0"/>
          </a:p>
        </p:txBody>
      </p:sp>
      <p:sp>
        <p:nvSpPr>
          <p:cNvPr id="8" name="Slide Number Placeholder 5"/>
          <p:cNvSpPr>
            <a:spLocks noGrp="1"/>
          </p:cNvSpPr>
          <p:nvPr>
            <p:ph type="sldNum" sz="quarter" idx="12"/>
          </p:nvPr>
        </p:nvSpPr>
        <p:spPr/>
        <p:txBody>
          <a:bodyPr/>
          <a:lstStyle>
            <a:lvl1pPr>
              <a:defRPr/>
            </a:lvl1pPr>
          </a:lstStyle>
          <a:p>
            <a:fld id="{63F130A3-53D0-4DA5-AFC3-BDBB5488FCCC}" type="slidenum">
              <a:rPr lang="en-US" altLang="en-US"/>
              <a:pPr/>
              <a:t>‹#›</a:t>
            </a:fld>
            <a:endParaRPr lang="en-US" altLang="en-US" dirty="0"/>
          </a:p>
        </p:txBody>
      </p:sp>
    </p:spTree>
    <p:extLst>
      <p:ext uri="{BB962C8B-B14F-4D97-AF65-F5344CB8AC3E}">
        <p14:creationId xmlns:p14="http://schemas.microsoft.com/office/powerpoint/2010/main" val="3177205225"/>
      </p:ext>
    </p:extLst>
  </p:cSld>
  <p:clrMapOvr>
    <a:overrideClrMapping bg1="dk1" tx1="lt1" bg2="dk2" tx2="lt2" accent1="accent1" accent2="accent2" accent3="accent3" accent4="accent4" accent5="accent5" accent6="accent6" hlink="hlink" folHlink="folHlink"/>
  </p:clrMapOvr>
  <p:transition spd="slow">
    <p:push dir="u"/>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Title 7"/>
          <p:cNvSpPr>
            <a:spLocks noGrp="1"/>
          </p:cNvSpPr>
          <p:nvPr>
            <p:ph type="title"/>
          </p:nvPr>
        </p:nvSpPr>
        <p:spPr/>
        <p:txBody>
          <a:bodyPr rtlCol="0"/>
          <a:lstStyle/>
          <a:p>
            <a:r>
              <a:rPr lang="en-US"/>
              <a:t>Click to edit Master title style</a:t>
            </a:r>
          </a:p>
        </p:txBody>
      </p:sp>
      <p:sp>
        <p:nvSpPr>
          <p:cNvPr id="5" name="Date Placeholder 4"/>
          <p:cNvSpPr>
            <a:spLocks noGrp="1"/>
          </p:cNvSpPr>
          <p:nvPr>
            <p:ph type="dt" sz="half" idx="10"/>
          </p:nvPr>
        </p:nvSpPr>
        <p:spPr/>
        <p:txBody>
          <a:bodyPr/>
          <a:lstStyle>
            <a:lvl1pPr>
              <a:defRPr/>
            </a:lvl1pPr>
            <a:extLst/>
          </a:lstStyle>
          <a:p>
            <a:pPr>
              <a:defRPr/>
            </a:pPr>
            <a:fld id="{E9B7E1C7-92B0-4338-829C-EC3CF598CE12}" type="datetime1">
              <a:rPr lang="en-US" smtClean="0"/>
              <a:t>1/30/2019</a:t>
            </a:fld>
            <a:endParaRPr lang="en-US" dirty="0"/>
          </a:p>
        </p:txBody>
      </p:sp>
      <p:sp>
        <p:nvSpPr>
          <p:cNvPr id="6" name="Footer Placeholder 5"/>
          <p:cNvSpPr>
            <a:spLocks noGrp="1"/>
          </p:cNvSpPr>
          <p:nvPr>
            <p:ph type="ftr" sz="quarter" idx="11"/>
          </p:nvPr>
        </p:nvSpPr>
        <p:spPr/>
        <p:txBody>
          <a:bodyPr/>
          <a:lstStyle>
            <a:lvl1pPr>
              <a:defRPr/>
            </a:lvl1pPr>
            <a:extLst/>
          </a:lstStyle>
          <a:p>
            <a:pPr>
              <a:defRPr/>
            </a:pPr>
            <a:endParaRPr lang="en-US" dirty="0"/>
          </a:p>
        </p:txBody>
      </p:sp>
      <p:sp>
        <p:nvSpPr>
          <p:cNvPr id="7" name="Slide Number Placeholder 6"/>
          <p:cNvSpPr>
            <a:spLocks noGrp="1"/>
          </p:cNvSpPr>
          <p:nvPr>
            <p:ph type="sldNum" sz="quarter" idx="12"/>
          </p:nvPr>
        </p:nvSpPr>
        <p:spPr/>
        <p:txBody>
          <a:bodyPr/>
          <a:lstStyle>
            <a:lvl1pPr>
              <a:defRPr/>
            </a:lvl1pPr>
          </a:lstStyle>
          <a:p>
            <a:fld id="{2712445D-6287-4F25-973C-D1263A2BE7DF}" type="slidenum">
              <a:rPr lang="en-US" altLang="en-US"/>
              <a:pPr/>
              <a:t>‹#›</a:t>
            </a:fld>
            <a:endParaRPr lang="en-US" altLang="en-US" dirty="0"/>
          </a:p>
        </p:txBody>
      </p:sp>
    </p:spTree>
    <p:extLst>
      <p:ext uri="{BB962C8B-B14F-4D97-AF65-F5344CB8AC3E}">
        <p14:creationId xmlns:p14="http://schemas.microsoft.com/office/powerpoint/2010/main" val="3162837076"/>
      </p:ext>
    </p:extLst>
  </p:cSld>
  <p:clrMapOvr>
    <a:overrideClrMapping bg1="dk1" tx1="lt1" bg2="dk2" tx2="lt2" accent1="accent1" accent2="accent2" accent3="accent3" accent4="accent4" accent5="accent5" accent6="accent6" hlink="hlink" folHlink="folHlink"/>
  </p:clrMapOvr>
  <p:transition spd="slow">
    <p:push dir="u"/>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lstStyle>
            <a:lvl1pPr>
              <a:defRPr/>
            </a:lvl1pPr>
            <a:extLst/>
          </a:lstStyle>
          <a:p>
            <a:r>
              <a:rPr lang="en-US"/>
              <a:t>Click to edit Master title style</a:t>
            </a:r>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a:r>
              <a:rPr lang="en-US"/>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a:r>
              <a:rPr lang="en-US"/>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lvl1pPr>
              <a:defRPr/>
            </a:lvl1pPr>
            <a:extLst/>
          </a:lstStyle>
          <a:p>
            <a:pPr>
              <a:defRPr/>
            </a:pPr>
            <a:fld id="{CFDEE32D-0563-49FE-90E0-6B9979261FCA}" type="datetime1">
              <a:rPr lang="en-US" smtClean="0"/>
              <a:t>1/30/2019</a:t>
            </a:fld>
            <a:endParaRPr lang="en-US" dirty="0"/>
          </a:p>
        </p:txBody>
      </p:sp>
      <p:sp>
        <p:nvSpPr>
          <p:cNvPr id="8" name="Footer Placeholder 7"/>
          <p:cNvSpPr>
            <a:spLocks noGrp="1"/>
          </p:cNvSpPr>
          <p:nvPr>
            <p:ph type="ftr" sz="quarter" idx="11"/>
          </p:nvPr>
        </p:nvSpPr>
        <p:spPr/>
        <p:txBody>
          <a:bodyPr/>
          <a:lstStyle>
            <a:lvl1pPr>
              <a:defRPr/>
            </a:lvl1pPr>
            <a:extLst/>
          </a:lstStyle>
          <a:p>
            <a:pPr>
              <a:defRPr/>
            </a:pPr>
            <a:endParaRPr lang="en-US" dirty="0"/>
          </a:p>
        </p:txBody>
      </p:sp>
      <p:sp>
        <p:nvSpPr>
          <p:cNvPr id="9" name="Slide Number Placeholder 8"/>
          <p:cNvSpPr>
            <a:spLocks noGrp="1"/>
          </p:cNvSpPr>
          <p:nvPr>
            <p:ph type="sldNum" sz="quarter" idx="12"/>
          </p:nvPr>
        </p:nvSpPr>
        <p:spPr/>
        <p:txBody>
          <a:bodyPr/>
          <a:lstStyle>
            <a:lvl1pPr>
              <a:defRPr/>
            </a:lvl1pPr>
          </a:lstStyle>
          <a:p>
            <a:fld id="{613609EC-8B2B-4DD3-B05B-EE53E6BEA5B3}" type="slidenum">
              <a:rPr lang="en-US" altLang="en-US"/>
              <a:pPr/>
              <a:t>‹#›</a:t>
            </a:fld>
            <a:endParaRPr lang="en-US" altLang="en-US" dirty="0"/>
          </a:p>
        </p:txBody>
      </p:sp>
    </p:spTree>
    <p:extLst>
      <p:ext uri="{BB962C8B-B14F-4D97-AF65-F5344CB8AC3E}">
        <p14:creationId xmlns:p14="http://schemas.microsoft.com/office/powerpoint/2010/main" val="2500437263"/>
      </p:ext>
    </p:extLst>
  </p:cSld>
  <p:clrMapOvr>
    <a:overrideClrMapping bg1="lt1" tx1="dk1" bg2="lt2" tx2="dk2" accent1="accent1" accent2="accent2" accent3="accent3" accent4="accent4" accent5="accent5" accent6="accent6" hlink="hlink" folHlink="folHlink"/>
  </p:clrMapOvr>
  <p:transition spd="slow">
    <p:push dir="u"/>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rtlCol="0"/>
          <a:lstStyle/>
          <a:p>
            <a:r>
              <a:rPr lang="en-US"/>
              <a:t>Click to edit Master title style</a:t>
            </a:r>
          </a:p>
        </p:txBody>
      </p:sp>
      <p:sp>
        <p:nvSpPr>
          <p:cNvPr id="3" name="Date Placeholder 2"/>
          <p:cNvSpPr>
            <a:spLocks noGrp="1"/>
          </p:cNvSpPr>
          <p:nvPr>
            <p:ph type="dt" sz="half" idx="10"/>
          </p:nvPr>
        </p:nvSpPr>
        <p:spPr/>
        <p:txBody>
          <a:bodyPr/>
          <a:lstStyle>
            <a:lvl1pPr>
              <a:defRPr/>
            </a:lvl1pPr>
            <a:extLst/>
          </a:lstStyle>
          <a:p>
            <a:pPr>
              <a:defRPr/>
            </a:pPr>
            <a:fld id="{808C8EFD-EB4C-4315-88C9-C81A89690272}" type="datetime1">
              <a:rPr lang="en-US" smtClean="0"/>
              <a:t>1/30/2019</a:t>
            </a:fld>
            <a:endParaRPr lang="en-US" dirty="0"/>
          </a:p>
        </p:txBody>
      </p:sp>
      <p:sp>
        <p:nvSpPr>
          <p:cNvPr id="4" name="Footer Placeholder 3"/>
          <p:cNvSpPr>
            <a:spLocks noGrp="1"/>
          </p:cNvSpPr>
          <p:nvPr>
            <p:ph type="ftr" sz="quarter" idx="11"/>
          </p:nvPr>
        </p:nvSpPr>
        <p:spPr/>
        <p:txBody>
          <a:bodyPr/>
          <a:lstStyle>
            <a:lvl1pPr>
              <a:defRPr/>
            </a:lvl1pPr>
            <a:extLst/>
          </a:lstStyle>
          <a:p>
            <a:pPr>
              <a:defRPr/>
            </a:pPr>
            <a:endParaRPr lang="en-US" dirty="0"/>
          </a:p>
        </p:txBody>
      </p:sp>
      <p:sp>
        <p:nvSpPr>
          <p:cNvPr id="5" name="Slide Number Placeholder 4"/>
          <p:cNvSpPr>
            <a:spLocks noGrp="1"/>
          </p:cNvSpPr>
          <p:nvPr>
            <p:ph type="sldNum" sz="quarter" idx="12"/>
          </p:nvPr>
        </p:nvSpPr>
        <p:spPr/>
        <p:txBody>
          <a:bodyPr/>
          <a:lstStyle>
            <a:lvl1pPr>
              <a:defRPr/>
            </a:lvl1pPr>
          </a:lstStyle>
          <a:p>
            <a:fld id="{6179A3DA-7CEC-45FF-91E5-2A27438CC260}" type="slidenum">
              <a:rPr lang="en-US" altLang="en-US"/>
              <a:pPr/>
              <a:t>‹#›</a:t>
            </a:fld>
            <a:endParaRPr lang="en-US" altLang="en-US" dirty="0"/>
          </a:p>
        </p:txBody>
      </p:sp>
    </p:spTree>
    <p:extLst>
      <p:ext uri="{BB962C8B-B14F-4D97-AF65-F5344CB8AC3E}">
        <p14:creationId xmlns:p14="http://schemas.microsoft.com/office/powerpoint/2010/main" val="1921198393"/>
      </p:ext>
    </p:extLst>
  </p:cSld>
  <p:clrMapOvr>
    <a:overrideClrMapping bg1="dk1" tx1="lt1" bg2="dk2" tx2="lt2" accent1="accent1" accent2="accent2" accent3="accent3" accent4="accent4" accent5="accent5" accent6="accent6" hlink="hlink" folHlink="folHlink"/>
  </p:clrMapOvr>
  <p:transition spd="slow">
    <p:push dir="u"/>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9"/>
          <p:cNvSpPr>
            <a:spLocks noGrp="1"/>
          </p:cNvSpPr>
          <p:nvPr>
            <p:ph type="dt" sz="half" idx="10"/>
          </p:nvPr>
        </p:nvSpPr>
        <p:spPr/>
        <p:txBody>
          <a:bodyPr/>
          <a:lstStyle>
            <a:lvl1pPr>
              <a:defRPr/>
            </a:lvl1pPr>
          </a:lstStyle>
          <a:p>
            <a:pPr>
              <a:defRPr/>
            </a:pPr>
            <a:fld id="{715C484F-542B-4BDD-B3C9-26002BBCED01}" type="datetime1">
              <a:rPr lang="en-US" smtClean="0"/>
              <a:t>1/30/2019</a:t>
            </a:fld>
            <a:endParaRPr lang="en-US" dirty="0"/>
          </a:p>
        </p:txBody>
      </p:sp>
      <p:sp>
        <p:nvSpPr>
          <p:cNvPr id="3" name="Footer Placeholder 21"/>
          <p:cNvSpPr>
            <a:spLocks noGrp="1"/>
          </p:cNvSpPr>
          <p:nvPr>
            <p:ph type="ftr" sz="quarter" idx="11"/>
          </p:nvPr>
        </p:nvSpPr>
        <p:spPr/>
        <p:txBody>
          <a:bodyPr/>
          <a:lstStyle>
            <a:lvl1pPr>
              <a:defRPr/>
            </a:lvl1pPr>
          </a:lstStyle>
          <a:p>
            <a:pPr>
              <a:defRPr/>
            </a:pPr>
            <a:endParaRPr lang="en-US" dirty="0"/>
          </a:p>
        </p:txBody>
      </p:sp>
      <p:sp>
        <p:nvSpPr>
          <p:cNvPr id="4" name="Slide Number Placeholder 17"/>
          <p:cNvSpPr>
            <a:spLocks noGrp="1"/>
          </p:cNvSpPr>
          <p:nvPr>
            <p:ph type="sldNum" sz="quarter" idx="12"/>
          </p:nvPr>
        </p:nvSpPr>
        <p:spPr/>
        <p:txBody>
          <a:bodyPr/>
          <a:lstStyle>
            <a:lvl1pPr>
              <a:defRPr/>
            </a:lvl1pPr>
          </a:lstStyle>
          <a:p>
            <a:fld id="{0DC03BF1-4270-4B6D-84EA-FD2A929024F0}" type="slidenum">
              <a:rPr lang="en-US" altLang="en-US"/>
              <a:pPr/>
              <a:t>‹#›</a:t>
            </a:fld>
            <a:endParaRPr lang="en-US" altLang="en-US" dirty="0"/>
          </a:p>
        </p:txBody>
      </p:sp>
    </p:spTree>
    <p:extLst>
      <p:ext uri="{BB962C8B-B14F-4D97-AF65-F5344CB8AC3E}">
        <p14:creationId xmlns:p14="http://schemas.microsoft.com/office/powerpoint/2010/main" val="1605166619"/>
      </p:ext>
    </p:extLst>
  </p:cSld>
  <p:clrMapOvr>
    <a:masterClrMapping/>
  </p:clrMapOvr>
  <p:transition spd="slow">
    <p:push dir="u"/>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anchor="t">
            <a:noAutofit/>
            <a:sp3d prstMaterial="softEdge">
              <a:bevelT w="0" h="0"/>
            </a:sp3d>
          </a:bodyPr>
          <a:lstStyle>
            <a:lvl1pPr algn="r">
              <a:buNone/>
              <a:defRPr sz="2500" b="0">
                <a:solidFill>
                  <a:schemeClr val="accent1"/>
                </a:solidFill>
                <a:effectLst/>
              </a:defRPr>
            </a:lvl1pPr>
            <a:extLst/>
          </a:lstStyle>
          <a:p>
            <a:r>
              <a:rPr lang="en-US"/>
              <a:t>Click to edit Master title style</a:t>
            </a:r>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a:r>
              <a:rPr lang="en-US"/>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lvl1pPr>
              <a:defRPr/>
            </a:lvl1pPr>
            <a:extLst/>
          </a:lstStyle>
          <a:p>
            <a:pPr>
              <a:defRPr/>
            </a:pPr>
            <a:fld id="{A8C538A7-AF93-412F-8E5E-CA2E9010A4FD}" type="datetime1">
              <a:rPr lang="en-US" smtClean="0"/>
              <a:t>1/30/2019</a:t>
            </a:fld>
            <a:endParaRPr lang="en-US" dirty="0"/>
          </a:p>
        </p:txBody>
      </p:sp>
      <p:sp>
        <p:nvSpPr>
          <p:cNvPr id="6" name="Footer Placeholder 5"/>
          <p:cNvSpPr>
            <a:spLocks noGrp="1"/>
          </p:cNvSpPr>
          <p:nvPr>
            <p:ph type="ftr" sz="quarter" idx="11"/>
          </p:nvPr>
        </p:nvSpPr>
        <p:spPr/>
        <p:txBody>
          <a:bodyPr/>
          <a:lstStyle>
            <a:lvl1pPr>
              <a:defRPr/>
            </a:lvl1pPr>
            <a:extLst/>
          </a:lstStyle>
          <a:p>
            <a:pPr>
              <a:defRPr/>
            </a:pPr>
            <a:endParaRPr lang="en-US" dirty="0"/>
          </a:p>
        </p:txBody>
      </p:sp>
      <p:sp>
        <p:nvSpPr>
          <p:cNvPr id="7" name="Slide Number Placeholder 6"/>
          <p:cNvSpPr>
            <a:spLocks noGrp="1"/>
          </p:cNvSpPr>
          <p:nvPr>
            <p:ph type="sldNum" sz="quarter" idx="12"/>
          </p:nvPr>
        </p:nvSpPr>
        <p:spPr/>
        <p:txBody>
          <a:bodyPr/>
          <a:lstStyle>
            <a:lvl1pPr>
              <a:defRPr/>
            </a:lvl1pPr>
          </a:lstStyle>
          <a:p>
            <a:fld id="{F6CF19CC-F72A-450D-942A-CED7DC44845B}" type="slidenum">
              <a:rPr lang="en-US" altLang="en-US"/>
              <a:pPr/>
              <a:t>‹#›</a:t>
            </a:fld>
            <a:endParaRPr lang="en-US" altLang="en-US" dirty="0"/>
          </a:p>
        </p:txBody>
      </p:sp>
    </p:spTree>
    <p:extLst>
      <p:ext uri="{BB962C8B-B14F-4D97-AF65-F5344CB8AC3E}">
        <p14:creationId xmlns:p14="http://schemas.microsoft.com/office/powerpoint/2010/main" val="1685781505"/>
      </p:ext>
    </p:extLst>
  </p:cSld>
  <p:clrMapOvr>
    <a:overrideClrMapping bg1="lt1" tx1="dk1" bg2="lt2" tx2="dk2" accent1="accent1" accent2="accent2" accent3="accent3" accent4="accent4" accent5="accent5" accent6="accent6" hlink="hlink" folHlink="folHlink"/>
  </p:clrMapOvr>
  <p:transition spd="slow">
    <p:push dir="u"/>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5" name="Freeform 4"/>
          <p:cNvSpPr>
            <a:spLocks/>
          </p:cNvSpPr>
          <p:nvPr/>
        </p:nvSpPr>
        <p:spPr bwMode="auto">
          <a:xfrm>
            <a:off x="500063" y="5945188"/>
            <a:ext cx="4940300" cy="9207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dirty="0">
              <a:latin typeface="+mn-lt"/>
              <a:cs typeface="Simplified Arabic" panose="02020603050405020304" pitchFamily="18" charset="-78"/>
            </a:endParaRPr>
          </a:p>
        </p:txBody>
      </p:sp>
      <p:sp>
        <p:nvSpPr>
          <p:cNvPr id="6" name="Freeform 5"/>
          <p:cNvSpPr>
            <a:spLocks/>
          </p:cNvSpPr>
          <p:nvPr/>
        </p:nvSpPr>
        <p:spPr bwMode="auto">
          <a:xfrm>
            <a:off x="485775" y="5938838"/>
            <a:ext cx="3690938"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dirty="0">
              <a:latin typeface="+mn-lt"/>
              <a:cs typeface="Simplified Arabic" panose="02020603050405020304" pitchFamily="18" charset="-78"/>
            </a:endParaRPr>
          </a:p>
        </p:txBody>
      </p:sp>
      <p:sp>
        <p:nvSpPr>
          <p:cNvPr id="7" name="Right Triangle 6"/>
          <p:cNvSpPr>
            <a:spLocks/>
          </p:cNvSpPr>
          <p:nvPr/>
        </p:nvSpPr>
        <p:spPr bwMode="auto">
          <a:xfrm>
            <a:off x="-6042" y="5791253"/>
            <a:ext cx="3402314" cy="1080868"/>
          </a:xfrm>
          <a:prstGeom prst="rtTriangle">
            <a:avLst/>
          </a:prstGeom>
          <a:blipFill>
            <a:blip r:embed="rId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cxnSp>
        <p:nvCxnSpPr>
          <p:cNvPr id="8" name="Straight Connector 7"/>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Chevron 8"/>
          <p:cNvSpPr/>
          <p:nvPr/>
        </p:nvSpPr>
        <p:spPr>
          <a:xfrm>
            <a:off x="8664575" y="4987925"/>
            <a:ext cx="182563"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fontAlgn="auto">
              <a:spcBef>
                <a:spcPts val="0"/>
              </a:spcBef>
              <a:spcAft>
                <a:spcPts val="0"/>
              </a:spcAft>
              <a:defRPr/>
            </a:pPr>
            <a:endParaRPr lang="en-US" dirty="0"/>
          </a:p>
        </p:txBody>
      </p:sp>
      <p:sp>
        <p:nvSpPr>
          <p:cNvPr id="10" name="Chevron 9"/>
          <p:cNvSpPr/>
          <p:nvPr/>
        </p:nvSpPr>
        <p:spPr>
          <a:xfrm>
            <a:off x="8477250" y="4987925"/>
            <a:ext cx="182563"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fontAlgn="auto">
              <a:spcBef>
                <a:spcPts val="0"/>
              </a:spcBef>
              <a:spcAft>
                <a:spcPts val="0"/>
              </a:spcAft>
              <a:defRPr/>
            </a:pPr>
            <a:endParaRPr lang="en-US" dirty="0"/>
          </a:p>
        </p:txBody>
      </p:sp>
      <p:sp>
        <p:nvSpPr>
          <p:cNvPr id="4" name="Text Placeholder 3"/>
          <p:cNvSpPr>
            <a:spLocks noGrp="1"/>
          </p:cNvSpPr>
          <p:nvPr>
            <p:ph type="body" sz="half" idx="2"/>
          </p:nvPr>
        </p:nvSpPr>
        <p:spPr>
          <a:xfrm>
            <a:off x="1141232" y="5443402"/>
            <a:ext cx="7162800" cy="648232"/>
          </a:xfrm>
          <a:noFill/>
        </p:spPr>
        <p:txBody>
          <a:bodyPr tIns="0"/>
          <a:lstStyle>
            <a:lvl1pPr marL="0" marR="18288" indent="0" algn="r">
              <a:buNone/>
              <a:defRPr sz="1400"/>
            </a:lvl1pPr>
            <a:lvl2pPr>
              <a:defRPr sz="1200"/>
            </a:lvl2pPr>
            <a:lvl3pPr>
              <a:defRPr sz="1000"/>
            </a:lvl3pPr>
            <a:lvl4pPr>
              <a:defRPr sz="900"/>
            </a:lvl4pPr>
            <a:lvl5pPr>
              <a:defRPr sz="900"/>
            </a:lvl5pPr>
            <a:extLst/>
          </a:lstStyle>
          <a:p>
            <a:pPr lvl="0"/>
            <a:r>
              <a:rPr lang="en-US"/>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normAutofit/>
          </a:bodyPr>
          <a:lstStyle>
            <a:lvl1pPr marL="0" indent="0">
              <a:buNone/>
              <a:defRPr sz="3200"/>
            </a:lvl1pPr>
            <a:extLst/>
          </a:lstStyle>
          <a:p>
            <a:pPr lvl="0"/>
            <a:r>
              <a:rPr lang="en-US" noProof="0" dirty="0"/>
              <a:t>Click icon to add picture</a:t>
            </a:r>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lang="en-US"/>
              <a:t>Click to edit Master title style</a:t>
            </a:r>
          </a:p>
        </p:txBody>
      </p:sp>
      <p:sp>
        <p:nvSpPr>
          <p:cNvPr id="11" name="Date Placeholder 4"/>
          <p:cNvSpPr>
            <a:spLocks noGrp="1"/>
          </p:cNvSpPr>
          <p:nvPr>
            <p:ph type="dt" sz="half" idx="10"/>
          </p:nvPr>
        </p:nvSpPr>
        <p:spPr/>
        <p:txBody>
          <a:bodyPr/>
          <a:lstStyle>
            <a:lvl1pPr>
              <a:defRPr smtClean="0">
                <a:solidFill>
                  <a:schemeClr val="tx1"/>
                </a:solidFill>
              </a:defRPr>
            </a:lvl1pPr>
            <a:extLst/>
          </a:lstStyle>
          <a:p>
            <a:pPr>
              <a:defRPr/>
            </a:pPr>
            <a:fld id="{FA34BB9E-9485-4C4C-812D-1E449BC77915}" type="datetime1">
              <a:rPr lang="en-US" smtClean="0"/>
              <a:t>1/30/2019</a:t>
            </a:fld>
            <a:endParaRPr lang="en-US" dirty="0"/>
          </a:p>
        </p:txBody>
      </p:sp>
      <p:sp>
        <p:nvSpPr>
          <p:cNvPr id="12" name="Footer Placeholder 5"/>
          <p:cNvSpPr>
            <a:spLocks noGrp="1"/>
          </p:cNvSpPr>
          <p:nvPr>
            <p:ph type="ftr" sz="quarter" idx="11"/>
          </p:nvPr>
        </p:nvSpPr>
        <p:spPr/>
        <p:txBody>
          <a:bodyPr/>
          <a:lstStyle>
            <a:lvl1pPr>
              <a:defRPr>
                <a:solidFill>
                  <a:schemeClr val="tx1"/>
                </a:solidFill>
              </a:defRPr>
            </a:lvl1pPr>
            <a:extLst/>
          </a:lstStyle>
          <a:p>
            <a:pPr>
              <a:defRPr/>
            </a:pPr>
            <a:endParaRPr lang="en-US" dirty="0"/>
          </a:p>
        </p:txBody>
      </p:sp>
      <p:sp>
        <p:nvSpPr>
          <p:cNvPr id="13" name="Slide Number Placeholder 6"/>
          <p:cNvSpPr>
            <a:spLocks noGrp="1"/>
          </p:cNvSpPr>
          <p:nvPr>
            <p:ph type="sldNum" sz="quarter" idx="12"/>
          </p:nvPr>
        </p:nvSpPr>
        <p:spPr/>
        <p:txBody>
          <a:bodyPr/>
          <a:lstStyle>
            <a:lvl1pPr>
              <a:defRPr/>
            </a:lvl1pPr>
          </a:lstStyle>
          <a:p>
            <a:fld id="{EE1FC46B-7DE7-4DE1-B5DD-59B25234D861}" type="slidenum">
              <a:rPr lang="en-US" altLang="en-US"/>
              <a:pPr/>
              <a:t>‹#›</a:t>
            </a:fld>
            <a:endParaRPr lang="en-US" altLang="en-US" dirty="0"/>
          </a:p>
        </p:txBody>
      </p:sp>
    </p:spTree>
    <p:extLst>
      <p:ext uri="{BB962C8B-B14F-4D97-AF65-F5344CB8AC3E}">
        <p14:creationId xmlns:p14="http://schemas.microsoft.com/office/powerpoint/2010/main" val="1982552013"/>
      </p:ext>
    </p:extLst>
  </p:cSld>
  <p:clrMapOvr>
    <a:overrideClrMapping bg1="dk1" tx1="lt1" bg2="dk2" tx2="lt2" accent1="accent1" accent2="accent2" accent3="accent3" accent4="accent4" accent5="accent5" accent6="accent6" hlink="hlink" folHlink="folHlink"/>
  </p:clrMapOvr>
  <p:transition spd="slow">
    <p:push dir="u"/>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006666"/>
        </a:solidFill>
        <a:effectLst/>
      </p:bgPr>
    </p:bg>
    <p:spTree>
      <p:nvGrpSpPr>
        <p:cNvPr id="1" name=""/>
        <p:cNvGrpSpPr/>
        <p:nvPr/>
      </p:nvGrpSpPr>
      <p:grpSpPr>
        <a:xfrm>
          <a:off x="0" y="0"/>
          <a:ext cx="0" cy="0"/>
          <a:chOff x="0" y="0"/>
          <a:chExt cx="0" cy="0"/>
        </a:xfrm>
      </p:grpSpPr>
      <p:sp>
        <p:nvSpPr>
          <p:cNvPr id="13" name="Freeform 12"/>
          <p:cNvSpPr>
            <a:spLocks/>
          </p:cNvSpPr>
          <p:nvPr/>
        </p:nvSpPr>
        <p:spPr bwMode="auto">
          <a:xfrm>
            <a:off x="500063" y="5945188"/>
            <a:ext cx="4940300" cy="9207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dirty="0">
              <a:latin typeface="+mn-lt"/>
              <a:cs typeface="Simplified Arabic" panose="02020603050405020304" pitchFamily="18" charset="-78"/>
            </a:endParaRPr>
          </a:p>
        </p:txBody>
      </p:sp>
      <p:sp>
        <p:nvSpPr>
          <p:cNvPr id="12" name="Freeform 11"/>
          <p:cNvSpPr>
            <a:spLocks/>
          </p:cNvSpPr>
          <p:nvPr/>
        </p:nvSpPr>
        <p:spPr bwMode="auto">
          <a:xfrm>
            <a:off x="485775" y="5938838"/>
            <a:ext cx="3690938"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dirty="0">
              <a:latin typeface="+mn-lt"/>
              <a:cs typeface="Simplified Arabic" panose="02020603050405020304" pitchFamily="18" charset="-78"/>
            </a:endParaRPr>
          </a:p>
        </p:txBody>
      </p:sp>
      <p:sp>
        <p:nvSpPr>
          <p:cNvPr id="14" name="Right Triangle 13"/>
          <p:cNvSpPr>
            <a:spLocks/>
          </p:cNvSpPr>
          <p:nvPr/>
        </p:nvSpPr>
        <p:spPr bwMode="auto">
          <a:xfrm>
            <a:off x="-6042" y="5791253"/>
            <a:ext cx="3402314" cy="1080868"/>
          </a:xfrm>
          <a:prstGeom prst="rtTriangle">
            <a:avLst/>
          </a:prstGeom>
          <a:blipFill>
            <a:blip r:embed="rId1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p>
            <a:r>
              <a:rPr lang="en-US"/>
              <a:t>Click to edit Master title style</a:t>
            </a:r>
          </a:p>
        </p:txBody>
      </p:sp>
      <p:sp>
        <p:nvSpPr>
          <p:cNvPr id="1033" name="Text Placeholder 29"/>
          <p:cNvSpPr>
            <a:spLocks noGrp="1"/>
          </p:cNvSpPr>
          <p:nvPr>
            <p:ph type="body" idx="1"/>
          </p:nvPr>
        </p:nvSpPr>
        <p:spPr bwMode="auto">
          <a:xfrm>
            <a:off x="457200" y="1481138"/>
            <a:ext cx="8229600" cy="4525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 name="Date Placeholder 9"/>
          <p:cNvSpPr>
            <a:spLocks noGrp="1"/>
          </p:cNvSpPr>
          <p:nvPr>
            <p:ph type="dt" sz="half" idx="2"/>
          </p:nvPr>
        </p:nvSpPr>
        <p:spPr>
          <a:xfrm>
            <a:off x="6727825" y="6408738"/>
            <a:ext cx="1919288" cy="365125"/>
          </a:xfrm>
          <a:prstGeom prst="rect">
            <a:avLst/>
          </a:prstGeom>
        </p:spPr>
        <p:txBody>
          <a:bodyPr vert="horz" anchor="b"/>
          <a:lstStyle>
            <a:lvl1pPr algn="l" eaLnBrk="1" fontAlgn="auto" latinLnBrk="0" hangingPunct="1">
              <a:spcBef>
                <a:spcPts val="0"/>
              </a:spcBef>
              <a:spcAft>
                <a:spcPts val="0"/>
              </a:spcAft>
              <a:defRPr kumimoji="0" sz="1000" smtClean="0">
                <a:solidFill>
                  <a:schemeClr val="tx1"/>
                </a:solidFill>
                <a:latin typeface="+mn-lt"/>
                <a:cs typeface="+mn-cs"/>
              </a:defRPr>
            </a:lvl1pPr>
            <a:extLst/>
          </a:lstStyle>
          <a:p>
            <a:pPr>
              <a:defRPr/>
            </a:pPr>
            <a:fld id="{F6D7A578-3D5C-4214-875F-3C20DFAEEBEB}" type="datetime1">
              <a:rPr lang="en-US" smtClean="0"/>
              <a:t>1/30/2019</a:t>
            </a:fld>
            <a:endParaRPr lang="en-US" dirty="0"/>
          </a:p>
        </p:txBody>
      </p:sp>
      <p:sp>
        <p:nvSpPr>
          <p:cNvPr id="22" name="Footer Placeholder 21"/>
          <p:cNvSpPr>
            <a:spLocks noGrp="1"/>
          </p:cNvSpPr>
          <p:nvPr>
            <p:ph type="ftr" sz="quarter" idx="3"/>
          </p:nvPr>
        </p:nvSpPr>
        <p:spPr>
          <a:xfrm>
            <a:off x="4379913" y="6408738"/>
            <a:ext cx="2351087" cy="365125"/>
          </a:xfrm>
          <a:prstGeom prst="rect">
            <a:avLst/>
          </a:prstGeom>
        </p:spPr>
        <p:txBody>
          <a:bodyPr vert="horz" anchor="b"/>
          <a:lstStyle>
            <a:lvl1pPr algn="r" eaLnBrk="1" fontAlgn="auto" latinLnBrk="0" hangingPunct="1">
              <a:spcBef>
                <a:spcPts val="0"/>
              </a:spcBef>
              <a:spcAft>
                <a:spcPts val="0"/>
              </a:spcAft>
              <a:defRPr kumimoji="0" sz="1000">
                <a:solidFill>
                  <a:schemeClr val="tx1"/>
                </a:solidFill>
                <a:latin typeface="+mn-lt"/>
                <a:cs typeface="+mn-cs"/>
              </a:defRPr>
            </a:lvl1pPr>
            <a:extLst/>
          </a:lstStyle>
          <a:p>
            <a:pPr>
              <a:defRPr/>
            </a:pPr>
            <a:endParaRPr lang="en-US" dirty="0"/>
          </a:p>
        </p:txBody>
      </p:sp>
      <p:sp>
        <p:nvSpPr>
          <p:cNvPr id="18" name="Slide Number Placeholder 17"/>
          <p:cNvSpPr>
            <a:spLocks noGrp="1"/>
          </p:cNvSpPr>
          <p:nvPr>
            <p:ph type="sldNum" sz="quarter" idx="4"/>
          </p:nvPr>
        </p:nvSpPr>
        <p:spPr>
          <a:xfrm>
            <a:off x="8647113" y="6408738"/>
            <a:ext cx="366712" cy="365125"/>
          </a:xfrm>
          <a:prstGeom prst="rect">
            <a:avLst/>
          </a:prstGeom>
        </p:spPr>
        <p:txBody>
          <a:bodyPr vert="horz" wrap="square" lIns="91440" tIns="45720" rIns="91440" bIns="45720" numCol="1" anchor="b" anchorCtr="0" compatLnSpc="1">
            <a:prstTxWarp prst="textNoShape">
              <a:avLst/>
            </a:prstTxWarp>
          </a:bodyPr>
          <a:lstStyle>
            <a:lvl1pPr algn="r">
              <a:defRPr sz="1000">
                <a:latin typeface="Lucida Sans Unicode" panose="020B0602030504020204" pitchFamily="34" charset="0"/>
                <a:cs typeface="Simplified Arabic" panose="02020603050405020304" pitchFamily="18" charset="-78"/>
              </a:defRPr>
            </a:lvl1pPr>
          </a:lstStyle>
          <a:p>
            <a:fld id="{F4F7265A-0115-4F7F-9917-C4E5D848EC5A}" type="slidenum">
              <a:rPr lang="en-US" altLang="en-US" smtClean="0"/>
              <a:pPr/>
              <a:t>‹#›</a:t>
            </a:fld>
            <a:endParaRPr lang="en-US" altLang="en-US" dirty="0"/>
          </a:p>
        </p:txBody>
      </p:sp>
    </p:spTree>
  </p:cSld>
  <p:clrMap bg1="lt1" tx1="dk1" bg2="lt2" tx2="dk2" accent1="accent1" accent2="accent2" accent3="accent3" accent4="accent4" accent5="accent5" accent6="accent6" hlink="hlink" folHlink="folHlink"/>
  <p:sldLayoutIdLst>
    <p:sldLayoutId id="2147483683" r:id="rId1"/>
    <p:sldLayoutId id="2147483679" r:id="rId2"/>
    <p:sldLayoutId id="2147483684" r:id="rId3"/>
    <p:sldLayoutId id="2147483685" r:id="rId4"/>
    <p:sldLayoutId id="2147483686" r:id="rId5"/>
    <p:sldLayoutId id="2147483687" r:id="rId6"/>
    <p:sldLayoutId id="2147483680" r:id="rId7"/>
    <p:sldLayoutId id="2147483688" r:id="rId8"/>
    <p:sldLayoutId id="2147483689" r:id="rId9"/>
    <p:sldLayoutId id="2147483681" r:id="rId10"/>
    <p:sldLayoutId id="2147483682" r:id="rId11"/>
  </p:sldLayoutIdLst>
  <p:transition spd="slow">
    <p:push dir="u"/>
  </p:transition>
  <p:hf hdr="0" ftr="0" dt="0"/>
  <p:txStyles>
    <p:titleStyle>
      <a:lvl1pPr algn="l" rtl="0" fontAlgn="base">
        <a:spcBef>
          <a:spcPct val="0"/>
        </a:spcBef>
        <a:spcAft>
          <a:spcPct val="0"/>
        </a:spcAft>
        <a:defRPr sz="4100" b="1" kern="1200">
          <a:solidFill>
            <a:schemeClr val="tx2"/>
          </a:solidFill>
          <a:effectLst>
            <a:outerShdw blurRad="31750" dist="25400" dir="5400000" algn="tl" rotWithShape="0">
              <a:srgbClr val="000000">
                <a:alpha val="25000"/>
              </a:srgbClr>
            </a:outerShdw>
          </a:effectLst>
          <a:latin typeface="+mj-lt"/>
          <a:ea typeface="+mj-ea"/>
          <a:cs typeface="+mj-cs"/>
        </a:defRPr>
      </a:lvl1pPr>
      <a:lvl2pPr algn="l" rtl="0" fontAlgn="base">
        <a:spcBef>
          <a:spcPct val="0"/>
        </a:spcBef>
        <a:spcAft>
          <a:spcPct val="0"/>
        </a:spcAft>
        <a:defRPr sz="4100" b="1">
          <a:solidFill>
            <a:schemeClr val="tx2"/>
          </a:solidFill>
          <a:latin typeface="Lucida Sans Unicode" panose="020B0602030504020204" pitchFamily="34" charset="0"/>
        </a:defRPr>
      </a:lvl2pPr>
      <a:lvl3pPr algn="l" rtl="0" fontAlgn="base">
        <a:spcBef>
          <a:spcPct val="0"/>
        </a:spcBef>
        <a:spcAft>
          <a:spcPct val="0"/>
        </a:spcAft>
        <a:defRPr sz="4100" b="1">
          <a:solidFill>
            <a:schemeClr val="tx2"/>
          </a:solidFill>
          <a:latin typeface="Lucida Sans Unicode" panose="020B0602030504020204" pitchFamily="34" charset="0"/>
        </a:defRPr>
      </a:lvl3pPr>
      <a:lvl4pPr algn="l" rtl="0" fontAlgn="base">
        <a:spcBef>
          <a:spcPct val="0"/>
        </a:spcBef>
        <a:spcAft>
          <a:spcPct val="0"/>
        </a:spcAft>
        <a:defRPr sz="4100" b="1">
          <a:solidFill>
            <a:schemeClr val="tx2"/>
          </a:solidFill>
          <a:latin typeface="Lucida Sans Unicode" panose="020B0602030504020204" pitchFamily="34" charset="0"/>
        </a:defRPr>
      </a:lvl4pPr>
      <a:lvl5pPr algn="l" rtl="0" fontAlgn="base">
        <a:spcBef>
          <a:spcPct val="0"/>
        </a:spcBef>
        <a:spcAft>
          <a:spcPct val="0"/>
        </a:spcAft>
        <a:defRPr sz="4100" b="1">
          <a:solidFill>
            <a:schemeClr val="tx2"/>
          </a:solidFill>
          <a:latin typeface="Lucida Sans Unicode" panose="020B0602030504020204" pitchFamily="34" charset="0"/>
        </a:defRPr>
      </a:lvl5pPr>
      <a:lvl6pPr marL="457200" algn="l" rtl="0" fontAlgn="base">
        <a:spcBef>
          <a:spcPct val="0"/>
        </a:spcBef>
        <a:spcAft>
          <a:spcPct val="0"/>
        </a:spcAft>
        <a:defRPr sz="4100" b="1">
          <a:solidFill>
            <a:schemeClr val="tx2"/>
          </a:solidFill>
          <a:latin typeface="Lucida Sans Unicode" panose="020B0602030504020204" pitchFamily="34" charset="0"/>
        </a:defRPr>
      </a:lvl6pPr>
      <a:lvl7pPr marL="914400" algn="l" rtl="0" fontAlgn="base">
        <a:spcBef>
          <a:spcPct val="0"/>
        </a:spcBef>
        <a:spcAft>
          <a:spcPct val="0"/>
        </a:spcAft>
        <a:defRPr sz="4100" b="1">
          <a:solidFill>
            <a:schemeClr val="tx2"/>
          </a:solidFill>
          <a:latin typeface="Lucida Sans Unicode" panose="020B0602030504020204" pitchFamily="34" charset="0"/>
        </a:defRPr>
      </a:lvl7pPr>
      <a:lvl8pPr marL="1371600" algn="l" rtl="0" fontAlgn="base">
        <a:spcBef>
          <a:spcPct val="0"/>
        </a:spcBef>
        <a:spcAft>
          <a:spcPct val="0"/>
        </a:spcAft>
        <a:defRPr sz="4100" b="1">
          <a:solidFill>
            <a:schemeClr val="tx2"/>
          </a:solidFill>
          <a:latin typeface="Lucida Sans Unicode" panose="020B0602030504020204" pitchFamily="34" charset="0"/>
        </a:defRPr>
      </a:lvl8pPr>
      <a:lvl9pPr marL="1828800" algn="l" rtl="0" fontAlgn="base">
        <a:spcBef>
          <a:spcPct val="0"/>
        </a:spcBef>
        <a:spcAft>
          <a:spcPct val="0"/>
        </a:spcAft>
        <a:defRPr sz="4100" b="1">
          <a:solidFill>
            <a:schemeClr val="tx2"/>
          </a:solidFill>
          <a:latin typeface="Lucida Sans Unicode" panose="020B0602030504020204" pitchFamily="34" charset="0"/>
        </a:defRPr>
      </a:lvl9pPr>
      <a:extLst/>
    </p:titleStyle>
    <p:bodyStyle>
      <a:lvl1pPr marL="365125" indent="-255588" algn="l" rtl="0" fontAlgn="base">
        <a:spcBef>
          <a:spcPts val="400"/>
        </a:spcBef>
        <a:spcAft>
          <a:spcPct val="0"/>
        </a:spcAft>
        <a:buClr>
          <a:schemeClr val="accent1"/>
        </a:buClr>
        <a:buSzPct val="68000"/>
        <a:buFont typeface="Wingdings 3" panose="05040102010807070707" pitchFamily="18" charset="2"/>
        <a:buChar char=""/>
        <a:defRPr sz="2700" kern="1200">
          <a:solidFill>
            <a:schemeClr val="tx1"/>
          </a:solidFill>
          <a:latin typeface="+mn-lt"/>
          <a:ea typeface="+mn-ea"/>
          <a:cs typeface="+mn-cs"/>
        </a:defRPr>
      </a:lvl1pPr>
      <a:lvl2pPr marL="620713" indent="-228600" algn="l" rtl="0" fontAlgn="base">
        <a:spcBef>
          <a:spcPts val="325"/>
        </a:spcBef>
        <a:spcAft>
          <a:spcPct val="0"/>
        </a:spcAft>
        <a:buClr>
          <a:schemeClr val="accent1"/>
        </a:buClr>
        <a:buFont typeface="Verdana" panose="020B0604030504040204" pitchFamily="34" charset="0"/>
        <a:buChar char="◦"/>
        <a:defRPr sz="2300" kern="1200">
          <a:solidFill>
            <a:schemeClr val="tx1"/>
          </a:solidFill>
          <a:latin typeface="+mn-lt"/>
          <a:ea typeface="+mn-ea"/>
          <a:cs typeface="+mn-cs"/>
        </a:defRPr>
      </a:lvl2pPr>
      <a:lvl3pPr marL="858838" indent="-228600" algn="l" rtl="0" fontAlgn="base">
        <a:spcBef>
          <a:spcPts val="350"/>
        </a:spcBef>
        <a:spcAft>
          <a:spcPct val="0"/>
        </a:spcAft>
        <a:buClr>
          <a:schemeClr val="accent2"/>
        </a:buClr>
        <a:buSzPct val="100000"/>
        <a:buFont typeface="Wingdings 2" panose="05020102010507070707" pitchFamily="18" charset="2"/>
        <a:buChar char=""/>
        <a:defRPr sz="2100" kern="1200">
          <a:solidFill>
            <a:schemeClr val="tx1"/>
          </a:solidFill>
          <a:latin typeface="+mn-lt"/>
          <a:ea typeface="+mn-ea"/>
          <a:cs typeface="+mn-cs"/>
        </a:defRPr>
      </a:lvl3pPr>
      <a:lvl4pPr marL="1143000" indent="-228600" algn="l" rtl="0" fontAlgn="base">
        <a:spcBef>
          <a:spcPts val="350"/>
        </a:spcBef>
        <a:spcAft>
          <a:spcPct val="0"/>
        </a:spcAft>
        <a:buClr>
          <a:schemeClr val="accent2"/>
        </a:buClr>
        <a:buFont typeface="Wingdings 2" panose="05020102010507070707" pitchFamily="18" charset="2"/>
        <a:buChar char=""/>
        <a:defRPr sz="1900" kern="1200">
          <a:solidFill>
            <a:schemeClr val="tx1"/>
          </a:solidFill>
          <a:latin typeface="+mn-lt"/>
          <a:ea typeface="+mn-ea"/>
          <a:cs typeface="+mn-cs"/>
        </a:defRPr>
      </a:lvl4pPr>
      <a:lvl5pPr marL="1371600" indent="-228600" algn="l" rtl="0" fontAlgn="base">
        <a:spcBef>
          <a:spcPts val="350"/>
        </a:spcBef>
        <a:spcAft>
          <a:spcPct val="0"/>
        </a:spcAft>
        <a:buClr>
          <a:schemeClr val="accent2"/>
        </a:buClr>
        <a:buFont typeface="Wingdings 2" panose="05020102010507070707" pitchFamily="18" charset="2"/>
        <a:buChar char=""/>
        <a:defRPr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4.xml"/><Relationship Id="rId7" Type="http://schemas.openxmlformats.org/officeDocument/2006/relationships/image" Target="../media/image2.png"/><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diagramData" Target="../diagrams/data5.xml"/><Relationship Id="rId7" Type="http://schemas.microsoft.com/office/2007/relationships/diagramDrawing" Target="../diagrams/drawing5.xml"/><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diagramColors" Target="../diagrams/colors5.xml"/><Relationship Id="rId5" Type="http://schemas.openxmlformats.org/officeDocument/2006/relationships/diagramQuickStyle" Target="../diagrams/quickStyle5.xml"/><Relationship Id="rId4" Type="http://schemas.openxmlformats.org/officeDocument/2006/relationships/diagramLayout" Target="../diagrams/layout5.xml"/></Relationships>
</file>

<file path=ppt/slides/_rels/slide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diagramLayout" Target="../diagrams/layout6.xml"/><Relationship Id="rId7" Type="http://schemas.openxmlformats.org/officeDocument/2006/relationships/image" Target="../media/image2.png"/><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1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diagramLayout" Target="../diagrams/layout7.xml"/><Relationship Id="rId7" Type="http://schemas.openxmlformats.org/officeDocument/2006/relationships/image" Target="../media/image2.png"/><Relationship Id="rId2" Type="http://schemas.openxmlformats.org/officeDocument/2006/relationships/diagramData" Target="../diagrams/data7.xml"/><Relationship Id="rId1" Type="http://schemas.openxmlformats.org/officeDocument/2006/relationships/slideLayout" Target="../slideLayouts/slideLayout2.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2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diagramLayout" Target="../diagrams/layout8.xml"/><Relationship Id="rId7" Type="http://schemas.openxmlformats.org/officeDocument/2006/relationships/image" Target="../media/image2.png"/><Relationship Id="rId2" Type="http://schemas.openxmlformats.org/officeDocument/2006/relationships/diagramData" Target="../diagrams/data8.xml"/><Relationship Id="rId1" Type="http://schemas.openxmlformats.org/officeDocument/2006/relationships/slideLayout" Target="../slideLayouts/slideLayout2.xml"/><Relationship Id="rId6" Type="http://schemas.microsoft.com/office/2007/relationships/diagramDrawing" Target="../diagrams/drawing8.xml"/><Relationship Id="rId5" Type="http://schemas.openxmlformats.org/officeDocument/2006/relationships/diagramColors" Target="../diagrams/colors8.xml"/><Relationship Id="rId4" Type="http://schemas.openxmlformats.org/officeDocument/2006/relationships/diagramQuickStyle" Target="../diagrams/quickStyle8.xml"/></Relationships>
</file>

<file path=ppt/slides/_rels/slide2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diagramLayout" Target="../diagrams/layout9.xml"/><Relationship Id="rId7" Type="http://schemas.openxmlformats.org/officeDocument/2006/relationships/image" Target="../media/image2.png"/><Relationship Id="rId2" Type="http://schemas.openxmlformats.org/officeDocument/2006/relationships/diagramData" Target="../diagrams/data9.xml"/><Relationship Id="rId1" Type="http://schemas.openxmlformats.org/officeDocument/2006/relationships/slideLayout" Target="../slideLayouts/slideLayout2.xml"/><Relationship Id="rId6" Type="http://schemas.microsoft.com/office/2007/relationships/diagramDrawing" Target="../diagrams/drawing9.xml"/><Relationship Id="rId5" Type="http://schemas.openxmlformats.org/officeDocument/2006/relationships/diagramColors" Target="../diagrams/colors9.xml"/><Relationship Id="rId4" Type="http://schemas.openxmlformats.org/officeDocument/2006/relationships/diagramQuickStyle" Target="../diagrams/quickStyle9.xml"/></Relationships>
</file>

<file path=ppt/slides/_rels/slide2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7" Type="http://schemas.openxmlformats.org/officeDocument/2006/relationships/image" Target="../media/image2.png"/><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2.xml"/><Relationship Id="rId7" Type="http://schemas.openxmlformats.org/officeDocument/2006/relationships/image" Target="../media/image2.png"/><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3.xml"/><Relationship Id="rId7" Type="http://schemas.openxmlformats.org/officeDocument/2006/relationships/image" Target="../media/image2.png"/><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06666"/>
        </a:solidFill>
        <a:effectLst/>
      </p:bgPr>
    </p:bg>
    <p:spTree>
      <p:nvGrpSpPr>
        <p:cNvPr id="1" name=""/>
        <p:cNvGrpSpPr/>
        <p:nvPr/>
      </p:nvGrpSpPr>
      <p:grpSpPr>
        <a:xfrm>
          <a:off x="0" y="0"/>
          <a:ext cx="0" cy="0"/>
          <a:chOff x="0" y="0"/>
          <a:chExt cx="0" cy="0"/>
        </a:xfrm>
      </p:grpSpPr>
      <p:pic>
        <p:nvPicPr>
          <p:cNvPr id="5" name="Content Placeholder 3"/>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124200" y="3657600"/>
            <a:ext cx="2286000" cy="22860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
        <p:nvSpPr>
          <p:cNvPr id="3" name="Title 2"/>
          <p:cNvSpPr>
            <a:spLocks noGrp="1"/>
          </p:cNvSpPr>
          <p:nvPr>
            <p:ph type="ctrTitle"/>
          </p:nvPr>
        </p:nvSpPr>
        <p:spPr>
          <a:xfrm>
            <a:off x="685800" y="1295400"/>
            <a:ext cx="7772400" cy="2057400"/>
          </a:xfrm>
        </p:spPr>
        <p:txBody>
          <a:bodyPr>
            <a:normAutofit/>
          </a:bodyPr>
          <a:lstStyle/>
          <a:p>
            <a:pPr algn="ctr" rtl="1"/>
            <a:r>
              <a:rPr lang="ar-JO" dirty="0" smtClean="0">
                <a:solidFill>
                  <a:srgbClr val="FFFF00"/>
                </a:solidFill>
                <a:effectLst/>
                <a:latin typeface="Simplified Arabic" panose="02020603050405020304" pitchFamily="18" charset="-78"/>
                <a:cs typeface="Simplified Arabic" panose="02020603050405020304" pitchFamily="18" charset="-78"/>
              </a:rPr>
              <a:t>الفعل الضار كأحد مصادر الالتزام</a:t>
            </a:r>
            <a:endParaRPr lang="en-US" dirty="0">
              <a:solidFill>
                <a:srgbClr val="FFFF00"/>
              </a:solidFill>
              <a:latin typeface="Simplified Arabic" panose="02020603050405020304" pitchFamily="18" charset="-78"/>
              <a:cs typeface="Simplified Arabic" panose="02020603050405020304" pitchFamily="18" charset="-78"/>
            </a:endParaRPr>
          </a:p>
        </p:txBody>
      </p:sp>
      <p:sp>
        <p:nvSpPr>
          <p:cNvPr id="2" name="Slide Number Placeholder 1"/>
          <p:cNvSpPr>
            <a:spLocks noGrp="1"/>
          </p:cNvSpPr>
          <p:nvPr>
            <p:ph type="sldNum" sz="quarter" idx="12"/>
          </p:nvPr>
        </p:nvSpPr>
        <p:spPr/>
        <p:txBody>
          <a:bodyPr/>
          <a:lstStyle/>
          <a:p>
            <a:fld id="{D6DA028E-B514-4AB6-B2EA-B51A3B5E11CF}" type="slidenum">
              <a:rPr lang="en-US" altLang="en-US" smtClean="0"/>
              <a:pPr/>
              <a:t>1</a:t>
            </a:fld>
            <a:endParaRPr lang="en-US" altLang="en-US" dirty="0"/>
          </a:p>
        </p:txBody>
      </p:sp>
    </p:spTree>
    <p:extLst>
      <p:ext uri="{BB962C8B-B14F-4D97-AF65-F5344CB8AC3E}">
        <p14:creationId xmlns:p14="http://schemas.microsoft.com/office/powerpoint/2010/main" val="1348398545"/>
      </p:ext>
    </p:extLst>
  </p:cSld>
  <p:clrMapOvr>
    <a:masterClrMapping/>
  </p:clrMapOvr>
  <p:transition spd="slow">
    <p:push dir="u"/>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sz="quarter" idx="4294967295"/>
            <p:extLst>
              <p:ext uri="{D42A27DB-BD31-4B8C-83A1-F6EECF244321}">
                <p14:modId xmlns:p14="http://schemas.microsoft.com/office/powerpoint/2010/main" val="3998390788"/>
              </p:ext>
            </p:extLst>
          </p:nvPr>
        </p:nvGraphicFramePr>
        <p:xfrm>
          <a:off x="756873" y="990600"/>
          <a:ext cx="7924800" cy="41148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6" name="Picture 5">
            <a:extLst>
              <a:ext uri="{FF2B5EF4-FFF2-40B4-BE49-F238E27FC236}">
                <a16:creationId xmlns="" xmlns:a16="http://schemas.microsoft.com/office/drawing/2014/main" id="{3C629F20-261C-40C8-B823-D1796472EE9E}"/>
              </a:ext>
            </a:extLst>
          </p:cNvPr>
          <p:cNvPicPr preferRelativeResize="0">
            <a:picLocks/>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39959380"/>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4" grpId="0">
        <p:bldAsOne/>
      </p:bldGraphic>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7924800" cy="1554162"/>
          </a:xfrm>
        </p:spPr>
        <p:txBody>
          <a:bodyPr anchor="ctr">
            <a:normAutofit/>
          </a:bodyPr>
          <a:lstStyle/>
          <a:p>
            <a:pPr lvl="0" algn="justLow" rtl="1"/>
            <a:r>
              <a:rPr lang="ar-JO" sz="3600" b="1" dirty="0" smtClean="0">
                <a:solidFill>
                  <a:schemeClr val="bg1"/>
                </a:solidFill>
                <a:latin typeface="Simplified Arabic" panose="02020603050405020304" pitchFamily="18" charset="-78"/>
                <a:cs typeface="Simplified Arabic" panose="02020603050405020304" pitchFamily="18" charset="-78"/>
              </a:rPr>
              <a:t> التمييز بين المسؤولية الجنائية والمسؤولية </a:t>
            </a:r>
            <a:r>
              <a:rPr lang="ar-JO" sz="3600" b="1" dirty="0" smtClean="0">
                <a:solidFill>
                  <a:schemeClr val="bg1"/>
                </a:solidFill>
                <a:latin typeface="Simplified Arabic" panose="02020603050405020304" pitchFamily="18" charset="-78"/>
                <a:cs typeface="Simplified Arabic" panose="02020603050405020304" pitchFamily="18" charset="-78"/>
              </a:rPr>
              <a:t>المدنية:</a:t>
            </a:r>
            <a:endParaRPr lang="en-US" sz="3600" dirty="0">
              <a:solidFill>
                <a:schemeClr val="bg1"/>
              </a:solidFill>
              <a:latin typeface="Simplified Arabic" panose="02020603050405020304" pitchFamily="18" charset="-78"/>
              <a:cs typeface="Simplified Arabic" panose="02020603050405020304" pitchFamily="18" charset="-78"/>
            </a:endParaRPr>
          </a:p>
        </p:txBody>
      </p:sp>
      <p:sp>
        <p:nvSpPr>
          <p:cNvPr id="3" name="Content Placeholder 2"/>
          <p:cNvSpPr>
            <a:spLocks noGrp="1"/>
          </p:cNvSpPr>
          <p:nvPr>
            <p:ph sz="quarter" idx="4294967295"/>
          </p:nvPr>
        </p:nvSpPr>
        <p:spPr>
          <a:xfrm>
            <a:off x="685800" y="1524000"/>
            <a:ext cx="7924800" cy="4114800"/>
          </a:xfrm>
          <a:prstGeom prst="rect">
            <a:avLst/>
          </a:prstGeom>
        </p:spPr>
        <p:txBody>
          <a:bodyPr>
            <a:noAutofit/>
          </a:bodyPr>
          <a:lstStyle/>
          <a:p>
            <a:pPr lvl="0" algn="justLow" rtl="1">
              <a:lnSpc>
                <a:spcPct val="150000"/>
              </a:lnSpc>
            </a:pP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إن المسؤولية الجنائية تهدف إلى </a:t>
            </a:r>
            <a:r>
              <a:rPr lang="ar-JO" sz="3600" b="1" u="sng" dirty="0" smtClean="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حماية </a:t>
            </a:r>
            <a:r>
              <a:rPr lang="ar-JO" sz="3600" b="1" u="sng" dirty="0" smtClean="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أمن </a:t>
            </a:r>
            <a:r>
              <a:rPr lang="ar-JO" sz="3600" b="1" u="sng" dirty="0" smtClean="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المجتمع</a:t>
            </a: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 بالاقتصاص ممن </a:t>
            </a: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أخل </a:t>
            </a: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فيه </a:t>
            </a:r>
            <a:r>
              <a:rPr lang="ar-JO" sz="3600" b="1" dirty="0" err="1"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بإرتكابه</a:t>
            </a: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 </a:t>
            </a: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فعلاً يشكل جريمة بنص </a:t>
            </a: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القانون، </a:t>
            </a: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وذلك بالعقوبة المقررة والتي تحمل في جوهرها فكرة الجزاء </a:t>
            </a: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والزجر، </a:t>
            </a: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وتنطوي على ردع </a:t>
            </a: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الغير.</a:t>
            </a:r>
            <a:endParaRPr lang="en-US"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pic>
        <p:nvPicPr>
          <p:cNvPr id="5" name="Picture 4">
            <a:extLst>
              <a:ext uri="{FF2B5EF4-FFF2-40B4-BE49-F238E27FC236}">
                <a16:creationId xmlns="" xmlns:a16="http://schemas.microsoft.com/office/drawing/2014/main" id="{3C629F20-261C-40C8-B823-D1796472EE9E}"/>
              </a:ext>
            </a:extLst>
          </p:cNvPr>
          <p:cNvPicPr preferRelativeResize="0">
            <a:picLocks/>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74721112"/>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4294967295"/>
          </p:nvPr>
        </p:nvSpPr>
        <p:spPr>
          <a:xfrm>
            <a:off x="609600" y="1371600"/>
            <a:ext cx="7924800" cy="5486400"/>
          </a:xfrm>
          <a:prstGeom prst="rect">
            <a:avLst/>
          </a:prstGeom>
        </p:spPr>
        <p:txBody>
          <a:bodyPr>
            <a:normAutofit/>
          </a:bodyPr>
          <a:lstStyle/>
          <a:p>
            <a:pPr lvl="0" algn="justLow" rtl="1">
              <a:lnSpc>
                <a:spcPct val="150000"/>
              </a:lnSpc>
            </a:pPr>
            <a:r>
              <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أما المسؤولية المدنية فإنها ترمي </a:t>
            </a:r>
            <a:r>
              <a:rPr lang="ar-JO" sz="3600" b="1" u="sng" dirty="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إلى تعويض المتضرر</a:t>
            </a:r>
            <a:r>
              <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 من فعل ارتكبه محدث الضرر بحيث يؤخذ هذا التعويض من </a:t>
            </a: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ماله.</a:t>
            </a:r>
          </a:p>
          <a:p>
            <a:pPr algn="justLow" rtl="1">
              <a:lnSpc>
                <a:spcPct val="150000"/>
              </a:lnSpc>
            </a:pPr>
            <a:endParaRPr lang="ar-JO" sz="3600" dirty="0">
              <a:solidFill>
                <a:srgbClr val="FFFF00"/>
              </a:solidFill>
              <a:latin typeface="Simplified Arabic" panose="02020603050405020304" pitchFamily="18" charset="-78"/>
              <a:cs typeface="Simplified Arabic" panose="02020603050405020304" pitchFamily="18" charset="-78"/>
            </a:endParaRPr>
          </a:p>
        </p:txBody>
      </p:sp>
      <p:pic>
        <p:nvPicPr>
          <p:cNvPr id="5" name="Picture 4">
            <a:extLst>
              <a:ext uri="{FF2B5EF4-FFF2-40B4-BE49-F238E27FC236}">
                <a16:creationId xmlns="" xmlns:a16="http://schemas.microsoft.com/office/drawing/2014/main"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88688938"/>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1717" y="46038"/>
            <a:ext cx="7924800" cy="944562"/>
          </a:xfrm>
        </p:spPr>
        <p:txBody>
          <a:bodyPr/>
          <a:lstStyle/>
          <a:p>
            <a:pPr algn="ctr" rtl="1"/>
            <a:r>
              <a:rPr lang="ar-JO" sz="3600" dirty="0" smtClean="0">
                <a:solidFill>
                  <a:schemeClr val="bg1"/>
                </a:solidFill>
                <a:latin typeface="Simplified Arabic" panose="02020603050405020304" pitchFamily="18" charset="-78"/>
                <a:cs typeface="Simplified Arabic" panose="02020603050405020304" pitchFamily="18" charset="-78"/>
              </a:rPr>
              <a:t>الأحكام </a:t>
            </a:r>
            <a:r>
              <a:rPr lang="ar-JO" sz="3600" dirty="0" smtClean="0">
                <a:solidFill>
                  <a:schemeClr val="bg1"/>
                </a:solidFill>
                <a:latin typeface="Simplified Arabic" panose="02020603050405020304" pitchFamily="18" charset="-78"/>
                <a:cs typeface="Simplified Arabic" panose="02020603050405020304" pitchFamily="18" charset="-78"/>
              </a:rPr>
              <a:t>العامة للفعل الضار</a:t>
            </a:r>
            <a:endParaRPr lang="ar-JO" sz="3600" dirty="0">
              <a:solidFill>
                <a:schemeClr val="bg1"/>
              </a:solidFill>
              <a:latin typeface="Simplified Arabic" panose="02020603050405020304" pitchFamily="18" charset="-78"/>
              <a:cs typeface="Simplified Arabic" panose="02020603050405020304" pitchFamily="18" charset="-78"/>
            </a:endParaRPr>
          </a:p>
        </p:txBody>
      </p:sp>
      <p:sp>
        <p:nvSpPr>
          <p:cNvPr id="3" name="Content Placeholder 2"/>
          <p:cNvSpPr>
            <a:spLocks noGrp="1"/>
          </p:cNvSpPr>
          <p:nvPr>
            <p:ph sz="quarter" idx="4294967295"/>
          </p:nvPr>
        </p:nvSpPr>
        <p:spPr>
          <a:xfrm>
            <a:off x="609600" y="990600"/>
            <a:ext cx="7924800" cy="4114800"/>
          </a:xfrm>
          <a:prstGeom prst="rect">
            <a:avLst/>
          </a:prstGeom>
        </p:spPr>
        <p:txBody>
          <a:bodyPr>
            <a:noAutofit/>
          </a:bodyPr>
          <a:lstStyle/>
          <a:p>
            <a:pPr algn="justLow" rtl="1">
              <a:lnSpc>
                <a:spcPct val="150000"/>
              </a:lnSpc>
            </a:pP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القاعدة العامة في القانون المدني </a:t>
            </a: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أن </a:t>
            </a: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كل فعل يصيب الغير بضرر يستوجب التعويض حتى لو كان صادراً من غير مميز كالطفل والمجنون.</a:t>
            </a:r>
          </a:p>
          <a:p>
            <a:pPr algn="justLow" rtl="1">
              <a:lnSpc>
                <a:spcPct val="150000"/>
              </a:lnSpc>
            </a:pP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المادة 256 من القانون المدني تنص </a:t>
            </a: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على: </a:t>
            </a:r>
            <a:endPar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marL="0" indent="0" algn="justLow" rtl="1">
              <a:lnSpc>
                <a:spcPct val="150000"/>
              </a:lnSpc>
              <a:buNone/>
            </a:pP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a:t>
            </a: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كل اضرار بالغير يلزم فاعله بالتعويض لو كان غير </a:t>
            </a: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مميز».</a:t>
            </a:r>
            <a:endPar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algn="justLow" rtl="1">
              <a:lnSpc>
                <a:spcPct val="150000"/>
              </a:lnSpc>
            </a:pPr>
            <a:endPar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pic>
        <p:nvPicPr>
          <p:cNvPr id="5" name="Picture 4">
            <a:extLst>
              <a:ext uri="{FF2B5EF4-FFF2-40B4-BE49-F238E27FC236}">
                <a16:creationId xmlns="" xmlns:a16="http://schemas.microsoft.com/office/drawing/2014/main"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77070570"/>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4294967295"/>
          </p:nvPr>
        </p:nvSpPr>
        <p:spPr>
          <a:xfrm>
            <a:off x="685800" y="228600"/>
            <a:ext cx="7924800" cy="4724400"/>
          </a:xfrm>
          <a:prstGeom prst="rect">
            <a:avLst/>
          </a:prstGeom>
        </p:spPr>
        <p:txBody>
          <a:bodyPr>
            <a:noAutofit/>
          </a:bodyPr>
          <a:lstStyle/>
          <a:p>
            <a:pPr lvl="0" algn="ctr" rtl="1"/>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أركان المسؤولية التقصيرية:</a:t>
            </a:r>
            <a:endParaRPr lang="en-US"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lvl="0" algn="r" rtl="1">
              <a:buNone/>
            </a:pPr>
            <a:endParaRPr lang="en-US"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graphicFrame>
        <p:nvGraphicFramePr>
          <p:cNvPr id="2" name="Diagram 1"/>
          <p:cNvGraphicFramePr/>
          <p:nvPr>
            <p:extLst>
              <p:ext uri="{D42A27DB-BD31-4B8C-83A1-F6EECF244321}">
                <p14:modId xmlns:p14="http://schemas.microsoft.com/office/powerpoint/2010/main" val="209035104"/>
              </p:ext>
            </p:extLst>
          </p:nvPr>
        </p:nvGraphicFramePr>
        <p:xfrm>
          <a:off x="1143000" y="1066800"/>
          <a:ext cx="7391400" cy="51054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pic>
        <p:nvPicPr>
          <p:cNvPr id="5" name="Picture 4">
            <a:extLst>
              <a:ext uri="{FF2B5EF4-FFF2-40B4-BE49-F238E27FC236}">
                <a16:creationId xmlns="" xmlns:a16="http://schemas.microsoft.com/office/drawing/2014/main" id="{3C629F20-261C-40C8-B823-D1796472EE9E}"/>
              </a:ext>
            </a:extLst>
          </p:cNvPr>
          <p:cNvPicPr preferRelativeResize="0">
            <a:picLocks/>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949270623"/>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2" grpId="0">
        <p:bldAsOne/>
      </p:bldGraphic>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4294967295"/>
          </p:nvPr>
        </p:nvSpPr>
        <p:spPr>
          <a:xfrm>
            <a:off x="685800" y="228600"/>
            <a:ext cx="7924800" cy="4724400"/>
          </a:xfrm>
          <a:prstGeom prst="rect">
            <a:avLst/>
          </a:prstGeom>
        </p:spPr>
        <p:txBody>
          <a:bodyPr>
            <a:noAutofit/>
          </a:bodyPr>
          <a:lstStyle/>
          <a:p>
            <a:pPr lvl="0" algn="ctr" rtl="1">
              <a:lnSpc>
                <a:spcPct val="150000"/>
              </a:lnSpc>
              <a:buNone/>
            </a:pPr>
            <a:r>
              <a:rPr lang="ar-JO" sz="3600" b="1" dirty="0" smtClean="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الركن </a:t>
            </a:r>
            <a:r>
              <a:rPr lang="ar-JO" sz="3600" b="1" dirty="0" smtClean="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الأول: </a:t>
            </a:r>
            <a:r>
              <a:rPr lang="ar-JO" sz="3600" b="1" dirty="0" smtClean="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الفعل </a:t>
            </a:r>
            <a:endParaRPr lang="en-US" sz="3600" b="1" dirty="0" smtClean="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lvl="0" algn="justLow" rtl="1">
              <a:lnSpc>
                <a:spcPct val="150000"/>
              </a:lnSpc>
            </a:pP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الإضرار: </a:t>
            </a: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هو مجاوزة الحد الواجب الوقوف </a:t>
            </a: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عنده، </a:t>
            </a: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أو هو </a:t>
            </a: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التقصير عن </a:t>
            </a: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الحد الواجب الوصول إليه في الفعل والامتناع عن الفعل مما يترتب الضرر عليه. </a:t>
            </a:r>
            <a:endParaRPr lang="en-US"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lvl="0" algn="justLow" rtl="1">
              <a:lnSpc>
                <a:spcPct val="150000"/>
              </a:lnSpc>
              <a:buNone/>
            </a:pPr>
            <a:endParaRPr lang="en-US"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pic>
        <p:nvPicPr>
          <p:cNvPr id="4" name="Picture 3">
            <a:extLst>
              <a:ext uri="{FF2B5EF4-FFF2-40B4-BE49-F238E27FC236}">
                <a16:creationId xmlns="" xmlns:a16="http://schemas.microsoft.com/office/drawing/2014/main" id="{3C629F20-261C-40C8-B823-D1796472EE9E}"/>
              </a:ext>
            </a:extLst>
          </p:cNvPr>
          <p:cNvPicPr preferRelativeResize="0">
            <a:picLocks/>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67966327"/>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4294967295"/>
          </p:nvPr>
        </p:nvSpPr>
        <p:spPr>
          <a:xfrm>
            <a:off x="762000" y="152400"/>
            <a:ext cx="7924800" cy="4114800"/>
          </a:xfrm>
          <a:prstGeom prst="rect">
            <a:avLst/>
          </a:prstGeom>
        </p:spPr>
        <p:txBody>
          <a:bodyPr>
            <a:normAutofit/>
          </a:bodyPr>
          <a:lstStyle/>
          <a:p>
            <a:pPr lvl="0" algn="justLow" rtl="1">
              <a:lnSpc>
                <a:spcPct val="150000"/>
              </a:lnSpc>
            </a:pPr>
            <a:r>
              <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حتى يكون فاعل الضرر مسؤولاً عن </a:t>
            </a: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التعويض، </a:t>
            </a:r>
            <a:r>
              <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يجب أن يكون إتيانه للضرر غير </a:t>
            </a: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مشروع، والإضرار يقع </a:t>
            </a:r>
            <a:r>
              <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مباشرة أو </a:t>
            </a: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تسبباً. </a:t>
            </a:r>
            <a:endParaRPr lang="en-US"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algn="justLow" rtl="1">
              <a:lnSpc>
                <a:spcPct val="150000"/>
              </a:lnSpc>
            </a:pPr>
            <a:endParaRPr lang="ar-JO" sz="3600" dirty="0" smtClean="0">
              <a:solidFill>
                <a:srgbClr val="FFFF00"/>
              </a:solidFill>
              <a:latin typeface="Simplified Arabic" panose="02020603050405020304" pitchFamily="18" charset="-78"/>
              <a:cs typeface="Simplified Arabic" panose="02020603050405020304" pitchFamily="18" charset="-78"/>
            </a:endParaRPr>
          </a:p>
        </p:txBody>
      </p:sp>
      <p:graphicFrame>
        <p:nvGraphicFramePr>
          <p:cNvPr id="4" name="Diagram 3"/>
          <p:cNvGraphicFramePr/>
          <p:nvPr>
            <p:extLst>
              <p:ext uri="{D42A27DB-BD31-4B8C-83A1-F6EECF244321}">
                <p14:modId xmlns:p14="http://schemas.microsoft.com/office/powerpoint/2010/main" val="1966254225"/>
              </p:ext>
            </p:extLst>
          </p:nvPr>
        </p:nvGraphicFramePr>
        <p:xfrm>
          <a:off x="685800" y="2660954"/>
          <a:ext cx="8001000" cy="252064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6" name="Picture 5">
            <a:extLst>
              <a:ext uri="{FF2B5EF4-FFF2-40B4-BE49-F238E27FC236}">
                <a16:creationId xmlns="" xmlns:a16="http://schemas.microsoft.com/office/drawing/2014/main" id="{3C629F20-261C-40C8-B823-D1796472EE9E}"/>
              </a:ext>
            </a:extLst>
          </p:cNvPr>
          <p:cNvPicPr preferRelativeResize="0">
            <a:picLocks/>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2874917"/>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4"/>
                                        </p:tgtEl>
                                        <p:attrNameLst>
                                          <p:attrName>style.visibility</p:attrName>
                                        </p:attrNameLst>
                                      </p:cBhvr>
                                      <p:to>
                                        <p:strVal val="visible"/>
                                      </p:to>
                                    </p:set>
                                    <p:anim calcmode="lin" valueType="num">
                                      <p:cBhvr additive="base">
                                        <p:cTn id="13" dur="500" fill="hold"/>
                                        <p:tgtEl>
                                          <p:spTgt spid="4"/>
                                        </p:tgtEl>
                                        <p:attrNameLst>
                                          <p:attrName>ppt_x</p:attrName>
                                        </p:attrNameLst>
                                      </p:cBhvr>
                                      <p:tavLst>
                                        <p:tav tm="0">
                                          <p:val>
                                            <p:strVal val="#ppt_x"/>
                                          </p:val>
                                        </p:tav>
                                        <p:tav tm="100000">
                                          <p:val>
                                            <p:strVal val="#ppt_x"/>
                                          </p:val>
                                        </p:tav>
                                      </p:tavLst>
                                    </p:anim>
                                    <p:anim calcmode="lin" valueType="num">
                                      <p:cBhvr additive="base">
                                        <p:cTn id="14"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Graphic spid="4" grpId="0">
        <p:bldAsOne/>
      </p:bldGraphic>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ctr"/>
          <a:lstStyle/>
          <a:p>
            <a:pPr lvl="0" algn="ctr" rtl="1"/>
            <a:r>
              <a:rPr lang="ar-JO" sz="3600" b="1" dirty="0" smtClean="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الاضرار بالمباشرة </a:t>
            </a:r>
            <a:endParaRPr lang="en-US" sz="3600" dirty="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sp>
        <p:nvSpPr>
          <p:cNvPr id="3" name="Content Placeholder 2"/>
          <p:cNvSpPr>
            <a:spLocks noGrp="1"/>
          </p:cNvSpPr>
          <p:nvPr>
            <p:ph sz="quarter" idx="4294967295"/>
          </p:nvPr>
        </p:nvSpPr>
        <p:spPr>
          <a:xfrm>
            <a:off x="685800" y="1219200"/>
            <a:ext cx="7924800" cy="4114800"/>
          </a:xfrm>
          <a:prstGeom prst="rect">
            <a:avLst/>
          </a:prstGeom>
        </p:spPr>
        <p:txBody>
          <a:bodyPr>
            <a:noAutofit/>
          </a:bodyPr>
          <a:lstStyle/>
          <a:p>
            <a:pPr lvl="0" algn="justLow" rtl="1">
              <a:lnSpc>
                <a:spcPct val="150000"/>
              </a:lnSpc>
            </a:pP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عندما يكون فعل الفاعل هو السبب الوحيد للضرر، دون أن يتدخل فعل أخر بين فعل الفاعل والضرر، نكون أمام ما يسمى </a:t>
            </a: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بالمباشرة، </a:t>
            </a: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والفاعل يسمى مباشراً.</a:t>
            </a:r>
            <a:endParaRPr lang="en-US"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pic>
        <p:nvPicPr>
          <p:cNvPr id="5" name="Picture 4">
            <a:extLst>
              <a:ext uri="{FF2B5EF4-FFF2-40B4-BE49-F238E27FC236}">
                <a16:creationId xmlns="" xmlns:a16="http://schemas.microsoft.com/office/drawing/2014/main" id="{3C629F20-261C-40C8-B823-D1796472EE9E}"/>
              </a:ext>
            </a:extLst>
          </p:cNvPr>
          <p:cNvPicPr preferRelativeResize="0">
            <a:picLocks/>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5074726"/>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4294967295"/>
          </p:nvPr>
        </p:nvSpPr>
        <p:spPr>
          <a:xfrm>
            <a:off x="609600" y="304800"/>
            <a:ext cx="7924800" cy="5410200"/>
          </a:xfrm>
          <a:prstGeom prst="rect">
            <a:avLst/>
          </a:prstGeom>
        </p:spPr>
        <p:txBody>
          <a:bodyPr>
            <a:normAutofit/>
          </a:bodyPr>
          <a:lstStyle/>
          <a:p>
            <a:pPr algn="justLow" rtl="1">
              <a:lnSpc>
                <a:spcPct val="150000"/>
              </a:lnSpc>
            </a:pP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بمعنى </a:t>
            </a: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آخر </a:t>
            </a: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يكون الاضرار بالمباشرة اذا انصب فعل الاتلاف على الشيء نفسه كمن يكسر شيء لغيره.</a:t>
            </a:r>
          </a:p>
          <a:p>
            <a:pPr lvl="0" algn="justLow" rtl="1">
              <a:lnSpc>
                <a:spcPct val="150000"/>
              </a:lnSpc>
            </a:pPr>
            <a:r>
              <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ويعد المباشر ضامناً للضرر الحاصل نتيجة </a:t>
            </a: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فعله، </a:t>
            </a:r>
            <a:r>
              <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في الفقه الإسلامي </a:t>
            </a: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مطلقاً، </a:t>
            </a:r>
            <a:r>
              <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وفي القانون المدني الأردني دون قيد أو </a:t>
            </a: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شرط.</a:t>
            </a:r>
            <a:endParaRPr lang="en-US"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algn="justLow" rtl="1">
              <a:lnSpc>
                <a:spcPct val="150000"/>
              </a:lnSpc>
            </a:pPr>
            <a:endPar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pic>
        <p:nvPicPr>
          <p:cNvPr id="5" name="Picture 4">
            <a:extLst>
              <a:ext uri="{FF2B5EF4-FFF2-40B4-BE49-F238E27FC236}">
                <a16:creationId xmlns="" xmlns:a16="http://schemas.microsoft.com/office/drawing/2014/main"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768128399"/>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ctr"/>
          <a:lstStyle/>
          <a:p>
            <a:pPr lvl="0" algn="ctr" rtl="1"/>
            <a:r>
              <a:rPr lang="ar-JO" sz="3600" b="1" dirty="0" smtClean="0">
                <a:solidFill>
                  <a:schemeClr val="bg1"/>
                </a:solidFill>
                <a:latin typeface="Simplified Arabic" panose="02020603050405020304" pitchFamily="18" charset="-78"/>
                <a:cs typeface="Simplified Arabic" panose="02020603050405020304" pitchFamily="18" charset="-78"/>
              </a:rPr>
              <a:t>الإضرار</a:t>
            </a:r>
            <a:r>
              <a:rPr lang="en-US" sz="3600" b="1" dirty="0" smtClean="0">
                <a:solidFill>
                  <a:schemeClr val="bg1"/>
                </a:solidFill>
                <a:latin typeface="Simplified Arabic" panose="02020603050405020304" pitchFamily="18" charset="-78"/>
                <a:cs typeface="Simplified Arabic" panose="02020603050405020304" pitchFamily="18" charset="-78"/>
              </a:rPr>
              <a:t> </a:t>
            </a:r>
            <a:r>
              <a:rPr lang="ar-JO" sz="3600" b="1" dirty="0" smtClean="0">
                <a:solidFill>
                  <a:schemeClr val="bg1"/>
                </a:solidFill>
                <a:latin typeface="Simplified Arabic" panose="02020603050405020304" pitchFamily="18" charset="-78"/>
                <a:cs typeface="Simplified Arabic" panose="02020603050405020304" pitchFamily="18" charset="-78"/>
              </a:rPr>
              <a:t>بالتسبب </a:t>
            </a:r>
            <a:endParaRPr lang="en-US" sz="3600" dirty="0">
              <a:solidFill>
                <a:schemeClr val="bg1"/>
              </a:solidFill>
              <a:latin typeface="Simplified Arabic" panose="02020603050405020304" pitchFamily="18" charset="-78"/>
              <a:cs typeface="Simplified Arabic" panose="02020603050405020304" pitchFamily="18" charset="-78"/>
            </a:endParaRPr>
          </a:p>
        </p:txBody>
      </p:sp>
      <p:sp>
        <p:nvSpPr>
          <p:cNvPr id="3" name="Content Placeholder 2"/>
          <p:cNvSpPr>
            <a:spLocks noGrp="1"/>
          </p:cNvSpPr>
          <p:nvPr>
            <p:ph sz="quarter" idx="4294967295"/>
          </p:nvPr>
        </p:nvSpPr>
        <p:spPr>
          <a:xfrm>
            <a:off x="756873" y="1600200"/>
            <a:ext cx="7924800" cy="4114800"/>
          </a:xfrm>
          <a:prstGeom prst="rect">
            <a:avLst/>
          </a:prstGeom>
        </p:spPr>
        <p:txBody>
          <a:bodyPr>
            <a:noAutofit/>
          </a:bodyPr>
          <a:lstStyle/>
          <a:p>
            <a:pPr lvl="0" algn="justLow" rtl="1">
              <a:lnSpc>
                <a:spcPct val="150000"/>
              </a:lnSpc>
            </a:pP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الإتلاف أو الإضرار تسبباً عندما يتخلل بين الفعل أو التلف أمر </a:t>
            </a: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آخر </a:t>
            </a: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يفضي إليه ويكون هو السبب في </a:t>
            </a: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التلف.</a:t>
            </a:r>
            <a:endParaRPr lang="en-US"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lvl="0" algn="justLow" rtl="1">
              <a:lnSpc>
                <a:spcPct val="150000"/>
              </a:lnSpc>
            </a:pP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أنه الحالة التي يرتكب فيها الشخص عملاً تؤدي نتائجه إلى حدوث الضرر دون الفعل </a:t>
            </a: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ذاته. </a:t>
            </a:r>
            <a:endParaRPr lang="en-US"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pic>
        <p:nvPicPr>
          <p:cNvPr id="5" name="Picture 4">
            <a:extLst>
              <a:ext uri="{FF2B5EF4-FFF2-40B4-BE49-F238E27FC236}">
                <a16:creationId xmlns="" xmlns:a16="http://schemas.microsoft.com/office/drawing/2014/main" id="{3C629F20-261C-40C8-B823-D1796472EE9E}"/>
              </a:ext>
            </a:extLst>
          </p:cNvPr>
          <p:cNvPicPr preferRelativeResize="0">
            <a:picLocks/>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88466460"/>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title"/>
          </p:nvPr>
        </p:nvSpPr>
        <p:spPr/>
        <p:txBody>
          <a:bodyPr/>
          <a:lstStyle/>
          <a:p>
            <a:pPr algn="r" rtl="1"/>
            <a:endParaRPr lang="en-US" sz="3600" dirty="0">
              <a:solidFill>
                <a:srgbClr val="FFFF00"/>
              </a:solidFill>
              <a:latin typeface="Simplified Arabic" panose="02020603050405020304" pitchFamily="18" charset="-78"/>
              <a:cs typeface="Simplified Arabic" panose="02020603050405020304" pitchFamily="18" charset="-78"/>
            </a:endParaRPr>
          </a:p>
        </p:txBody>
      </p:sp>
      <p:pic>
        <p:nvPicPr>
          <p:cNvPr id="5" name="Picture 4">
            <a:extLst>
              <a:ext uri="{FF2B5EF4-FFF2-40B4-BE49-F238E27FC236}">
                <a16:creationId xmlns="" xmlns:a16="http://schemas.microsoft.com/office/drawing/2014/main"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pic>
        <p:nvPicPr>
          <p:cNvPr id="3" name="Content Placeholder 2"/>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1442673" y="1752600"/>
            <a:ext cx="6735333" cy="3796825"/>
          </a:xfrm>
        </p:spPr>
      </p:pic>
      <p:sp>
        <p:nvSpPr>
          <p:cNvPr id="2" name="TextBox 1"/>
          <p:cNvSpPr txBox="1"/>
          <p:nvPr/>
        </p:nvSpPr>
        <p:spPr>
          <a:xfrm>
            <a:off x="2057400" y="2590800"/>
            <a:ext cx="5486400" cy="2308324"/>
          </a:xfrm>
          <a:prstGeom prst="rect">
            <a:avLst/>
          </a:prstGeom>
          <a:noFill/>
        </p:spPr>
        <p:txBody>
          <a:bodyPr wrap="square" rtlCol="0">
            <a:spAutoFit/>
          </a:bodyPr>
          <a:lstStyle/>
          <a:p>
            <a:pPr algn="r" rtl="1"/>
            <a:r>
              <a:rPr lang="ar-JO" sz="3600" dirty="0" smtClean="0">
                <a:solidFill>
                  <a:schemeClr val="bg1"/>
                </a:solidFill>
                <a:latin typeface="Simplified Arabic" panose="02020603050405020304" pitchFamily="18" charset="-78"/>
                <a:cs typeface="Simplified Arabic" panose="02020603050405020304" pitchFamily="18" charset="-78"/>
              </a:rPr>
              <a:t>ما المقصود بالفعل الضار ؟</a:t>
            </a:r>
          </a:p>
          <a:p>
            <a:pPr algn="justLow" rtl="1"/>
            <a:r>
              <a:rPr lang="ar-JO" sz="3600" dirty="0" smtClean="0">
                <a:solidFill>
                  <a:schemeClr val="bg1"/>
                </a:solidFill>
                <a:latin typeface="Simplified Arabic" panose="02020603050405020304" pitchFamily="18" charset="-78"/>
                <a:cs typeface="Simplified Arabic" panose="02020603050405020304" pitchFamily="18" charset="-78"/>
              </a:rPr>
              <a:t>ما الأثر المترتب على ثبوت المسؤولية التقصيرية على شخص معين؟</a:t>
            </a:r>
          </a:p>
        </p:txBody>
      </p:sp>
      <p:sp>
        <p:nvSpPr>
          <p:cNvPr id="4" name="Slide Number Placeholder 3"/>
          <p:cNvSpPr>
            <a:spLocks noGrp="1"/>
          </p:cNvSpPr>
          <p:nvPr>
            <p:ph type="sldNum" sz="quarter" idx="12"/>
          </p:nvPr>
        </p:nvSpPr>
        <p:spPr/>
        <p:txBody>
          <a:bodyPr/>
          <a:lstStyle/>
          <a:p>
            <a:fld id="{5CC9CE27-4982-444C-9312-3DD47D12EDF3}" type="slidenum">
              <a:rPr lang="en-US" altLang="en-US" smtClean="0"/>
              <a:pPr/>
              <a:t>2</a:t>
            </a:fld>
            <a:endParaRPr lang="en-US" altLang="en-US" dirty="0"/>
          </a:p>
        </p:txBody>
      </p:sp>
    </p:spTree>
    <p:extLst>
      <p:ext uri="{BB962C8B-B14F-4D97-AF65-F5344CB8AC3E}">
        <p14:creationId xmlns:p14="http://schemas.microsoft.com/office/powerpoint/2010/main" val="2166468469"/>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4294967295"/>
          </p:nvPr>
        </p:nvSpPr>
        <p:spPr>
          <a:xfrm>
            <a:off x="609600" y="381000"/>
            <a:ext cx="7924800" cy="4876800"/>
          </a:xfrm>
          <a:prstGeom prst="rect">
            <a:avLst/>
          </a:prstGeom>
        </p:spPr>
        <p:txBody>
          <a:bodyPr>
            <a:normAutofit/>
          </a:bodyPr>
          <a:lstStyle/>
          <a:p>
            <a:pPr algn="justLow" rtl="1">
              <a:lnSpc>
                <a:spcPct val="150000"/>
              </a:lnSpc>
            </a:pP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مثال: قطع حبل معلق به قنديل فيؤدي ذلك الى وقوع القنديل وانكساره: فهذا الاتلاف للحبل يكون بالمباشرة والاتلاف للقنديل يكون بالتسبب.</a:t>
            </a:r>
          </a:p>
          <a:p>
            <a:pPr algn="justLow" rtl="1">
              <a:lnSpc>
                <a:spcPct val="150000"/>
              </a:lnSpc>
            </a:pP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مثال: الحفر في الطريق العام مما يؤدي الى وقوع انسان وموته، فموت الانسان هنا يكون بالتسبب.</a:t>
            </a:r>
            <a:endPar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pic>
        <p:nvPicPr>
          <p:cNvPr id="5" name="Picture 4">
            <a:extLst>
              <a:ext uri="{FF2B5EF4-FFF2-40B4-BE49-F238E27FC236}">
                <a16:creationId xmlns="" xmlns:a16="http://schemas.microsoft.com/office/drawing/2014/main"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41078025"/>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4294967295"/>
          </p:nvPr>
        </p:nvSpPr>
        <p:spPr>
          <a:xfrm>
            <a:off x="609600" y="1219200"/>
            <a:ext cx="7924800" cy="4495800"/>
          </a:xfrm>
          <a:prstGeom prst="rect">
            <a:avLst/>
          </a:prstGeom>
        </p:spPr>
        <p:txBody>
          <a:bodyPr>
            <a:normAutofit/>
          </a:bodyPr>
          <a:lstStyle/>
          <a:p>
            <a:pPr algn="justLow" rtl="1">
              <a:lnSpc>
                <a:spcPct val="150000"/>
              </a:lnSpc>
            </a:pP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يشترط القانون </a:t>
            </a: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أن </a:t>
            </a: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يكون هناك تعمد </a:t>
            </a: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أو </a:t>
            </a: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تعد </a:t>
            </a: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أو أن </a:t>
            </a: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يكون الفعل مفضياً الى الضرر حتى يمكن مساءلة المتسبب </a:t>
            </a: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بالضرر، أما </a:t>
            </a: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المباشر فيلزمه الضمان بلا شرط.</a:t>
            </a:r>
            <a:endPar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pic>
        <p:nvPicPr>
          <p:cNvPr id="5" name="Picture 4">
            <a:extLst>
              <a:ext uri="{FF2B5EF4-FFF2-40B4-BE49-F238E27FC236}">
                <a16:creationId xmlns="" xmlns:a16="http://schemas.microsoft.com/office/drawing/2014/main"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716030773"/>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41107" y="2362200"/>
            <a:ext cx="7924800" cy="2895600"/>
          </a:xfrm>
        </p:spPr>
        <p:txBody>
          <a:bodyPr>
            <a:normAutofit fontScale="90000"/>
          </a:bodyPr>
          <a:lstStyle/>
          <a:p>
            <a:pPr algn="justLow" rtl="1">
              <a:lnSpc>
                <a:spcPct val="150000"/>
              </a:lnSpc>
            </a:pP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فلو حفر رجل بئراً فألقى احد حيواناً في البئر ضمن الذي القى الحيوان في البئر ولا شيء على حافر البئر وذلك </a:t>
            </a:r>
            <a:r>
              <a:rPr lang="ar-JO" sz="3600"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لأ</a:t>
            </a: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ن </a:t>
            </a: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حفر البئر بحد ذاته لا يستوجب تلف الحيوان ولم ينضم اليه فعل الفاعل وهو القاء الحيوان في البئر. </a:t>
            </a: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أما إذا </a:t>
            </a: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كان ذلك الحيوان سقط بنفسه في البئر فالضمان يكون على الحافر ما لم يكن حفر البئر تم لمصلحة عامة وبأمر السلطة.</a:t>
            </a:r>
            <a:endPar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graphicFrame>
        <p:nvGraphicFramePr>
          <p:cNvPr id="4" name="Content Placeholder 3"/>
          <p:cNvGraphicFramePr>
            <a:graphicFrameLocks noGrp="1"/>
          </p:cNvGraphicFramePr>
          <p:nvPr>
            <p:ph sz="quarter" idx="4294967295"/>
            <p:extLst>
              <p:ext uri="{D42A27DB-BD31-4B8C-83A1-F6EECF244321}">
                <p14:modId xmlns:p14="http://schemas.microsoft.com/office/powerpoint/2010/main" val="483610397"/>
              </p:ext>
            </p:extLst>
          </p:nvPr>
        </p:nvGraphicFramePr>
        <p:xfrm>
          <a:off x="609600" y="152400"/>
          <a:ext cx="7924800" cy="1524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5" name="Picture 4">
            <a:extLst>
              <a:ext uri="{FF2B5EF4-FFF2-40B4-BE49-F238E27FC236}">
                <a16:creationId xmlns="" xmlns:a16="http://schemas.microsoft.com/office/drawing/2014/main" id="{3C629F20-261C-40C8-B823-D1796472EE9E}"/>
              </a:ext>
            </a:extLst>
          </p:cNvPr>
          <p:cNvPicPr preferRelativeResize="0">
            <a:picLocks/>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46270"/>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gtEl>
                                        <p:attrNameLst>
                                          <p:attrName>style.visibility</p:attrName>
                                        </p:attrNameLst>
                                      </p:cBhvr>
                                      <p:to>
                                        <p:strVal val="visible"/>
                                      </p:to>
                                    </p:set>
                                    <p:anim calcmode="lin" valueType="num">
                                      <p:cBhvr additive="base">
                                        <p:cTn id="13" dur="500" fill="hold"/>
                                        <p:tgtEl>
                                          <p:spTgt spid="2"/>
                                        </p:tgtEl>
                                        <p:attrNameLst>
                                          <p:attrName>ppt_x</p:attrName>
                                        </p:attrNameLst>
                                      </p:cBhvr>
                                      <p:tavLst>
                                        <p:tav tm="0">
                                          <p:val>
                                            <p:strVal val="#ppt_x"/>
                                          </p:val>
                                        </p:tav>
                                        <p:tav tm="100000">
                                          <p:val>
                                            <p:strVal val="#ppt_x"/>
                                          </p:val>
                                        </p:tav>
                                      </p:tavLst>
                                    </p:anim>
                                    <p:anim calcmode="lin" valueType="num">
                                      <p:cBhvr additive="base">
                                        <p:cTn id="14" dur="5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Graphic spid="4" grpId="0">
        <p:bldAsOne/>
      </p:bldGraphic>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4294967295"/>
          </p:nvPr>
        </p:nvSpPr>
        <p:spPr>
          <a:xfrm>
            <a:off x="609600" y="533400"/>
            <a:ext cx="7924800" cy="5181600"/>
          </a:xfrm>
          <a:prstGeom prst="rect">
            <a:avLst/>
          </a:prstGeom>
        </p:spPr>
        <p:txBody>
          <a:bodyPr>
            <a:normAutofit fontScale="92500" lnSpcReduction="10000"/>
          </a:bodyPr>
          <a:lstStyle/>
          <a:p>
            <a:pPr algn="ctr" rtl="1">
              <a:lnSpc>
                <a:spcPct val="150000"/>
              </a:lnSpc>
            </a:pPr>
            <a:r>
              <a:rPr lang="ar-JO" sz="3600" b="1" dirty="0" smtClean="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الركن </a:t>
            </a:r>
            <a:r>
              <a:rPr lang="ar-JO" sz="3600" b="1" dirty="0" smtClean="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الثاني: الضرر</a:t>
            </a:r>
            <a:endParaRPr lang="ar-JO" sz="3600" b="1" dirty="0" smtClean="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algn="justLow" rtl="1">
              <a:lnSpc>
                <a:spcPct val="150000"/>
              </a:lnSpc>
            </a:pP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لا يكفي لتحقق المسؤولية التقصيرية </a:t>
            </a: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أن </a:t>
            </a: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يقع فعل التعد (سواء امان بالمباشرة </a:t>
            </a: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أم </a:t>
            </a: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بالتسبب) بل يجب </a:t>
            </a: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أن </a:t>
            </a: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يحث الفعل </a:t>
            </a: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ضرراً.</a:t>
            </a:r>
            <a:endPar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algn="justLow" rtl="1">
              <a:lnSpc>
                <a:spcPct val="150000"/>
              </a:lnSpc>
            </a:pP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على المضرور </a:t>
            </a: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أن </a:t>
            </a: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يثبت وقوع الضرر </a:t>
            </a: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به، </a:t>
            </a: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ووقوع الضرر واقعة مادية يجوز اثباتها بجميع طرق الاثبات بما في ذلك الشهادة </a:t>
            </a: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والقرائن.</a:t>
            </a:r>
            <a:endPar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pic>
        <p:nvPicPr>
          <p:cNvPr id="5" name="Picture 4">
            <a:extLst>
              <a:ext uri="{FF2B5EF4-FFF2-40B4-BE49-F238E27FC236}">
                <a16:creationId xmlns="" xmlns:a16="http://schemas.microsoft.com/office/drawing/2014/main"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2632784"/>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sz="quarter" idx="4294967295"/>
            <p:extLst>
              <p:ext uri="{D42A27DB-BD31-4B8C-83A1-F6EECF244321}">
                <p14:modId xmlns:p14="http://schemas.microsoft.com/office/powerpoint/2010/main" val="315922264"/>
              </p:ext>
            </p:extLst>
          </p:nvPr>
        </p:nvGraphicFramePr>
        <p:xfrm>
          <a:off x="525517" y="0"/>
          <a:ext cx="8610600" cy="600929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6" name="Picture 5">
            <a:extLst>
              <a:ext uri="{FF2B5EF4-FFF2-40B4-BE49-F238E27FC236}">
                <a16:creationId xmlns="" xmlns:a16="http://schemas.microsoft.com/office/drawing/2014/main" id="{3C629F20-261C-40C8-B823-D1796472EE9E}"/>
              </a:ext>
            </a:extLst>
          </p:cNvPr>
          <p:cNvPicPr preferRelativeResize="0">
            <a:picLocks/>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44329875"/>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4" grpId="0">
        <p:bldAsOne/>
      </p:bldGraphic>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4294967295"/>
          </p:nvPr>
        </p:nvSpPr>
        <p:spPr>
          <a:xfrm>
            <a:off x="685800" y="228600"/>
            <a:ext cx="7924800" cy="4495800"/>
          </a:xfrm>
          <a:prstGeom prst="rect">
            <a:avLst/>
          </a:prstGeom>
        </p:spPr>
        <p:txBody>
          <a:bodyPr>
            <a:noAutofit/>
          </a:bodyPr>
          <a:lstStyle/>
          <a:p>
            <a:pPr algn="ctr" rtl="1">
              <a:lnSpc>
                <a:spcPct val="150000"/>
              </a:lnSpc>
              <a:buNone/>
            </a:pPr>
            <a:r>
              <a:rPr lang="ar-JO" sz="3600" b="1" dirty="0" smtClean="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علاقة السببية بين الإضرار والضرر</a:t>
            </a:r>
            <a:r>
              <a:rPr lang="en-US" sz="3600" b="1" dirty="0" smtClean="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 :</a:t>
            </a:r>
          </a:p>
          <a:p>
            <a:pPr lvl="0" algn="justLow" rtl="1">
              <a:lnSpc>
                <a:spcPct val="150000"/>
              </a:lnSpc>
            </a:pP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إذا كان من اللازم توافر فعل التعدي والضرر لكي تتحقق </a:t>
            </a: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المسؤولية، </a:t>
            </a: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فإنه من اللازم أيضاً أن يكون ذلك الضرر قد نشأ عن ذلك الفعل.</a:t>
            </a:r>
            <a:endParaRPr lang="en-US"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lvl="0" algn="justLow" rtl="1">
              <a:lnSpc>
                <a:spcPct val="150000"/>
              </a:lnSpc>
            </a:pP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فكل فعل غير مشروع سبب ضرراً للغير يلزم فاعله </a:t>
            </a: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بالتعويض.</a:t>
            </a:r>
            <a:endParaRPr lang="en-US"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algn="justLow" rtl="1">
              <a:lnSpc>
                <a:spcPct val="150000"/>
              </a:lnSpc>
              <a:buNone/>
            </a:pPr>
            <a:endParaRPr lang="en-US"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pic>
        <p:nvPicPr>
          <p:cNvPr id="5" name="Picture 4">
            <a:extLst>
              <a:ext uri="{FF2B5EF4-FFF2-40B4-BE49-F238E27FC236}">
                <a16:creationId xmlns="" xmlns:a16="http://schemas.microsoft.com/office/drawing/2014/main" id="{3C629F20-261C-40C8-B823-D1796472EE9E}"/>
              </a:ext>
            </a:extLst>
          </p:cNvPr>
          <p:cNvPicPr preferRelativeResize="0">
            <a:picLocks/>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731576844"/>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sz="quarter" idx="4294967295"/>
            <p:extLst>
              <p:ext uri="{D42A27DB-BD31-4B8C-83A1-F6EECF244321}">
                <p14:modId xmlns:p14="http://schemas.microsoft.com/office/powerpoint/2010/main" val="4206728998"/>
              </p:ext>
            </p:extLst>
          </p:nvPr>
        </p:nvGraphicFramePr>
        <p:xfrm>
          <a:off x="685800" y="691032"/>
          <a:ext cx="7924800" cy="41148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6" name="Picture 5">
            <a:extLst>
              <a:ext uri="{FF2B5EF4-FFF2-40B4-BE49-F238E27FC236}">
                <a16:creationId xmlns="" xmlns:a16="http://schemas.microsoft.com/office/drawing/2014/main" id="{3C629F20-261C-40C8-B823-D1796472EE9E}"/>
              </a:ext>
            </a:extLst>
          </p:cNvPr>
          <p:cNvPicPr preferRelativeResize="0">
            <a:picLocks/>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31065010"/>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4" grpId="0">
        <p:bldAsOne/>
      </p:bldGraphic>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533400"/>
            <a:ext cx="9067800" cy="1371600"/>
          </a:xfrm>
        </p:spPr>
        <p:txBody>
          <a:bodyPr anchor="ctr">
            <a:normAutofit/>
          </a:bodyPr>
          <a:lstStyle/>
          <a:p>
            <a:pPr algn="justLow" rtl="1"/>
            <a:r>
              <a:rPr lang="ar-JO" sz="3600" b="1" dirty="0" smtClean="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الحالات التي لا يعتبر فيها الفعل خطأ موجباً للمسؤولية</a:t>
            </a:r>
            <a:r>
              <a:rPr lang="en-US" sz="3600" b="1" dirty="0" smtClean="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
            </a:r>
            <a:br>
              <a:rPr lang="en-US" sz="3600" b="1" dirty="0" smtClean="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br>
            <a:r>
              <a:rPr lang="en-US" sz="3600" b="1" dirty="0" smtClean="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 </a:t>
            </a:r>
            <a:endParaRPr lang="en-US" sz="3600" b="1" dirty="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sp>
        <p:nvSpPr>
          <p:cNvPr id="3" name="Content Placeholder 2"/>
          <p:cNvSpPr>
            <a:spLocks noGrp="1"/>
          </p:cNvSpPr>
          <p:nvPr>
            <p:ph sz="quarter" idx="4294967295"/>
          </p:nvPr>
        </p:nvSpPr>
        <p:spPr>
          <a:xfrm>
            <a:off x="685800" y="1752600"/>
            <a:ext cx="7924800" cy="4114800"/>
          </a:xfrm>
          <a:prstGeom prst="rect">
            <a:avLst/>
          </a:prstGeom>
        </p:spPr>
        <p:txBody>
          <a:bodyPr>
            <a:noAutofit/>
          </a:bodyPr>
          <a:lstStyle/>
          <a:p>
            <a:pPr algn="justLow" rtl="1">
              <a:buNone/>
            </a:pPr>
            <a:r>
              <a:rPr lang="ar-JO" sz="3600" b="1" u="sng" dirty="0" smtClean="0">
                <a:solidFill>
                  <a:schemeClr val="bg1"/>
                </a:solidFill>
                <a:latin typeface="Simplified Arabic" panose="02020603050405020304" pitchFamily="18" charset="-78"/>
                <a:cs typeface="Simplified Arabic" panose="02020603050405020304" pitchFamily="18" charset="-78"/>
              </a:rPr>
              <a:t>الحالة </a:t>
            </a:r>
            <a:r>
              <a:rPr lang="ar-JO" sz="3600" b="1" u="sng" dirty="0" smtClean="0">
                <a:solidFill>
                  <a:schemeClr val="bg1"/>
                </a:solidFill>
                <a:latin typeface="Simplified Arabic" panose="02020603050405020304" pitchFamily="18" charset="-78"/>
                <a:cs typeface="Simplified Arabic" panose="02020603050405020304" pitchFamily="18" charset="-78"/>
              </a:rPr>
              <a:t>الأولى: </a:t>
            </a:r>
            <a:r>
              <a:rPr lang="ar-JO" sz="3600" b="1" u="sng" dirty="0" smtClean="0">
                <a:solidFill>
                  <a:schemeClr val="bg1"/>
                </a:solidFill>
                <a:latin typeface="Simplified Arabic" panose="02020603050405020304" pitchFamily="18" charset="-78"/>
                <a:cs typeface="Simplified Arabic" panose="02020603050405020304" pitchFamily="18" charset="-78"/>
              </a:rPr>
              <a:t>الدفاع الشرعي</a:t>
            </a:r>
          </a:p>
          <a:p>
            <a:pPr algn="justLow" rtl="1">
              <a:buNone/>
            </a:pPr>
            <a:r>
              <a:rPr lang="ar-JO" sz="3600" b="1" u="sng" dirty="0" smtClean="0">
                <a:solidFill>
                  <a:srgbClr val="FFFF00"/>
                </a:solidFill>
                <a:latin typeface="Simplified Arabic" panose="02020603050405020304" pitchFamily="18" charset="-78"/>
                <a:cs typeface="Simplified Arabic" panose="02020603050405020304" pitchFamily="18" charset="-78"/>
              </a:rPr>
              <a:t> </a:t>
            </a:r>
            <a:endParaRPr lang="en-US" sz="3600" b="1" u="sng"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lvl="0" algn="justLow" rtl="1"/>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يعرض نص المادة (262) من القانون المدني الأردني لحالة الدفاع الشرعي، التي لا يسأل من يكون فيها عما يقع منه من خطأ، ويبرر خطأه، دفاعه عن نفسه أو عن ماله أو عن نفس الغير أو ماله.</a:t>
            </a:r>
            <a:endParaRPr lang="en-US"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pic>
        <p:nvPicPr>
          <p:cNvPr id="5" name="Picture 4">
            <a:extLst>
              <a:ext uri="{FF2B5EF4-FFF2-40B4-BE49-F238E27FC236}">
                <a16:creationId xmlns="" xmlns:a16="http://schemas.microsoft.com/office/drawing/2014/main" id="{3C629F20-261C-40C8-B823-D1796472EE9E}"/>
              </a:ext>
            </a:extLst>
          </p:cNvPr>
          <p:cNvPicPr preferRelativeResize="0">
            <a:picLocks/>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90437937"/>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0" y="152400"/>
            <a:ext cx="7924800" cy="1066800"/>
          </a:xfrm>
        </p:spPr>
        <p:txBody>
          <a:bodyPr anchor="ctr"/>
          <a:lstStyle/>
          <a:p>
            <a:pPr lvl="0" algn="ctr" rtl="1"/>
            <a:r>
              <a:rPr lang="ar-JO" sz="3600" b="1" dirty="0" smtClean="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شروط قيام حالة الدفاع </a:t>
            </a:r>
            <a:r>
              <a:rPr lang="ar-JO" sz="3600" b="1" dirty="0" smtClean="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الشرعي:</a:t>
            </a:r>
            <a:endParaRPr lang="en-US" sz="3600" dirty="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sp>
        <p:nvSpPr>
          <p:cNvPr id="3" name="Content Placeholder 2"/>
          <p:cNvSpPr>
            <a:spLocks noGrp="1"/>
          </p:cNvSpPr>
          <p:nvPr>
            <p:ph sz="quarter" idx="4294967295"/>
          </p:nvPr>
        </p:nvSpPr>
        <p:spPr>
          <a:xfrm>
            <a:off x="762000" y="1066800"/>
            <a:ext cx="7924800" cy="5486400"/>
          </a:xfrm>
          <a:prstGeom prst="rect">
            <a:avLst/>
          </a:prstGeom>
        </p:spPr>
        <p:txBody>
          <a:bodyPr>
            <a:noAutofit/>
          </a:bodyPr>
          <a:lstStyle/>
          <a:p>
            <a:pPr lvl="0" algn="justLow" rtl="1">
              <a:lnSpc>
                <a:spcPct val="150000"/>
              </a:lnSpc>
            </a:pP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أولاً: </a:t>
            </a: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أن لا يكون هناك خطر حال على نفس المدافع أو ماله </a:t>
            </a: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أو </a:t>
            </a: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نفس الغير </a:t>
            </a: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أو </a:t>
            </a: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مال هذا الغير.</a:t>
            </a:r>
            <a:endParaRPr lang="en-US"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lvl="0" algn="justLow" rtl="1">
              <a:lnSpc>
                <a:spcPct val="150000"/>
              </a:lnSpc>
            </a:pP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ثانياً: </a:t>
            </a: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يجب أن يكون الخطر الحال المراد دفعه عملاً غير </a:t>
            </a: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مشروع.</a:t>
            </a:r>
            <a:endParaRPr lang="en-US"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lvl="0" algn="justLow" rtl="1">
              <a:lnSpc>
                <a:spcPct val="150000"/>
              </a:lnSpc>
            </a:pP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ثالثاً: </a:t>
            </a: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يجب دفع الاعتداء بالقدر الضروري دون تجاوز حدود الدفاع الشرعي.</a:t>
            </a:r>
            <a:endParaRPr lang="en-US"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algn="justLow" rtl="1">
              <a:lnSpc>
                <a:spcPct val="150000"/>
              </a:lnSpc>
            </a:pPr>
            <a:endParaRPr lang="en-US"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pic>
        <p:nvPicPr>
          <p:cNvPr id="5" name="Picture 4">
            <a:extLst>
              <a:ext uri="{FF2B5EF4-FFF2-40B4-BE49-F238E27FC236}">
                <a16:creationId xmlns="" xmlns:a16="http://schemas.microsoft.com/office/drawing/2014/main" id="{3C629F20-261C-40C8-B823-D1796472EE9E}"/>
              </a:ext>
            </a:extLst>
          </p:cNvPr>
          <p:cNvPicPr preferRelativeResize="0">
            <a:picLocks/>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07889609"/>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4294967295"/>
          </p:nvPr>
        </p:nvSpPr>
        <p:spPr>
          <a:xfrm>
            <a:off x="685800" y="228600"/>
            <a:ext cx="7924800" cy="4495800"/>
          </a:xfrm>
          <a:prstGeom prst="rect">
            <a:avLst/>
          </a:prstGeom>
        </p:spPr>
        <p:txBody>
          <a:bodyPr>
            <a:noAutofit/>
          </a:bodyPr>
          <a:lstStyle/>
          <a:p>
            <a:pPr lvl="0" algn="ctr" rtl="1">
              <a:lnSpc>
                <a:spcPct val="150000"/>
              </a:lnSpc>
              <a:buNone/>
            </a:pPr>
            <a:r>
              <a:rPr lang="ar-JO" sz="3600" b="1" dirty="0" smtClean="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الحالة </a:t>
            </a:r>
            <a:r>
              <a:rPr lang="ar-JO" sz="3600" b="1" dirty="0" smtClean="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الثانية: </a:t>
            </a:r>
            <a:r>
              <a:rPr lang="ar-JO" sz="3600" b="1" dirty="0" smtClean="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تنفيذ أمر صادر من رئيس تجب </a:t>
            </a:r>
            <a:r>
              <a:rPr lang="ar-JO" sz="3600" b="1" dirty="0" smtClean="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طاعته(أداء </a:t>
            </a:r>
            <a:r>
              <a:rPr lang="ar-JO" sz="3600" b="1" dirty="0" smtClean="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الواجب):</a:t>
            </a:r>
          </a:p>
          <a:p>
            <a:pPr lvl="0" algn="justLow" rtl="1">
              <a:lnSpc>
                <a:spcPct val="150000"/>
              </a:lnSpc>
            </a:pP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لقد </a:t>
            </a: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عالج نص المادة (263) من القانون المدني الأردني حالة ما إذا تلقى الإنسان أمراً بالقيام بعمل يترتب عليه ضرر للغير، ولكن القيام بهذا العمل يعد أداء </a:t>
            </a: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لواجب.</a:t>
            </a:r>
            <a:endParaRPr lang="en-US"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lvl="0" algn="justLow" rtl="1">
              <a:lnSpc>
                <a:spcPct val="150000"/>
              </a:lnSpc>
              <a:buNone/>
            </a:pPr>
            <a:endParaRPr lang="en-US"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pic>
        <p:nvPicPr>
          <p:cNvPr id="5" name="Picture 4">
            <a:extLst>
              <a:ext uri="{FF2B5EF4-FFF2-40B4-BE49-F238E27FC236}">
                <a16:creationId xmlns="" xmlns:a16="http://schemas.microsoft.com/office/drawing/2014/main" id="{3C629F20-261C-40C8-B823-D1796472EE9E}"/>
              </a:ext>
            </a:extLst>
          </p:cNvPr>
          <p:cNvPicPr preferRelativeResize="0">
            <a:picLocks/>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91838789"/>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sz="quarter" idx="4294967295"/>
            <p:extLst>
              <p:ext uri="{D42A27DB-BD31-4B8C-83A1-F6EECF244321}">
                <p14:modId xmlns:p14="http://schemas.microsoft.com/office/powerpoint/2010/main" val="3339855942"/>
              </p:ext>
            </p:extLst>
          </p:nvPr>
        </p:nvGraphicFramePr>
        <p:xfrm>
          <a:off x="685800" y="695581"/>
          <a:ext cx="7924800" cy="41148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6" name="Picture 5">
            <a:extLst>
              <a:ext uri="{FF2B5EF4-FFF2-40B4-BE49-F238E27FC236}">
                <a16:creationId xmlns="" xmlns:a16="http://schemas.microsoft.com/office/drawing/2014/main" id="{3C629F20-261C-40C8-B823-D1796472EE9E}"/>
              </a:ext>
            </a:extLst>
          </p:cNvPr>
          <p:cNvPicPr preferRelativeResize="0">
            <a:picLocks/>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32059705"/>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4" grpId="0">
        <p:bldAsOne/>
      </p:bldGraphic>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4294967295"/>
          </p:nvPr>
        </p:nvSpPr>
        <p:spPr>
          <a:xfrm>
            <a:off x="685800" y="457200"/>
            <a:ext cx="7924800" cy="4114800"/>
          </a:xfrm>
          <a:prstGeom prst="rect">
            <a:avLst/>
          </a:prstGeom>
        </p:spPr>
        <p:txBody>
          <a:bodyPr>
            <a:noAutofit/>
          </a:bodyPr>
          <a:lstStyle/>
          <a:p>
            <a:pPr lvl="0" algn="justLow" rtl="1">
              <a:lnSpc>
                <a:spcPct val="150000"/>
              </a:lnSpc>
            </a:pP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إن </a:t>
            </a: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حالة تنفيذ </a:t>
            </a: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أمر </a:t>
            </a: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صادر من الرئيس مرتبط بشروط ثلاثة وهي: </a:t>
            </a:r>
          </a:p>
          <a:p>
            <a:pPr lvl="0" algn="justLow" rtl="1">
              <a:lnSpc>
                <a:spcPct val="150000"/>
              </a:lnSpc>
            </a:pP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(أولاً</a:t>
            </a: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 </a:t>
            </a:r>
            <a:r>
              <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أن يكون القائم بالواجب (من وقع منه الفعل) موظفاً </a:t>
            </a: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عاماً.</a:t>
            </a:r>
            <a:endParaRPr lang="en-US"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lvl="0" algn="justLow" rtl="1">
              <a:lnSpc>
                <a:spcPct val="150000"/>
              </a:lnSpc>
            </a:pPr>
            <a:r>
              <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(ثانياً</a:t>
            </a: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 </a:t>
            </a:r>
            <a:r>
              <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أن تكون طاعة أوامر الرئيس واجبة ولا يكفي هنا </a:t>
            </a: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أن </a:t>
            </a:r>
            <a:r>
              <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يعتقد الموظف </a:t>
            </a:r>
            <a:r>
              <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أ</a:t>
            </a: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ن </a:t>
            </a:r>
            <a:r>
              <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طاعة الرئيس </a:t>
            </a: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واجبة.</a:t>
            </a:r>
            <a:endParaRPr lang="en-US"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algn="justLow" rtl="1">
              <a:lnSpc>
                <a:spcPct val="150000"/>
              </a:lnSpc>
            </a:pPr>
            <a:endParaRPr lang="ar-JO" sz="3600" dirty="0">
              <a:solidFill>
                <a:srgbClr val="FFFF00"/>
              </a:solidFill>
              <a:latin typeface="Simplified Arabic" panose="02020603050405020304" pitchFamily="18" charset="-78"/>
              <a:cs typeface="Simplified Arabic" panose="02020603050405020304" pitchFamily="18" charset="-78"/>
            </a:endParaRPr>
          </a:p>
        </p:txBody>
      </p:sp>
      <p:pic>
        <p:nvPicPr>
          <p:cNvPr id="5" name="Picture 4">
            <a:extLst>
              <a:ext uri="{FF2B5EF4-FFF2-40B4-BE49-F238E27FC236}">
                <a16:creationId xmlns="" xmlns:a16="http://schemas.microsoft.com/office/drawing/2014/main"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60236631"/>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4294967295"/>
          </p:nvPr>
        </p:nvSpPr>
        <p:spPr>
          <a:xfrm>
            <a:off x="609600" y="1600200"/>
            <a:ext cx="7924800" cy="4114800"/>
          </a:xfrm>
          <a:prstGeom prst="rect">
            <a:avLst/>
          </a:prstGeom>
        </p:spPr>
        <p:txBody>
          <a:bodyPr>
            <a:normAutofit/>
          </a:bodyPr>
          <a:lstStyle/>
          <a:p>
            <a:pPr lvl="0" algn="justLow" rtl="1">
              <a:lnSpc>
                <a:spcPct val="150000"/>
              </a:lnSpc>
            </a:pPr>
            <a:r>
              <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(ثالثاً</a:t>
            </a: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 </a:t>
            </a:r>
            <a:r>
              <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أن يثبت الموظف العام أنه كان يعتقد بمشروعية الأمر الصادر إليه من </a:t>
            </a: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رئيسه.</a:t>
            </a:r>
            <a:endParaRPr lang="en-US"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pic>
        <p:nvPicPr>
          <p:cNvPr id="5" name="Picture 4">
            <a:extLst>
              <a:ext uri="{FF2B5EF4-FFF2-40B4-BE49-F238E27FC236}">
                <a16:creationId xmlns="" xmlns:a16="http://schemas.microsoft.com/office/drawing/2014/main"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6165311"/>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rtl="1"/>
            <a:r>
              <a:rPr lang="ar-JO" sz="3600" dirty="0" smtClean="0">
                <a:solidFill>
                  <a:schemeClr val="bg1"/>
                </a:solidFill>
                <a:latin typeface="Simplified Arabic" panose="02020603050405020304" pitchFamily="18" charset="-78"/>
                <a:cs typeface="Simplified Arabic" panose="02020603050405020304" pitchFamily="18" charset="-78"/>
              </a:rPr>
              <a:t>القواعد العامة في تقدير التعويض</a:t>
            </a:r>
            <a:endParaRPr lang="ar-JO" sz="3600" dirty="0">
              <a:solidFill>
                <a:schemeClr val="bg1"/>
              </a:solidFill>
              <a:latin typeface="Simplified Arabic" panose="02020603050405020304" pitchFamily="18" charset="-78"/>
              <a:cs typeface="Simplified Arabic" panose="02020603050405020304" pitchFamily="18" charset="-78"/>
            </a:endParaRPr>
          </a:p>
        </p:txBody>
      </p:sp>
      <p:sp>
        <p:nvSpPr>
          <p:cNvPr id="3" name="Content Placeholder 2"/>
          <p:cNvSpPr>
            <a:spLocks noGrp="1"/>
          </p:cNvSpPr>
          <p:nvPr>
            <p:ph sz="quarter" idx="4294967295"/>
          </p:nvPr>
        </p:nvSpPr>
        <p:spPr>
          <a:xfrm>
            <a:off x="609600" y="1600200"/>
            <a:ext cx="7924800" cy="4114800"/>
          </a:xfrm>
          <a:prstGeom prst="rect">
            <a:avLst/>
          </a:prstGeom>
        </p:spPr>
        <p:txBody>
          <a:bodyPr>
            <a:normAutofit/>
          </a:bodyPr>
          <a:lstStyle/>
          <a:p>
            <a:pPr algn="justLow" rtl="1">
              <a:lnSpc>
                <a:spcPct val="150000"/>
              </a:lnSpc>
            </a:pP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1. يقدر التعويض بناء على </a:t>
            </a:r>
            <a:r>
              <a:rPr lang="ar-JO" sz="3600" b="1" dirty="0" smtClean="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عنصرين</a:t>
            </a: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 هما: </a:t>
            </a: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ما </a:t>
            </a: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لحق المضرور من خسارة وما فاته من </a:t>
            </a: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كسب.</a:t>
            </a:r>
            <a:endPar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algn="justLow" rtl="1">
              <a:lnSpc>
                <a:spcPct val="150000"/>
              </a:lnSpc>
            </a:pP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2. للقاضي </a:t>
            </a: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أن </a:t>
            </a: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يقدر التعويض بصورة </a:t>
            </a:r>
            <a:r>
              <a:rPr lang="ar-JO" sz="3600" b="1" dirty="0" smtClean="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مؤقتة</a:t>
            </a: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 على </a:t>
            </a: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أن </a:t>
            </a: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يعيد النظر فيه خلال مدة </a:t>
            </a: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معقولة. </a:t>
            </a:r>
            <a:endPar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pic>
        <p:nvPicPr>
          <p:cNvPr id="5" name="Picture 4">
            <a:extLst>
              <a:ext uri="{FF2B5EF4-FFF2-40B4-BE49-F238E27FC236}">
                <a16:creationId xmlns="" xmlns:a16="http://schemas.microsoft.com/office/drawing/2014/main"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415247589"/>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4294967295"/>
          </p:nvPr>
        </p:nvSpPr>
        <p:spPr>
          <a:xfrm>
            <a:off x="609600" y="838200"/>
            <a:ext cx="7924800" cy="4876800"/>
          </a:xfrm>
          <a:prstGeom prst="rect">
            <a:avLst/>
          </a:prstGeom>
        </p:spPr>
        <p:txBody>
          <a:bodyPr>
            <a:normAutofit/>
          </a:bodyPr>
          <a:lstStyle/>
          <a:p>
            <a:pPr algn="justLow" rtl="1">
              <a:lnSpc>
                <a:spcPct val="150000"/>
              </a:lnSpc>
            </a:pPr>
            <a:r>
              <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3. يمكن </a:t>
            </a: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أن </a:t>
            </a:r>
            <a:r>
              <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يكون الضمان </a:t>
            </a:r>
            <a:r>
              <a:rPr lang="ar-JO" sz="3600" b="1" dirty="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مقسطاً</a:t>
            </a:r>
            <a:r>
              <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 </a:t>
            </a: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أو </a:t>
            </a:r>
            <a:r>
              <a:rPr lang="ar-JO" sz="3600" b="1" dirty="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ايراد</a:t>
            </a:r>
            <a:r>
              <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 </a:t>
            </a:r>
            <a:r>
              <a:rPr lang="ar-JO" sz="3600" b="1" dirty="0" smtClean="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مرتباً</a:t>
            </a: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 </a:t>
            </a:r>
            <a:r>
              <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ويجوز الزام المدين </a:t>
            </a: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بأن </a:t>
            </a:r>
            <a:r>
              <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يقدم تأميناً تقدره المحكمة.</a:t>
            </a:r>
          </a:p>
          <a:p>
            <a:pPr algn="justLow" rtl="1">
              <a:lnSpc>
                <a:spcPct val="150000"/>
              </a:lnSpc>
            </a:pP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4. </a:t>
            </a: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إذا </a:t>
            </a: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تعدد المسؤولون عن الفعل الضار كان كل منهم مسؤولا </a:t>
            </a:r>
            <a:r>
              <a:rPr lang="ar-JO" sz="3600" b="1" dirty="0" smtClean="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بنصيبه</a:t>
            </a: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 فيه وللمحكمة </a:t>
            </a: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أن </a:t>
            </a: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تقضي </a:t>
            </a:r>
            <a:r>
              <a:rPr lang="ar-JO" sz="3600" b="1" dirty="0" smtClean="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بالتساوي</a:t>
            </a: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 </a:t>
            </a: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أو </a:t>
            </a:r>
            <a:r>
              <a:rPr lang="ar-JO" sz="3600" b="1" dirty="0" smtClean="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بالتضامن</a:t>
            </a: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 </a:t>
            </a:r>
            <a:r>
              <a:rPr lang="ar-JO" sz="3600" b="1" dirty="0" smtClean="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والتكافل</a:t>
            </a: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 فيما بينهم.</a:t>
            </a:r>
            <a:endPar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pic>
        <p:nvPicPr>
          <p:cNvPr id="5" name="Picture 4">
            <a:extLst>
              <a:ext uri="{FF2B5EF4-FFF2-40B4-BE49-F238E27FC236}">
                <a16:creationId xmlns="" xmlns:a16="http://schemas.microsoft.com/office/drawing/2014/main"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93008342"/>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4294967295"/>
          </p:nvPr>
        </p:nvSpPr>
        <p:spPr>
          <a:xfrm>
            <a:off x="609600" y="1600200"/>
            <a:ext cx="7924800" cy="4114800"/>
          </a:xfrm>
          <a:prstGeom prst="rect">
            <a:avLst/>
          </a:prstGeom>
        </p:spPr>
        <p:txBody>
          <a:bodyPr>
            <a:normAutofit/>
          </a:bodyPr>
          <a:lstStyle/>
          <a:p>
            <a:pPr algn="justLow" rtl="1">
              <a:lnSpc>
                <a:spcPct val="150000"/>
              </a:lnSpc>
            </a:pP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5. يجوز للمحكمة </a:t>
            </a: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أن </a:t>
            </a:r>
            <a:r>
              <a:rPr lang="ar-JO" sz="3600" b="1" dirty="0" smtClean="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تعدل</a:t>
            </a: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 في مقدار التعويض ولها </a:t>
            </a: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أن </a:t>
            </a: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تنقص من مقداره </a:t>
            </a: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وأن </a:t>
            </a: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لا تحكم بضمان ما </a:t>
            </a: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إذا </a:t>
            </a: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كان المتضرر قد اشترك في </a:t>
            </a: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إحداث </a:t>
            </a: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الضرر </a:t>
            </a: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أو </a:t>
            </a: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زاد فيه.</a:t>
            </a:r>
          </a:p>
        </p:txBody>
      </p:sp>
      <p:pic>
        <p:nvPicPr>
          <p:cNvPr id="5" name="Picture 4">
            <a:extLst>
              <a:ext uri="{FF2B5EF4-FFF2-40B4-BE49-F238E27FC236}">
                <a16:creationId xmlns="" xmlns:a16="http://schemas.microsoft.com/office/drawing/2014/main"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7324821"/>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4294967295"/>
          </p:nvPr>
        </p:nvSpPr>
        <p:spPr>
          <a:xfrm>
            <a:off x="609600" y="1600200"/>
            <a:ext cx="7924800" cy="4114800"/>
          </a:xfrm>
          <a:prstGeom prst="rect">
            <a:avLst/>
          </a:prstGeom>
        </p:spPr>
        <p:txBody>
          <a:bodyPr>
            <a:normAutofit/>
          </a:bodyPr>
          <a:lstStyle/>
          <a:p>
            <a:pPr algn="justLow" rtl="1">
              <a:lnSpc>
                <a:spcPct val="150000"/>
              </a:lnSpc>
            </a:pPr>
            <a:r>
              <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6. يكون </a:t>
            </a:r>
            <a:r>
              <a:rPr lang="ar-JO" sz="3600" b="1" dirty="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باطلاً</a:t>
            </a:r>
            <a:r>
              <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 كل اتفاق يقضي </a:t>
            </a: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بالإعفاء </a:t>
            </a:r>
            <a:r>
              <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من المسؤولية المترتبة على الفعل الضار</a:t>
            </a: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a:t>
            </a:r>
          </a:p>
          <a:p>
            <a:pPr marL="3657600" lvl="8" indent="0" algn="r" rtl="1">
              <a:lnSpc>
                <a:spcPct val="150000"/>
              </a:lnSpc>
              <a:buNone/>
            </a:pP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a:t>
            </a:r>
            <a:endPar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algn="r" rtl="1">
              <a:lnSpc>
                <a:spcPct val="150000"/>
              </a:lnSpc>
            </a:pPr>
            <a:endPar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pic>
        <p:nvPicPr>
          <p:cNvPr id="5" name="Picture 4">
            <a:extLst>
              <a:ext uri="{FF2B5EF4-FFF2-40B4-BE49-F238E27FC236}">
                <a16:creationId xmlns="" xmlns:a16="http://schemas.microsoft.com/office/drawing/2014/main"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75784874"/>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0" y="990600"/>
            <a:ext cx="8991600" cy="1676400"/>
          </a:xfrm>
        </p:spPr>
        <p:txBody>
          <a:bodyPr>
            <a:normAutofit/>
          </a:bodyPr>
          <a:lstStyle/>
          <a:p>
            <a:pPr algn="ctr" rtl="1">
              <a:lnSpc>
                <a:spcPct val="150000"/>
              </a:lnSpc>
              <a:defRPr/>
            </a:pPr>
            <a:r>
              <a:rPr lang="ar-JO" sz="3600" dirty="0" smtClean="0">
                <a:solidFill>
                  <a:srgbClr val="FFFF00"/>
                </a:solidFill>
                <a:latin typeface="Simplified Arabic" panose="02020603050405020304" pitchFamily="18" charset="-78"/>
                <a:cs typeface="Simplified Arabic" panose="02020603050405020304" pitchFamily="18" charset="-78"/>
              </a:rPr>
              <a:t>شكراً لحسن استماعكم</a:t>
            </a:r>
            <a:endParaRPr lang="en-US" sz="3600" dirty="0">
              <a:solidFill>
                <a:srgbClr val="FFFF00"/>
              </a:solidFill>
              <a:latin typeface="Simplified Arabic" panose="02020603050405020304" pitchFamily="18" charset="-78"/>
              <a:cs typeface="Simplified Arabic" panose="02020603050405020304" pitchFamily="18" charset="-78"/>
            </a:endParaRPr>
          </a:p>
        </p:txBody>
      </p:sp>
      <p:pic>
        <p:nvPicPr>
          <p:cNvPr id="5" name="Content Placeholder 3"/>
          <p:cNvPicPr preferRelativeResize="0">
            <a:picLocks noGrp="1"/>
          </p:cNvPicPr>
          <p:nvPr>
            <p:ph idx="1"/>
          </p:nvPr>
        </p:nvPicPr>
        <p:blipFill>
          <a:blip r:embed="rId3" cstate="print">
            <a:extLst>
              <a:ext uri="{28A0092B-C50C-407E-A947-70E740481C1C}">
                <a14:useLocalDpi xmlns:a14="http://schemas.microsoft.com/office/drawing/2010/main" val="0"/>
              </a:ext>
            </a:extLst>
          </a:blip>
          <a:srcRect/>
          <a:stretch>
            <a:fillRect/>
          </a:stretch>
        </p:blipFill>
        <p:spPr bwMode="auto">
          <a:xfrm>
            <a:off x="3548190" y="2720309"/>
            <a:ext cx="2047619" cy="2047619"/>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
        <p:nvSpPr>
          <p:cNvPr id="2" name="Slide Number Placeholder 1"/>
          <p:cNvSpPr>
            <a:spLocks noGrp="1"/>
          </p:cNvSpPr>
          <p:nvPr>
            <p:ph type="sldNum" sz="quarter" idx="12"/>
          </p:nvPr>
        </p:nvSpPr>
        <p:spPr/>
        <p:txBody>
          <a:bodyPr/>
          <a:lstStyle/>
          <a:p>
            <a:fld id="{5CC9CE27-4982-444C-9312-3DD47D12EDF3}" type="slidenum">
              <a:rPr lang="en-US" altLang="en-US" smtClean="0"/>
              <a:pPr/>
              <a:t>36</a:t>
            </a:fld>
            <a:endParaRPr lang="en-US" altLang="en-US" dirty="0"/>
          </a:p>
        </p:txBody>
      </p:sp>
    </p:spTree>
    <p:extLst>
      <p:ext uri="{BB962C8B-B14F-4D97-AF65-F5344CB8AC3E}">
        <p14:creationId xmlns:p14="http://schemas.microsoft.com/office/powerpoint/2010/main" val="2693126933"/>
      </p:ext>
    </p:extLst>
  </p:cSld>
  <p:clrMapOvr>
    <a:masterClrMapping/>
  </p:clrMapOvr>
  <p:transition spd="slow">
    <p:push dir="u"/>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4294967295"/>
          </p:nvPr>
        </p:nvSpPr>
        <p:spPr>
          <a:xfrm>
            <a:off x="381000" y="296126"/>
            <a:ext cx="8458200" cy="5799874"/>
          </a:xfrm>
          <a:prstGeom prst="rect">
            <a:avLst/>
          </a:prstGeom>
        </p:spPr>
        <p:txBody>
          <a:bodyPr>
            <a:noAutofit/>
          </a:bodyPr>
          <a:lstStyle/>
          <a:p>
            <a:pPr lvl="0" algn="justLow" rtl="1">
              <a:lnSpc>
                <a:spcPct val="150000"/>
              </a:lnSpc>
            </a:pP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الإنسان كائن اجتماعي </a:t>
            </a: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بطبيعته، </a:t>
            </a: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وهذا الكائن يعيش في ظل تجمع إنساني هو </a:t>
            </a: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المجتمع، </a:t>
            </a: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ووجود المجتمع يرتب عليه وجود علاقات لهذا الإنسان (الفرد) مع </a:t>
            </a: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الغير، </a:t>
            </a: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متمثلة بالعلاقات العائلية والاقتصادية أو </a:t>
            </a: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السياسية، </a:t>
            </a: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التي يقتضي قيامها وجود ضوابط تحكمها لتحقيق الاستقرار في المجتمع.</a:t>
            </a:r>
            <a:endParaRPr lang="en-US"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pic>
        <p:nvPicPr>
          <p:cNvPr id="5" name="Picture 4">
            <a:extLst>
              <a:ext uri="{FF2B5EF4-FFF2-40B4-BE49-F238E27FC236}">
                <a16:creationId xmlns="" xmlns:a16="http://schemas.microsoft.com/office/drawing/2014/main" id="{3C629F20-261C-40C8-B823-D1796472EE9E}"/>
              </a:ext>
            </a:extLst>
          </p:cNvPr>
          <p:cNvPicPr preferRelativeResize="0">
            <a:picLocks/>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39812485"/>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4294967295"/>
          </p:nvPr>
        </p:nvSpPr>
        <p:spPr>
          <a:xfrm>
            <a:off x="609600" y="1143000"/>
            <a:ext cx="7924800" cy="4572000"/>
          </a:xfrm>
          <a:prstGeom prst="rect">
            <a:avLst/>
          </a:prstGeom>
        </p:spPr>
        <p:txBody>
          <a:bodyPr>
            <a:normAutofit/>
          </a:bodyPr>
          <a:lstStyle/>
          <a:p>
            <a:pPr lvl="0" algn="justLow" rtl="1">
              <a:lnSpc>
                <a:spcPct val="150000"/>
              </a:lnSpc>
            </a:pPr>
            <a:r>
              <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يترتب على الاعتداء على حقوق </a:t>
            </a: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الفرد، </a:t>
            </a:r>
            <a:r>
              <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أو حتى إخلال الفرد </a:t>
            </a: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بالتزاماته، </a:t>
            </a:r>
            <a:r>
              <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قيام </a:t>
            </a: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المسؤولية.</a:t>
            </a:r>
            <a:endParaRPr lang="en-US"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lvl="0" algn="justLow" rtl="1">
              <a:lnSpc>
                <a:spcPct val="150000"/>
              </a:lnSpc>
            </a:pPr>
            <a:r>
              <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فالمسؤولية إذن عبارة عن التزام يترتب على الشخص بضمان </a:t>
            </a: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تصرفاته.</a:t>
            </a:r>
            <a:endParaRPr lang="en-US"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algn="justLow" rtl="1">
              <a:lnSpc>
                <a:spcPct val="150000"/>
              </a:lnSpc>
            </a:pPr>
            <a:endParaRPr lang="ar-JO" sz="3600" dirty="0">
              <a:solidFill>
                <a:srgbClr val="FFFF00"/>
              </a:solidFill>
              <a:latin typeface="Simplified Arabic" panose="02020603050405020304" pitchFamily="18" charset="-78"/>
              <a:cs typeface="Simplified Arabic" panose="02020603050405020304" pitchFamily="18" charset="-78"/>
            </a:endParaRPr>
          </a:p>
        </p:txBody>
      </p:sp>
      <p:pic>
        <p:nvPicPr>
          <p:cNvPr id="5" name="Picture 4">
            <a:extLst>
              <a:ext uri="{FF2B5EF4-FFF2-40B4-BE49-F238E27FC236}">
                <a16:creationId xmlns="" xmlns:a16="http://schemas.microsoft.com/office/drawing/2014/main"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39903625"/>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endParaRPr lang="ar-JO" sz="3600" dirty="0">
              <a:solidFill>
                <a:srgbClr val="FFFF00"/>
              </a:solidFill>
              <a:latin typeface="Simplified Arabic" panose="02020603050405020304" pitchFamily="18" charset="-78"/>
              <a:cs typeface="Simplified Arabic" panose="02020603050405020304" pitchFamily="18" charset="-78"/>
            </a:endParaRPr>
          </a:p>
        </p:txBody>
      </p:sp>
      <p:sp>
        <p:nvSpPr>
          <p:cNvPr id="3" name="Content Placeholder 2"/>
          <p:cNvSpPr>
            <a:spLocks noGrp="1"/>
          </p:cNvSpPr>
          <p:nvPr>
            <p:ph sz="quarter" idx="4294967295"/>
          </p:nvPr>
        </p:nvSpPr>
        <p:spPr>
          <a:xfrm>
            <a:off x="609600" y="1600200"/>
            <a:ext cx="7924800" cy="4114800"/>
          </a:xfrm>
          <a:prstGeom prst="rect">
            <a:avLst/>
          </a:prstGeom>
        </p:spPr>
        <p:txBody>
          <a:bodyPr>
            <a:normAutofit/>
          </a:bodyPr>
          <a:lstStyle/>
          <a:p>
            <a:pPr lvl="0" algn="justLow" rtl="1">
              <a:lnSpc>
                <a:spcPct val="150000"/>
              </a:lnSpc>
            </a:pPr>
            <a:r>
              <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والمسؤولية القانونية تشتمل على نوعين من المسؤولية </a:t>
            </a: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هما: </a:t>
            </a:r>
            <a:r>
              <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المسؤولية الجنائية </a:t>
            </a: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والمسؤولية </a:t>
            </a: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المدنية.</a:t>
            </a:r>
            <a:endPar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algn="justLow" rtl="1">
              <a:lnSpc>
                <a:spcPct val="150000"/>
              </a:lnSpc>
            </a:pPr>
            <a:endParaRPr lang="ar-JO" sz="3600" dirty="0">
              <a:solidFill>
                <a:srgbClr val="FFFF00"/>
              </a:solidFill>
              <a:latin typeface="Simplified Arabic" panose="02020603050405020304" pitchFamily="18" charset="-78"/>
              <a:cs typeface="Simplified Arabic" panose="02020603050405020304" pitchFamily="18" charset="-78"/>
            </a:endParaRPr>
          </a:p>
        </p:txBody>
      </p:sp>
      <p:pic>
        <p:nvPicPr>
          <p:cNvPr id="4" name="Picture 3">
            <a:extLst>
              <a:ext uri="{FF2B5EF4-FFF2-40B4-BE49-F238E27FC236}">
                <a16:creationId xmlns="" xmlns:a16="http://schemas.microsoft.com/office/drawing/2014/main"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475199289"/>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7924800" cy="1630362"/>
          </a:xfrm>
        </p:spPr>
        <p:txBody>
          <a:bodyPr anchor="ctr">
            <a:normAutofit/>
          </a:bodyPr>
          <a:lstStyle/>
          <a:p>
            <a:pPr lvl="0" algn="ctr" rtl="1"/>
            <a:r>
              <a:rPr lang="ar-JO" sz="3600" b="1" dirty="0" smtClean="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التمييز بين المسؤولية القانونية والمسؤولية الأخلاقية:</a:t>
            </a:r>
            <a:endParaRPr lang="en-US" sz="3600" dirty="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sp>
        <p:nvSpPr>
          <p:cNvPr id="3" name="Content Placeholder 2"/>
          <p:cNvSpPr>
            <a:spLocks noGrp="1"/>
          </p:cNvSpPr>
          <p:nvPr>
            <p:ph sz="quarter" idx="4294967295"/>
          </p:nvPr>
        </p:nvSpPr>
        <p:spPr>
          <a:xfrm>
            <a:off x="620110" y="1828800"/>
            <a:ext cx="7924800" cy="4114800"/>
          </a:xfrm>
          <a:prstGeom prst="rect">
            <a:avLst/>
          </a:prstGeom>
        </p:spPr>
        <p:txBody>
          <a:bodyPr>
            <a:noAutofit/>
          </a:bodyPr>
          <a:lstStyle/>
          <a:p>
            <a:pPr lvl="0" algn="justLow" rtl="1">
              <a:lnSpc>
                <a:spcPct val="150000"/>
              </a:lnSpc>
            </a:pP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المسؤولية </a:t>
            </a: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القانونية، </a:t>
            </a: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هي المسؤولية التي تقوم على الإخلال بالتزام تفرضه قاعدة </a:t>
            </a: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قانونية، </a:t>
            </a: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أما المسؤولية </a:t>
            </a: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الأخلاقية، </a:t>
            </a: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فهي الحالة التي يوجد فيها الشخص الذي خالف قاعدة أخلاقية من قواعد </a:t>
            </a: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المجتمع.</a:t>
            </a:r>
            <a:endParaRPr lang="en-US"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pic>
        <p:nvPicPr>
          <p:cNvPr id="5" name="Picture 4">
            <a:extLst>
              <a:ext uri="{FF2B5EF4-FFF2-40B4-BE49-F238E27FC236}">
                <a16:creationId xmlns="" xmlns:a16="http://schemas.microsoft.com/office/drawing/2014/main" id="{3C629F20-261C-40C8-B823-D1796472EE9E}"/>
              </a:ext>
            </a:extLst>
          </p:cNvPr>
          <p:cNvPicPr preferRelativeResize="0">
            <a:picLocks/>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64777429"/>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sz="quarter" idx="4294967295"/>
            <p:extLst>
              <p:ext uri="{D42A27DB-BD31-4B8C-83A1-F6EECF244321}">
                <p14:modId xmlns:p14="http://schemas.microsoft.com/office/powerpoint/2010/main" val="1858329671"/>
              </p:ext>
            </p:extLst>
          </p:nvPr>
        </p:nvGraphicFramePr>
        <p:xfrm>
          <a:off x="990600" y="152400"/>
          <a:ext cx="7543800" cy="525175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6" name="Picture 5">
            <a:extLst>
              <a:ext uri="{FF2B5EF4-FFF2-40B4-BE49-F238E27FC236}">
                <a16:creationId xmlns="" xmlns:a16="http://schemas.microsoft.com/office/drawing/2014/main" id="{3C629F20-261C-40C8-B823-D1796472EE9E}"/>
              </a:ext>
            </a:extLst>
          </p:cNvPr>
          <p:cNvPicPr preferRelativeResize="0">
            <a:picLocks/>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11537585"/>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4" grpId="0">
        <p:bldAsOne/>
      </p:bldGraphic>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endParaRPr lang="ar-JO" sz="3600" dirty="0">
              <a:solidFill>
                <a:srgbClr val="FFFF00"/>
              </a:solidFill>
              <a:latin typeface="Simplified Arabic" panose="02020603050405020304" pitchFamily="18" charset="-78"/>
              <a:cs typeface="Simplified Arabic" panose="02020603050405020304" pitchFamily="18" charset="-78"/>
            </a:endParaRPr>
          </a:p>
        </p:txBody>
      </p:sp>
      <p:graphicFrame>
        <p:nvGraphicFramePr>
          <p:cNvPr id="4" name="Content Placeholder 3"/>
          <p:cNvGraphicFramePr>
            <a:graphicFrameLocks noGrp="1"/>
          </p:cNvGraphicFramePr>
          <p:nvPr>
            <p:ph sz="quarter" idx="4294967295"/>
            <p:extLst>
              <p:ext uri="{D42A27DB-BD31-4B8C-83A1-F6EECF244321}">
                <p14:modId xmlns:p14="http://schemas.microsoft.com/office/powerpoint/2010/main" val="1500262040"/>
              </p:ext>
            </p:extLst>
          </p:nvPr>
        </p:nvGraphicFramePr>
        <p:xfrm>
          <a:off x="838199" y="1313002"/>
          <a:ext cx="7830335" cy="386859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6" name="Picture 5">
            <a:extLst>
              <a:ext uri="{FF2B5EF4-FFF2-40B4-BE49-F238E27FC236}">
                <a16:creationId xmlns="" xmlns:a16="http://schemas.microsoft.com/office/drawing/2014/main" id="{3C629F20-261C-40C8-B823-D1796472EE9E}"/>
              </a:ext>
            </a:extLst>
          </p:cNvPr>
          <p:cNvPicPr preferRelativeResize="0">
            <a:picLocks/>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04419989"/>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4" grpId="0">
        <p:bldAsOne/>
      </p:bldGraphic>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ppt/theme/themeOverride2.xml><?xml version="1.0" encoding="utf-8"?>
<a:themeOverride xmlns:a="http://schemas.openxmlformats.org/drawingml/2006/main">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ppt/theme/themeOverride3.xml><?xml version="1.0" encoding="utf-8"?>
<a:themeOverride xmlns:a="http://schemas.openxmlformats.org/drawingml/2006/main">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ppt/theme/themeOverride4.xml><?xml version="1.0" encoding="utf-8"?>
<a:themeOverride xmlns:a="http://schemas.openxmlformats.org/drawingml/2006/main">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docProps/app.xml><?xml version="1.0" encoding="utf-8"?>
<Properties xmlns="http://schemas.openxmlformats.org/officeDocument/2006/extended-properties" xmlns:vt="http://schemas.openxmlformats.org/officeDocument/2006/docPropsVTypes">
  <Template/>
  <TotalTime>18209</TotalTime>
  <Words>1245</Words>
  <Application>Microsoft Office PowerPoint</Application>
  <PresentationFormat>On-screen Show (4:3)</PresentationFormat>
  <Paragraphs>99</Paragraphs>
  <Slides>36</Slides>
  <Notes>12</Notes>
  <HiddenSlides>0</HiddenSlides>
  <MMClips>0</MMClips>
  <ScaleCrop>false</ScaleCrop>
  <HeadingPairs>
    <vt:vector size="4" baseType="variant">
      <vt:variant>
        <vt:lpstr>Theme</vt:lpstr>
      </vt:variant>
      <vt:variant>
        <vt:i4>1</vt:i4>
      </vt:variant>
      <vt:variant>
        <vt:lpstr>Slide Titles</vt:lpstr>
      </vt:variant>
      <vt:variant>
        <vt:i4>36</vt:i4>
      </vt:variant>
    </vt:vector>
  </HeadingPairs>
  <TitlesOfParts>
    <vt:vector size="37" baseType="lpstr">
      <vt:lpstr>Concourse</vt:lpstr>
      <vt:lpstr>الفعل الضار كأحد مصادر الالتزام</vt:lpstr>
      <vt:lpstr>PowerPoint Presentation</vt:lpstr>
      <vt:lpstr>PowerPoint Presentation</vt:lpstr>
      <vt:lpstr>PowerPoint Presentation</vt:lpstr>
      <vt:lpstr>PowerPoint Presentation</vt:lpstr>
      <vt:lpstr>PowerPoint Presentation</vt:lpstr>
      <vt:lpstr>التمييز بين المسؤولية القانونية والمسؤولية الأخلاقية:</vt:lpstr>
      <vt:lpstr>PowerPoint Presentation</vt:lpstr>
      <vt:lpstr>PowerPoint Presentation</vt:lpstr>
      <vt:lpstr>PowerPoint Presentation</vt:lpstr>
      <vt:lpstr> التمييز بين المسؤولية الجنائية والمسؤولية المدنية:</vt:lpstr>
      <vt:lpstr>PowerPoint Presentation</vt:lpstr>
      <vt:lpstr>الأحكام العامة للفعل الضار</vt:lpstr>
      <vt:lpstr>PowerPoint Presentation</vt:lpstr>
      <vt:lpstr>PowerPoint Presentation</vt:lpstr>
      <vt:lpstr>PowerPoint Presentation</vt:lpstr>
      <vt:lpstr>الاضرار بالمباشرة </vt:lpstr>
      <vt:lpstr>PowerPoint Presentation</vt:lpstr>
      <vt:lpstr>الإضرار بالتسبب </vt:lpstr>
      <vt:lpstr>PowerPoint Presentation</vt:lpstr>
      <vt:lpstr>PowerPoint Presentation</vt:lpstr>
      <vt:lpstr>فلو حفر رجل بئراً فألقى احد حيواناً في البئر ضمن الذي القى الحيوان في البئر ولا شيء على حافر البئر وذلك لأن حفر البئر بحد ذاته لا يستوجب تلف الحيوان ولم ينضم اليه فعل الفاعل وهو القاء الحيوان في البئر. أما إذا كان ذلك الحيوان سقط بنفسه في البئر فالضمان يكون على الحافر ما لم يكن حفر البئر تم لمصلحة عامة وبأمر السلطة.</vt:lpstr>
      <vt:lpstr>PowerPoint Presentation</vt:lpstr>
      <vt:lpstr>PowerPoint Presentation</vt:lpstr>
      <vt:lpstr>PowerPoint Presentation</vt:lpstr>
      <vt:lpstr>PowerPoint Presentation</vt:lpstr>
      <vt:lpstr>الحالات التي لا يعتبر فيها الفعل خطأ موجباً للمسؤولية  </vt:lpstr>
      <vt:lpstr>شروط قيام حالة الدفاع الشرعي:</vt:lpstr>
      <vt:lpstr>PowerPoint Presentation</vt:lpstr>
      <vt:lpstr>PowerPoint Presentation</vt:lpstr>
      <vt:lpstr>PowerPoint Presentation</vt:lpstr>
      <vt:lpstr>القواعد العامة في تقدير التعويض</vt:lpstr>
      <vt:lpstr>PowerPoint Presentation</vt:lpstr>
      <vt:lpstr>PowerPoint Presentation</vt:lpstr>
      <vt:lpstr>PowerPoint Presentation</vt:lpstr>
      <vt:lpstr>شكراً لحسن استماعكم</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user</dc:creator>
  <cp:lastModifiedBy>Kholood Al-Awatli</cp:lastModifiedBy>
  <cp:revision>355</cp:revision>
  <dcterms:created xsi:type="dcterms:W3CDTF">2016-01-06T11:52:01Z</dcterms:created>
  <dcterms:modified xsi:type="dcterms:W3CDTF">2019-01-30T07:58:02Z</dcterms:modified>
</cp:coreProperties>
</file>