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Override1.xml" ContentType="application/vnd.openxmlformats-officedocument.themeOverride+xml"/>
  <Override PartName="/ppt/theme/themeOverride2.xml" ContentType="application/vnd.openxmlformats-officedocument.themeOverride+xml"/>
  <Override PartName="/ppt/theme/themeOverride3.xml" ContentType="application/vnd.openxmlformats-officedocument.themeOverride+xml"/>
  <Override PartName="/ppt/theme/themeOverride4.xml" ContentType="application/vnd.openxmlformats-officedocument.themeOverride+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1.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notesSlides/notesSlide2.xml" ContentType="application/vnd.openxmlformats-officedocument.presentationml.notesSlide+xml"/>
  <Override PartName="/ppt/notesSlides/notesSlide3.xml" ContentType="application/vnd.openxmlformats-officedocument.presentationml.notesSlide+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5"/>
  </p:notesMasterIdLst>
  <p:sldIdLst>
    <p:sldId id="277" r:id="rId2"/>
    <p:sldId id="382" r:id="rId3"/>
    <p:sldId id="383" r:id="rId4"/>
    <p:sldId id="384" r:id="rId5"/>
    <p:sldId id="385" r:id="rId6"/>
    <p:sldId id="386" r:id="rId7"/>
    <p:sldId id="388" r:id="rId8"/>
    <p:sldId id="391" r:id="rId9"/>
    <p:sldId id="392" r:id="rId10"/>
    <p:sldId id="393" r:id="rId11"/>
    <p:sldId id="394" r:id="rId12"/>
    <p:sldId id="421" r:id="rId13"/>
    <p:sldId id="399" r:id="rId14"/>
    <p:sldId id="400" r:id="rId15"/>
    <p:sldId id="401" r:id="rId16"/>
    <p:sldId id="402" r:id="rId17"/>
    <p:sldId id="403" r:id="rId18"/>
    <p:sldId id="405" r:id="rId19"/>
    <p:sldId id="406" r:id="rId20"/>
    <p:sldId id="407" r:id="rId21"/>
    <p:sldId id="408" r:id="rId22"/>
    <p:sldId id="410" r:id="rId23"/>
    <p:sldId id="411" r:id="rId24"/>
    <p:sldId id="412" r:id="rId25"/>
    <p:sldId id="413" r:id="rId26"/>
    <p:sldId id="415" r:id="rId27"/>
    <p:sldId id="416" r:id="rId28"/>
    <p:sldId id="417" r:id="rId29"/>
    <p:sldId id="422" r:id="rId30"/>
    <p:sldId id="418" r:id="rId31"/>
    <p:sldId id="419" r:id="rId32"/>
    <p:sldId id="420" r:id="rId33"/>
    <p:sldId id="290" r:id="rId34"/>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66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973" autoAdjust="0"/>
    <p:restoredTop sz="95400" autoAdjust="0"/>
  </p:normalViewPr>
  <p:slideViewPr>
    <p:cSldViewPr>
      <p:cViewPr varScale="1">
        <p:scale>
          <a:sx n="81" d="100"/>
          <a:sy n="81" d="100"/>
        </p:scale>
        <p:origin x="773" y="7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312"/>
    </p:cViewPr>
  </p:sorterViewPr>
  <p:notesViewPr>
    <p:cSldViewPr>
      <p:cViewPr varScale="1">
        <p:scale>
          <a:sx n="67" d="100"/>
          <a:sy n="67" d="100"/>
        </p:scale>
        <p:origin x="3120" y="77"/>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40" Type="http://schemas.microsoft.com/office/2015/10/relationships/revisionInfo" Target="revisionInfo.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notesMaster" Target="notesMasters/notesMaster1.xml"/></Relationships>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8672F90-8833-4D23-8296-7955B4AD3226}" type="doc">
      <dgm:prSet loTypeId="urn:microsoft.com/office/officeart/2005/8/layout/hierarchy3" loCatId="list" qsTypeId="urn:microsoft.com/office/officeart/2005/8/quickstyle/3d2" qsCatId="3D" csTypeId="urn:microsoft.com/office/officeart/2005/8/colors/colorful1" csCatId="colorful" phldr="1"/>
      <dgm:spPr/>
      <dgm:t>
        <a:bodyPr/>
        <a:lstStyle/>
        <a:p>
          <a:pPr rtl="1"/>
          <a:endParaRPr lang="ar-JO"/>
        </a:p>
      </dgm:t>
    </dgm:pt>
    <dgm:pt modelId="{2B3FAC8B-B310-496C-8631-3CC920E64153}">
      <dgm:prSet/>
      <dgm:spPr/>
      <dgm:t>
        <a:bodyPr/>
        <a:lstStyle/>
        <a:p>
          <a:pPr algn="r" rtl="1"/>
          <a:r>
            <a:rPr lang="ar-JO" b="1" dirty="0" smtClean="0">
              <a:effectLst>
                <a:outerShdw blurRad="38100" dist="38100" dir="2700000" algn="tl">
                  <a:srgbClr val="000000">
                    <a:alpha val="43137"/>
                  </a:srgbClr>
                </a:outerShdw>
              </a:effectLst>
            </a:rPr>
            <a:t>فإذا كان الفعل حقَ يحُق بضم الحاء في المضارع</a:t>
          </a:r>
          <a:endParaRPr lang="ar-JO" b="1" dirty="0">
            <a:effectLst>
              <a:outerShdw blurRad="38100" dist="38100" dir="2700000" algn="tl">
                <a:srgbClr val="000000">
                  <a:alpha val="43137"/>
                </a:srgbClr>
              </a:outerShdw>
            </a:effectLst>
          </a:endParaRPr>
        </a:p>
      </dgm:t>
    </dgm:pt>
    <dgm:pt modelId="{30DB5956-DAE0-4605-A52B-5C626D16CFF2}" type="parTrans" cxnId="{ED68BE82-0E9C-4E6D-87AB-479D76C150EB}">
      <dgm:prSet/>
      <dgm:spPr/>
      <dgm:t>
        <a:bodyPr/>
        <a:lstStyle/>
        <a:p>
          <a:pPr rtl="1"/>
          <a:endParaRPr lang="ar-JO" b="1">
            <a:solidFill>
              <a:schemeClr val="bg2"/>
            </a:solidFill>
            <a:effectLst>
              <a:outerShdw blurRad="38100" dist="38100" dir="2700000" algn="tl">
                <a:srgbClr val="000000">
                  <a:alpha val="43137"/>
                </a:srgbClr>
              </a:outerShdw>
            </a:effectLst>
          </a:endParaRPr>
        </a:p>
      </dgm:t>
    </dgm:pt>
    <dgm:pt modelId="{63B5ECC6-8F11-46BF-9A44-5CE30553544B}" type="sibTrans" cxnId="{ED68BE82-0E9C-4E6D-87AB-479D76C150EB}">
      <dgm:prSet/>
      <dgm:spPr/>
      <dgm:t>
        <a:bodyPr/>
        <a:lstStyle/>
        <a:p>
          <a:pPr rtl="1"/>
          <a:endParaRPr lang="ar-JO" b="1">
            <a:solidFill>
              <a:schemeClr val="bg2"/>
            </a:solidFill>
            <a:effectLst>
              <a:outerShdw blurRad="38100" dist="38100" dir="2700000" algn="tl">
                <a:srgbClr val="000000">
                  <a:alpha val="43137"/>
                </a:srgbClr>
              </a:outerShdw>
            </a:effectLst>
          </a:endParaRPr>
        </a:p>
      </dgm:t>
    </dgm:pt>
    <dgm:pt modelId="{7AA66A8F-FA7E-4D60-9428-663FE9A69CA7}">
      <dgm:prSet/>
      <dgm:spPr/>
      <dgm:t>
        <a:bodyPr/>
        <a:lstStyle/>
        <a:p>
          <a:pPr rtl="1"/>
          <a:r>
            <a:rPr lang="ar-JO" b="1" smtClean="0">
              <a:effectLst>
                <a:outerShdw blurRad="38100" dist="38100" dir="2700000" algn="tl">
                  <a:srgbClr val="000000">
                    <a:alpha val="43137"/>
                  </a:srgbClr>
                </a:outerShdw>
              </a:effectLst>
            </a:rPr>
            <a:t>فمعناه الثبوت </a:t>
          </a:r>
          <a:endParaRPr lang="ar-JO" b="1" dirty="0">
            <a:effectLst>
              <a:outerShdw blurRad="38100" dist="38100" dir="2700000" algn="tl">
                <a:srgbClr val="000000">
                  <a:alpha val="43137"/>
                </a:srgbClr>
              </a:outerShdw>
            </a:effectLst>
          </a:endParaRPr>
        </a:p>
      </dgm:t>
    </dgm:pt>
    <dgm:pt modelId="{C9139B81-825E-4C69-811B-52126AF00FC9}" type="parTrans" cxnId="{A61CEDF5-F067-4D6C-B465-BCDA7626DEF8}">
      <dgm:prSet/>
      <dgm:spPr/>
      <dgm:t>
        <a:bodyPr/>
        <a:lstStyle/>
        <a:p>
          <a:pPr rtl="1"/>
          <a:endParaRPr lang="ar-JO" b="1">
            <a:solidFill>
              <a:schemeClr val="bg2"/>
            </a:solidFill>
            <a:effectLst>
              <a:outerShdw blurRad="38100" dist="38100" dir="2700000" algn="tl">
                <a:srgbClr val="000000">
                  <a:alpha val="43137"/>
                </a:srgbClr>
              </a:outerShdw>
            </a:effectLst>
          </a:endParaRPr>
        </a:p>
      </dgm:t>
    </dgm:pt>
    <dgm:pt modelId="{E45FE7C1-ABD3-47B1-A66C-614B12939AD8}" type="sibTrans" cxnId="{A61CEDF5-F067-4D6C-B465-BCDA7626DEF8}">
      <dgm:prSet/>
      <dgm:spPr/>
      <dgm:t>
        <a:bodyPr/>
        <a:lstStyle/>
        <a:p>
          <a:pPr rtl="1"/>
          <a:endParaRPr lang="ar-JO" b="1">
            <a:solidFill>
              <a:schemeClr val="bg2"/>
            </a:solidFill>
            <a:effectLst>
              <a:outerShdw blurRad="38100" dist="38100" dir="2700000" algn="tl">
                <a:srgbClr val="000000">
                  <a:alpha val="43137"/>
                </a:srgbClr>
              </a:outerShdw>
            </a:effectLst>
          </a:endParaRPr>
        </a:p>
      </dgm:t>
    </dgm:pt>
    <dgm:pt modelId="{5F7016CC-95A5-4909-8D88-26B76EB6DB0B}">
      <dgm:prSet/>
      <dgm:spPr/>
      <dgm:t>
        <a:bodyPr/>
        <a:lstStyle/>
        <a:p>
          <a:pPr rtl="1"/>
          <a:r>
            <a:rPr lang="ar-JO" b="1" dirty="0" smtClean="0">
              <a:effectLst>
                <a:outerShdw blurRad="38100" dist="38100" dir="2700000" algn="tl">
                  <a:srgbClr val="000000">
                    <a:alpha val="43137"/>
                  </a:srgbClr>
                </a:outerShdw>
              </a:effectLst>
            </a:rPr>
            <a:t>فمعناه اليقين.</a:t>
          </a:r>
          <a:endParaRPr lang="en-US" b="1" dirty="0">
            <a:effectLst>
              <a:outerShdw blurRad="38100" dist="38100" dir="2700000" algn="tl">
                <a:srgbClr val="000000">
                  <a:alpha val="43137"/>
                </a:srgbClr>
              </a:outerShdw>
            </a:effectLst>
          </a:endParaRPr>
        </a:p>
      </dgm:t>
    </dgm:pt>
    <dgm:pt modelId="{5D87821A-073B-4456-88C5-A3C652014B6A}" type="parTrans" cxnId="{FDE7921C-E4C1-42DC-8262-874C047DC1E9}">
      <dgm:prSet/>
      <dgm:spPr/>
      <dgm:t>
        <a:bodyPr/>
        <a:lstStyle/>
        <a:p>
          <a:pPr rtl="1"/>
          <a:endParaRPr lang="ar-JO" b="1">
            <a:solidFill>
              <a:schemeClr val="bg2"/>
            </a:solidFill>
            <a:effectLst>
              <a:outerShdw blurRad="38100" dist="38100" dir="2700000" algn="tl">
                <a:srgbClr val="000000">
                  <a:alpha val="43137"/>
                </a:srgbClr>
              </a:outerShdw>
            </a:effectLst>
          </a:endParaRPr>
        </a:p>
      </dgm:t>
    </dgm:pt>
    <dgm:pt modelId="{42533156-31D2-4AB1-95E5-8F397CB59BE3}" type="sibTrans" cxnId="{FDE7921C-E4C1-42DC-8262-874C047DC1E9}">
      <dgm:prSet/>
      <dgm:spPr/>
      <dgm:t>
        <a:bodyPr/>
        <a:lstStyle/>
        <a:p>
          <a:pPr rtl="1"/>
          <a:endParaRPr lang="ar-JO" b="1">
            <a:solidFill>
              <a:schemeClr val="bg2"/>
            </a:solidFill>
            <a:effectLst>
              <a:outerShdw blurRad="38100" dist="38100" dir="2700000" algn="tl">
                <a:srgbClr val="000000">
                  <a:alpha val="43137"/>
                </a:srgbClr>
              </a:outerShdw>
            </a:effectLst>
          </a:endParaRPr>
        </a:p>
      </dgm:t>
    </dgm:pt>
    <dgm:pt modelId="{55737280-649C-42AE-8F56-47BD56012A68}">
      <dgm:prSet/>
      <dgm:spPr/>
      <dgm:t>
        <a:bodyPr/>
        <a:lstStyle/>
        <a:p>
          <a:pPr rtl="1"/>
          <a:r>
            <a:rPr lang="ar-JO" b="1" dirty="0" smtClean="0">
              <a:effectLst>
                <a:outerShdw blurRad="38100" dist="38100" dir="2700000" algn="tl">
                  <a:srgbClr val="000000">
                    <a:alpha val="43137"/>
                  </a:srgbClr>
                </a:outerShdw>
              </a:effectLst>
            </a:rPr>
            <a:t>وإذا كان الفعل حقَ يحِق بكسر الحاء في المضارع</a:t>
          </a:r>
          <a:endParaRPr lang="ar-JO" b="1" dirty="0">
            <a:effectLst>
              <a:outerShdw blurRad="38100" dist="38100" dir="2700000" algn="tl">
                <a:srgbClr val="000000">
                  <a:alpha val="43137"/>
                </a:srgbClr>
              </a:outerShdw>
            </a:effectLst>
          </a:endParaRPr>
        </a:p>
      </dgm:t>
    </dgm:pt>
    <dgm:pt modelId="{E67E93D2-7524-4D7F-A23D-77A029D08472}" type="parTrans" cxnId="{C0B84D88-8AA7-4F8E-ABD2-AB9A62F7C564}">
      <dgm:prSet/>
      <dgm:spPr/>
      <dgm:t>
        <a:bodyPr/>
        <a:lstStyle/>
        <a:p>
          <a:pPr rtl="1"/>
          <a:endParaRPr lang="ar-JO" b="1">
            <a:solidFill>
              <a:schemeClr val="bg2"/>
            </a:solidFill>
            <a:effectLst>
              <a:outerShdw blurRad="38100" dist="38100" dir="2700000" algn="tl">
                <a:srgbClr val="000000">
                  <a:alpha val="43137"/>
                </a:srgbClr>
              </a:outerShdw>
            </a:effectLst>
          </a:endParaRPr>
        </a:p>
      </dgm:t>
    </dgm:pt>
    <dgm:pt modelId="{356C5FB9-B849-4E27-8AB9-F23363C20CF7}" type="sibTrans" cxnId="{C0B84D88-8AA7-4F8E-ABD2-AB9A62F7C564}">
      <dgm:prSet/>
      <dgm:spPr/>
      <dgm:t>
        <a:bodyPr/>
        <a:lstStyle/>
        <a:p>
          <a:pPr rtl="1"/>
          <a:endParaRPr lang="ar-JO" b="1">
            <a:solidFill>
              <a:schemeClr val="bg2"/>
            </a:solidFill>
            <a:effectLst>
              <a:outerShdw blurRad="38100" dist="38100" dir="2700000" algn="tl">
                <a:srgbClr val="000000">
                  <a:alpha val="43137"/>
                </a:srgbClr>
              </a:outerShdw>
            </a:effectLst>
          </a:endParaRPr>
        </a:p>
      </dgm:t>
    </dgm:pt>
    <dgm:pt modelId="{C05C1D35-3107-455C-B458-41F8F9E87F02}" type="pres">
      <dgm:prSet presAssocID="{68672F90-8833-4D23-8296-7955B4AD3226}" presName="diagram" presStyleCnt="0">
        <dgm:presLayoutVars>
          <dgm:chPref val="1"/>
          <dgm:dir val="rev"/>
          <dgm:animOne val="branch"/>
          <dgm:animLvl val="lvl"/>
          <dgm:resizeHandles/>
        </dgm:presLayoutVars>
      </dgm:prSet>
      <dgm:spPr/>
      <dgm:t>
        <a:bodyPr/>
        <a:lstStyle/>
        <a:p>
          <a:endParaRPr lang="en-US"/>
        </a:p>
      </dgm:t>
    </dgm:pt>
    <dgm:pt modelId="{BD8A19E9-85EA-4B13-9137-1EBDCA6970D0}" type="pres">
      <dgm:prSet presAssocID="{2B3FAC8B-B310-496C-8631-3CC920E64153}" presName="root" presStyleCnt="0"/>
      <dgm:spPr/>
      <dgm:t>
        <a:bodyPr/>
        <a:lstStyle/>
        <a:p>
          <a:endParaRPr lang="en-US"/>
        </a:p>
      </dgm:t>
    </dgm:pt>
    <dgm:pt modelId="{54CBB5FB-A98E-4287-A0F9-50E56A5C4D34}" type="pres">
      <dgm:prSet presAssocID="{2B3FAC8B-B310-496C-8631-3CC920E64153}" presName="rootComposite" presStyleCnt="0"/>
      <dgm:spPr/>
      <dgm:t>
        <a:bodyPr/>
        <a:lstStyle/>
        <a:p>
          <a:endParaRPr lang="en-US"/>
        </a:p>
      </dgm:t>
    </dgm:pt>
    <dgm:pt modelId="{F96D4070-19F5-414A-AF35-D800044D44BD}" type="pres">
      <dgm:prSet presAssocID="{2B3FAC8B-B310-496C-8631-3CC920E64153}" presName="rootText" presStyleLbl="node1" presStyleIdx="0" presStyleCnt="2"/>
      <dgm:spPr/>
      <dgm:t>
        <a:bodyPr/>
        <a:lstStyle/>
        <a:p>
          <a:pPr rtl="1"/>
          <a:endParaRPr lang="ar-JO"/>
        </a:p>
      </dgm:t>
    </dgm:pt>
    <dgm:pt modelId="{FC2A0F16-00AB-4BFF-86B8-172982FDB6DC}" type="pres">
      <dgm:prSet presAssocID="{2B3FAC8B-B310-496C-8631-3CC920E64153}" presName="rootConnector" presStyleLbl="node1" presStyleIdx="0" presStyleCnt="2"/>
      <dgm:spPr/>
      <dgm:t>
        <a:bodyPr/>
        <a:lstStyle/>
        <a:p>
          <a:endParaRPr lang="en-US"/>
        </a:p>
      </dgm:t>
    </dgm:pt>
    <dgm:pt modelId="{4DB48582-7B5A-4688-ACD6-3E8C7CAB2698}" type="pres">
      <dgm:prSet presAssocID="{2B3FAC8B-B310-496C-8631-3CC920E64153}" presName="childShape" presStyleCnt="0"/>
      <dgm:spPr/>
      <dgm:t>
        <a:bodyPr/>
        <a:lstStyle/>
        <a:p>
          <a:endParaRPr lang="en-US"/>
        </a:p>
      </dgm:t>
    </dgm:pt>
    <dgm:pt modelId="{DCF37EA6-3622-473B-A93A-6324FCA067CD}" type="pres">
      <dgm:prSet presAssocID="{5D87821A-073B-4456-88C5-A3C652014B6A}" presName="Name13" presStyleLbl="parChTrans1D2" presStyleIdx="0" presStyleCnt="2"/>
      <dgm:spPr/>
      <dgm:t>
        <a:bodyPr/>
        <a:lstStyle/>
        <a:p>
          <a:endParaRPr lang="en-US"/>
        </a:p>
      </dgm:t>
    </dgm:pt>
    <dgm:pt modelId="{3515C652-3ED3-42E7-9459-4C92320B9E4D}" type="pres">
      <dgm:prSet presAssocID="{5F7016CC-95A5-4909-8D88-26B76EB6DB0B}" presName="childText" presStyleLbl="bgAcc1" presStyleIdx="0" presStyleCnt="2">
        <dgm:presLayoutVars>
          <dgm:bulletEnabled val="1"/>
        </dgm:presLayoutVars>
      </dgm:prSet>
      <dgm:spPr/>
      <dgm:t>
        <a:bodyPr/>
        <a:lstStyle/>
        <a:p>
          <a:pPr rtl="1"/>
          <a:endParaRPr lang="ar-JO"/>
        </a:p>
      </dgm:t>
    </dgm:pt>
    <dgm:pt modelId="{F9482FEC-D661-42B2-865A-D166AEB16BDB}" type="pres">
      <dgm:prSet presAssocID="{55737280-649C-42AE-8F56-47BD56012A68}" presName="root" presStyleCnt="0"/>
      <dgm:spPr/>
      <dgm:t>
        <a:bodyPr/>
        <a:lstStyle/>
        <a:p>
          <a:endParaRPr lang="en-US"/>
        </a:p>
      </dgm:t>
    </dgm:pt>
    <dgm:pt modelId="{2E85A97F-0E2C-4767-A251-9684CF200C0A}" type="pres">
      <dgm:prSet presAssocID="{55737280-649C-42AE-8F56-47BD56012A68}" presName="rootComposite" presStyleCnt="0"/>
      <dgm:spPr/>
      <dgm:t>
        <a:bodyPr/>
        <a:lstStyle/>
        <a:p>
          <a:endParaRPr lang="en-US"/>
        </a:p>
      </dgm:t>
    </dgm:pt>
    <dgm:pt modelId="{D3B99C4B-F91D-424F-B6BF-9ECB9EEE9DFF}" type="pres">
      <dgm:prSet presAssocID="{55737280-649C-42AE-8F56-47BD56012A68}" presName="rootText" presStyleLbl="node1" presStyleIdx="1" presStyleCnt="2"/>
      <dgm:spPr/>
      <dgm:t>
        <a:bodyPr/>
        <a:lstStyle/>
        <a:p>
          <a:pPr rtl="1"/>
          <a:endParaRPr lang="ar-JO"/>
        </a:p>
      </dgm:t>
    </dgm:pt>
    <dgm:pt modelId="{D3835FFC-9062-4213-8366-235FFEF6E51D}" type="pres">
      <dgm:prSet presAssocID="{55737280-649C-42AE-8F56-47BD56012A68}" presName="rootConnector" presStyleLbl="node1" presStyleIdx="1" presStyleCnt="2"/>
      <dgm:spPr/>
      <dgm:t>
        <a:bodyPr/>
        <a:lstStyle/>
        <a:p>
          <a:endParaRPr lang="en-US"/>
        </a:p>
      </dgm:t>
    </dgm:pt>
    <dgm:pt modelId="{5D8D0CEF-EF19-4A48-922D-BDF6EFA057CA}" type="pres">
      <dgm:prSet presAssocID="{55737280-649C-42AE-8F56-47BD56012A68}" presName="childShape" presStyleCnt="0"/>
      <dgm:spPr/>
      <dgm:t>
        <a:bodyPr/>
        <a:lstStyle/>
        <a:p>
          <a:endParaRPr lang="en-US"/>
        </a:p>
      </dgm:t>
    </dgm:pt>
    <dgm:pt modelId="{5B6CD1B8-7CF5-44C6-B831-5AA2CC968C4A}" type="pres">
      <dgm:prSet presAssocID="{C9139B81-825E-4C69-811B-52126AF00FC9}" presName="Name13" presStyleLbl="parChTrans1D2" presStyleIdx="1" presStyleCnt="2"/>
      <dgm:spPr/>
      <dgm:t>
        <a:bodyPr/>
        <a:lstStyle/>
        <a:p>
          <a:endParaRPr lang="en-US"/>
        </a:p>
      </dgm:t>
    </dgm:pt>
    <dgm:pt modelId="{0F75D35B-C885-4785-AEDA-19B0602F8892}" type="pres">
      <dgm:prSet presAssocID="{7AA66A8F-FA7E-4D60-9428-663FE9A69CA7}" presName="childText" presStyleLbl="bgAcc1" presStyleIdx="1" presStyleCnt="2">
        <dgm:presLayoutVars>
          <dgm:bulletEnabled val="1"/>
        </dgm:presLayoutVars>
      </dgm:prSet>
      <dgm:spPr/>
      <dgm:t>
        <a:bodyPr/>
        <a:lstStyle/>
        <a:p>
          <a:pPr rtl="1"/>
          <a:endParaRPr lang="ar-JO"/>
        </a:p>
      </dgm:t>
    </dgm:pt>
  </dgm:ptLst>
  <dgm:cxnLst>
    <dgm:cxn modelId="{52A431BB-1A61-4C65-9C72-A88011BB4480}" type="presOf" srcId="{2B3FAC8B-B310-496C-8631-3CC920E64153}" destId="{F96D4070-19F5-414A-AF35-D800044D44BD}" srcOrd="0" destOrd="0" presId="urn:microsoft.com/office/officeart/2005/8/layout/hierarchy3"/>
    <dgm:cxn modelId="{FDE7921C-E4C1-42DC-8262-874C047DC1E9}" srcId="{2B3FAC8B-B310-496C-8631-3CC920E64153}" destId="{5F7016CC-95A5-4909-8D88-26B76EB6DB0B}" srcOrd="0" destOrd="0" parTransId="{5D87821A-073B-4456-88C5-A3C652014B6A}" sibTransId="{42533156-31D2-4AB1-95E5-8F397CB59BE3}"/>
    <dgm:cxn modelId="{20FC8FC0-1EC3-409D-9FD1-B03EE3143E0C}" type="presOf" srcId="{5D87821A-073B-4456-88C5-A3C652014B6A}" destId="{DCF37EA6-3622-473B-A93A-6324FCA067CD}" srcOrd="0" destOrd="0" presId="urn:microsoft.com/office/officeart/2005/8/layout/hierarchy3"/>
    <dgm:cxn modelId="{1C208EE0-9497-4AEA-99B2-B6E8D8C3B782}" type="presOf" srcId="{7AA66A8F-FA7E-4D60-9428-663FE9A69CA7}" destId="{0F75D35B-C885-4785-AEDA-19B0602F8892}" srcOrd="0" destOrd="0" presId="urn:microsoft.com/office/officeart/2005/8/layout/hierarchy3"/>
    <dgm:cxn modelId="{A61CEDF5-F067-4D6C-B465-BCDA7626DEF8}" srcId="{55737280-649C-42AE-8F56-47BD56012A68}" destId="{7AA66A8F-FA7E-4D60-9428-663FE9A69CA7}" srcOrd="0" destOrd="0" parTransId="{C9139B81-825E-4C69-811B-52126AF00FC9}" sibTransId="{E45FE7C1-ABD3-47B1-A66C-614B12939AD8}"/>
    <dgm:cxn modelId="{C76A5A78-E204-41CA-AAA7-05BF63ACB961}" type="presOf" srcId="{C9139B81-825E-4C69-811B-52126AF00FC9}" destId="{5B6CD1B8-7CF5-44C6-B831-5AA2CC968C4A}" srcOrd="0" destOrd="0" presId="urn:microsoft.com/office/officeart/2005/8/layout/hierarchy3"/>
    <dgm:cxn modelId="{D7DB0AEF-7270-4DEA-97D1-4959A3E06386}" type="presOf" srcId="{55737280-649C-42AE-8F56-47BD56012A68}" destId="{D3835FFC-9062-4213-8366-235FFEF6E51D}" srcOrd="1" destOrd="0" presId="urn:microsoft.com/office/officeart/2005/8/layout/hierarchy3"/>
    <dgm:cxn modelId="{A148DF5C-81D1-4713-B7FF-7A55643AAFAE}" type="presOf" srcId="{2B3FAC8B-B310-496C-8631-3CC920E64153}" destId="{FC2A0F16-00AB-4BFF-86B8-172982FDB6DC}" srcOrd="1" destOrd="0" presId="urn:microsoft.com/office/officeart/2005/8/layout/hierarchy3"/>
    <dgm:cxn modelId="{EAB0C5AE-5AAB-4894-BF2E-8573AEDDC109}" type="presOf" srcId="{5F7016CC-95A5-4909-8D88-26B76EB6DB0B}" destId="{3515C652-3ED3-42E7-9459-4C92320B9E4D}" srcOrd="0" destOrd="0" presId="urn:microsoft.com/office/officeart/2005/8/layout/hierarchy3"/>
    <dgm:cxn modelId="{ED68BE82-0E9C-4E6D-87AB-479D76C150EB}" srcId="{68672F90-8833-4D23-8296-7955B4AD3226}" destId="{2B3FAC8B-B310-496C-8631-3CC920E64153}" srcOrd="0" destOrd="0" parTransId="{30DB5956-DAE0-4605-A52B-5C626D16CFF2}" sibTransId="{63B5ECC6-8F11-46BF-9A44-5CE30553544B}"/>
    <dgm:cxn modelId="{111360CA-3886-41A1-80BD-B2D6EE555259}" type="presOf" srcId="{55737280-649C-42AE-8F56-47BD56012A68}" destId="{D3B99C4B-F91D-424F-B6BF-9ECB9EEE9DFF}" srcOrd="0" destOrd="0" presId="urn:microsoft.com/office/officeart/2005/8/layout/hierarchy3"/>
    <dgm:cxn modelId="{26D71CE4-C425-45FF-803B-BF59CDFFA2E7}" type="presOf" srcId="{68672F90-8833-4D23-8296-7955B4AD3226}" destId="{C05C1D35-3107-455C-B458-41F8F9E87F02}" srcOrd="0" destOrd="0" presId="urn:microsoft.com/office/officeart/2005/8/layout/hierarchy3"/>
    <dgm:cxn modelId="{C0B84D88-8AA7-4F8E-ABD2-AB9A62F7C564}" srcId="{68672F90-8833-4D23-8296-7955B4AD3226}" destId="{55737280-649C-42AE-8F56-47BD56012A68}" srcOrd="1" destOrd="0" parTransId="{E67E93D2-7524-4D7F-A23D-77A029D08472}" sibTransId="{356C5FB9-B849-4E27-8AB9-F23363C20CF7}"/>
    <dgm:cxn modelId="{540C0454-3C21-4C48-A8A0-AC429EDB438D}" type="presParOf" srcId="{C05C1D35-3107-455C-B458-41F8F9E87F02}" destId="{BD8A19E9-85EA-4B13-9137-1EBDCA6970D0}" srcOrd="0" destOrd="0" presId="urn:microsoft.com/office/officeart/2005/8/layout/hierarchy3"/>
    <dgm:cxn modelId="{1C52D2B3-33A7-4A19-90A8-4109852DE1FE}" type="presParOf" srcId="{BD8A19E9-85EA-4B13-9137-1EBDCA6970D0}" destId="{54CBB5FB-A98E-4287-A0F9-50E56A5C4D34}" srcOrd="0" destOrd="0" presId="urn:microsoft.com/office/officeart/2005/8/layout/hierarchy3"/>
    <dgm:cxn modelId="{5FE08942-A114-4634-8876-451F5B7D0BBD}" type="presParOf" srcId="{54CBB5FB-A98E-4287-A0F9-50E56A5C4D34}" destId="{F96D4070-19F5-414A-AF35-D800044D44BD}" srcOrd="0" destOrd="0" presId="urn:microsoft.com/office/officeart/2005/8/layout/hierarchy3"/>
    <dgm:cxn modelId="{080E3F0E-2A24-4FE3-8922-BEFBFC1D1068}" type="presParOf" srcId="{54CBB5FB-A98E-4287-A0F9-50E56A5C4D34}" destId="{FC2A0F16-00AB-4BFF-86B8-172982FDB6DC}" srcOrd="1" destOrd="0" presId="urn:microsoft.com/office/officeart/2005/8/layout/hierarchy3"/>
    <dgm:cxn modelId="{D50D7F5B-F728-4619-AEAE-07B06D79FCA4}" type="presParOf" srcId="{BD8A19E9-85EA-4B13-9137-1EBDCA6970D0}" destId="{4DB48582-7B5A-4688-ACD6-3E8C7CAB2698}" srcOrd="1" destOrd="0" presId="urn:microsoft.com/office/officeart/2005/8/layout/hierarchy3"/>
    <dgm:cxn modelId="{D730C932-E73C-4451-953A-EDFD352F57FF}" type="presParOf" srcId="{4DB48582-7B5A-4688-ACD6-3E8C7CAB2698}" destId="{DCF37EA6-3622-473B-A93A-6324FCA067CD}" srcOrd="0" destOrd="0" presId="urn:microsoft.com/office/officeart/2005/8/layout/hierarchy3"/>
    <dgm:cxn modelId="{2D85F596-A6D7-4FAF-AF29-7AE5607721E2}" type="presParOf" srcId="{4DB48582-7B5A-4688-ACD6-3E8C7CAB2698}" destId="{3515C652-3ED3-42E7-9459-4C92320B9E4D}" srcOrd="1" destOrd="0" presId="urn:microsoft.com/office/officeart/2005/8/layout/hierarchy3"/>
    <dgm:cxn modelId="{3A55D2CA-4716-4110-B0A1-858C917E0378}" type="presParOf" srcId="{C05C1D35-3107-455C-B458-41F8F9E87F02}" destId="{F9482FEC-D661-42B2-865A-D166AEB16BDB}" srcOrd="1" destOrd="0" presId="urn:microsoft.com/office/officeart/2005/8/layout/hierarchy3"/>
    <dgm:cxn modelId="{9CE413E8-F1BB-424C-BA3B-E5888EDDB190}" type="presParOf" srcId="{F9482FEC-D661-42B2-865A-D166AEB16BDB}" destId="{2E85A97F-0E2C-4767-A251-9684CF200C0A}" srcOrd="0" destOrd="0" presId="urn:microsoft.com/office/officeart/2005/8/layout/hierarchy3"/>
    <dgm:cxn modelId="{B372AC1B-A2D2-45C8-B580-41D6A36C863B}" type="presParOf" srcId="{2E85A97F-0E2C-4767-A251-9684CF200C0A}" destId="{D3B99C4B-F91D-424F-B6BF-9ECB9EEE9DFF}" srcOrd="0" destOrd="0" presId="urn:microsoft.com/office/officeart/2005/8/layout/hierarchy3"/>
    <dgm:cxn modelId="{4D5DF912-F743-453C-82E2-C29797A387FB}" type="presParOf" srcId="{2E85A97F-0E2C-4767-A251-9684CF200C0A}" destId="{D3835FFC-9062-4213-8366-235FFEF6E51D}" srcOrd="1" destOrd="0" presId="urn:microsoft.com/office/officeart/2005/8/layout/hierarchy3"/>
    <dgm:cxn modelId="{1E93C516-82F8-40BB-B752-858E4499EB34}" type="presParOf" srcId="{F9482FEC-D661-42B2-865A-D166AEB16BDB}" destId="{5D8D0CEF-EF19-4A48-922D-BDF6EFA057CA}" srcOrd="1" destOrd="0" presId="urn:microsoft.com/office/officeart/2005/8/layout/hierarchy3"/>
    <dgm:cxn modelId="{EE933957-1642-4C59-9651-EC7BD1F30D1B}" type="presParOf" srcId="{5D8D0CEF-EF19-4A48-922D-BDF6EFA057CA}" destId="{5B6CD1B8-7CF5-44C6-B831-5AA2CC968C4A}" srcOrd="0" destOrd="0" presId="urn:microsoft.com/office/officeart/2005/8/layout/hierarchy3"/>
    <dgm:cxn modelId="{56A2DD5F-7F9C-4945-8BFA-7345A8314754}" type="presParOf" srcId="{5D8D0CEF-EF19-4A48-922D-BDF6EFA057CA}" destId="{0F75D35B-C885-4785-AEDA-19B0602F8892}" srcOrd="1" destOrd="0" presId="urn:microsoft.com/office/officeart/2005/8/layout/hierarchy3"/>
  </dgm:cxnLst>
  <dgm:bg>
    <a:noFill/>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6315BB2E-9314-4844-B4FF-852ADDEEF177}" type="doc">
      <dgm:prSet loTypeId="urn:microsoft.com/office/officeart/2005/8/layout/target3" loCatId="relationship" qsTypeId="urn:microsoft.com/office/officeart/2005/8/quickstyle/3d1" qsCatId="3D" csTypeId="urn:microsoft.com/office/officeart/2005/8/colors/colorful2" csCatId="colorful" phldr="1"/>
      <dgm:spPr/>
      <dgm:t>
        <a:bodyPr/>
        <a:lstStyle/>
        <a:p>
          <a:pPr rtl="1"/>
          <a:endParaRPr lang="ar-JO"/>
        </a:p>
      </dgm:t>
    </dgm:pt>
    <dgm:pt modelId="{62E5B419-50A9-44FD-ACC6-493A005EC7A9}">
      <dgm:prSet phldrT="[Text]"/>
      <dgm:spPr/>
      <dgm:t>
        <a:bodyPr/>
        <a:lstStyle/>
        <a:p>
          <a:pPr rtl="1"/>
          <a:r>
            <a:rPr lang="ar-JO" b="1" dirty="0" smtClean="0"/>
            <a:t> نظرية الإرادة (الاتجاه الشخصي) </a:t>
          </a:r>
          <a:endParaRPr lang="ar-JO" dirty="0"/>
        </a:p>
      </dgm:t>
    </dgm:pt>
    <dgm:pt modelId="{C4DB4DB8-B7DC-456E-8BEF-17878DB2AFBE}" type="parTrans" cxnId="{B449CE84-195D-4B8E-9F80-D59B03042C72}">
      <dgm:prSet/>
      <dgm:spPr/>
      <dgm:t>
        <a:bodyPr/>
        <a:lstStyle/>
        <a:p>
          <a:pPr rtl="1"/>
          <a:endParaRPr lang="ar-JO"/>
        </a:p>
      </dgm:t>
    </dgm:pt>
    <dgm:pt modelId="{94B7B13D-CB1E-46A2-80B3-D96D06DC3CE3}" type="sibTrans" cxnId="{B449CE84-195D-4B8E-9F80-D59B03042C72}">
      <dgm:prSet/>
      <dgm:spPr/>
      <dgm:t>
        <a:bodyPr/>
        <a:lstStyle/>
        <a:p>
          <a:pPr rtl="1"/>
          <a:endParaRPr lang="ar-JO"/>
        </a:p>
      </dgm:t>
    </dgm:pt>
    <dgm:pt modelId="{B879ABCE-4140-41AD-AC40-A483886BD64A}">
      <dgm:prSet phldrT="[Text]"/>
      <dgm:spPr/>
      <dgm:t>
        <a:bodyPr/>
        <a:lstStyle/>
        <a:p>
          <a:pPr rtl="1"/>
          <a:r>
            <a:rPr lang="ar-JO" b="1" dirty="0" smtClean="0"/>
            <a:t>نظرية المصلحة (الاتجاه الموضوعي) </a:t>
          </a:r>
          <a:endParaRPr lang="ar-JO" dirty="0"/>
        </a:p>
      </dgm:t>
    </dgm:pt>
    <dgm:pt modelId="{7EA85BC9-4264-4194-AF9C-8C5D68839306}" type="parTrans" cxnId="{B6409668-379C-47FC-BA89-DA5FB74703FA}">
      <dgm:prSet/>
      <dgm:spPr/>
      <dgm:t>
        <a:bodyPr/>
        <a:lstStyle/>
        <a:p>
          <a:pPr rtl="1"/>
          <a:endParaRPr lang="ar-JO"/>
        </a:p>
      </dgm:t>
    </dgm:pt>
    <dgm:pt modelId="{8EA9AD4C-9E3A-440C-9E43-FA8DB1FA6900}" type="sibTrans" cxnId="{B6409668-379C-47FC-BA89-DA5FB74703FA}">
      <dgm:prSet/>
      <dgm:spPr/>
      <dgm:t>
        <a:bodyPr/>
        <a:lstStyle/>
        <a:p>
          <a:pPr rtl="1"/>
          <a:endParaRPr lang="ar-JO"/>
        </a:p>
      </dgm:t>
    </dgm:pt>
    <dgm:pt modelId="{EE732FC5-3F35-49E9-B4A3-9AAA508C0AA3}">
      <dgm:prSet/>
      <dgm:spPr/>
      <dgm:t>
        <a:bodyPr/>
        <a:lstStyle/>
        <a:p>
          <a:pPr rtl="1"/>
          <a:r>
            <a:rPr lang="ar-JO" b="1" dirty="0" smtClean="0"/>
            <a:t>نظرية الجمع بين الإرادة والمصلحة (الاتجاه المختلط) </a:t>
          </a:r>
          <a:endParaRPr lang="ar-JO" dirty="0"/>
        </a:p>
      </dgm:t>
    </dgm:pt>
    <dgm:pt modelId="{A71CD9AE-1145-409D-8C97-CD435E4683B8}" type="parTrans" cxnId="{EA6BE062-7C6B-4F27-858D-899B96AF196A}">
      <dgm:prSet/>
      <dgm:spPr/>
      <dgm:t>
        <a:bodyPr/>
        <a:lstStyle/>
        <a:p>
          <a:pPr rtl="1"/>
          <a:endParaRPr lang="ar-JO"/>
        </a:p>
      </dgm:t>
    </dgm:pt>
    <dgm:pt modelId="{6E212AC2-263C-4055-9416-72F75F8C372A}" type="sibTrans" cxnId="{EA6BE062-7C6B-4F27-858D-899B96AF196A}">
      <dgm:prSet/>
      <dgm:spPr/>
      <dgm:t>
        <a:bodyPr/>
        <a:lstStyle/>
        <a:p>
          <a:pPr rtl="1"/>
          <a:endParaRPr lang="ar-JO"/>
        </a:p>
      </dgm:t>
    </dgm:pt>
    <dgm:pt modelId="{4E29BE23-72EF-4EE8-8237-A0EBF8545046}">
      <dgm:prSet/>
      <dgm:spPr/>
      <dgm:t>
        <a:bodyPr/>
        <a:lstStyle/>
        <a:p>
          <a:pPr rtl="1"/>
          <a:r>
            <a:rPr lang="ar-JO" b="1" smtClean="0"/>
            <a:t>نظرية الاستئثار والتسلط (النظرية الحديثة) </a:t>
          </a:r>
          <a:endParaRPr lang="ar-JO"/>
        </a:p>
      </dgm:t>
    </dgm:pt>
    <dgm:pt modelId="{D406400B-EF3E-44F6-9E94-DC55651A6D36}" type="parTrans" cxnId="{B1D74ADC-140B-47B5-ABD7-91AA15B08E33}">
      <dgm:prSet/>
      <dgm:spPr/>
      <dgm:t>
        <a:bodyPr/>
        <a:lstStyle/>
        <a:p>
          <a:pPr rtl="1"/>
          <a:endParaRPr lang="ar-JO"/>
        </a:p>
      </dgm:t>
    </dgm:pt>
    <dgm:pt modelId="{0E1695BE-CC91-4356-AE30-73879E9D92E2}" type="sibTrans" cxnId="{B1D74ADC-140B-47B5-ABD7-91AA15B08E33}">
      <dgm:prSet/>
      <dgm:spPr/>
      <dgm:t>
        <a:bodyPr/>
        <a:lstStyle/>
        <a:p>
          <a:pPr rtl="1"/>
          <a:endParaRPr lang="ar-JO"/>
        </a:p>
      </dgm:t>
    </dgm:pt>
    <dgm:pt modelId="{8EAEECE4-590A-424E-AADB-214F66F90E42}" type="pres">
      <dgm:prSet presAssocID="{6315BB2E-9314-4844-B4FF-852ADDEEF177}" presName="Name0" presStyleCnt="0">
        <dgm:presLayoutVars>
          <dgm:chMax val="7"/>
          <dgm:dir val="rev"/>
          <dgm:animLvl val="lvl"/>
          <dgm:resizeHandles val="exact"/>
        </dgm:presLayoutVars>
      </dgm:prSet>
      <dgm:spPr/>
      <dgm:t>
        <a:bodyPr/>
        <a:lstStyle/>
        <a:p>
          <a:endParaRPr lang="en-US"/>
        </a:p>
      </dgm:t>
    </dgm:pt>
    <dgm:pt modelId="{AF24268B-2740-4CF3-A999-855ADECF7095}" type="pres">
      <dgm:prSet presAssocID="{62E5B419-50A9-44FD-ACC6-493A005EC7A9}" presName="circle1" presStyleLbl="node1" presStyleIdx="0" presStyleCnt="4"/>
      <dgm:spPr/>
      <dgm:t>
        <a:bodyPr/>
        <a:lstStyle/>
        <a:p>
          <a:endParaRPr lang="en-US"/>
        </a:p>
      </dgm:t>
    </dgm:pt>
    <dgm:pt modelId="{B1CCE3F9-9C14-4C25-A7A6-BB0FA4A619B0}" type="pres">
      <dgm:prSet presAssocID="{62E5B419-50A9-44FD-ACC6-493A005EC7A9}" presName="space" presStyleCnt="0"/>
      <dgm:spPr/>
      <dgm:t>
        <a:bodyPr/>
        <a:lstStyle/>
        <a:p>
          <a:endParaRPr lang="en-US"/>
        </a:p>
      </dgm:t>
    </dgm:pt>
    <dgm:pt modelId="{22643D11-6166-4416-A90B-3D5AB4E85644}" type="pres">
      <dgm:prSet presAssocID="{62E5B419-50A9-44FD-ACC6-493A005EC7A9}" presName="rect1" presStyleLbl="alignAcc1" presStyleIdx="0" presStyleCnt="4"/>
      <dgm:spPr/>
      <dgm:t>
        <a:bodyPr/>
        <a:lstStyle/>
        <a:p>
          <a:pPr rtl="1"/>
          <a:endParaRPr lang="ar-JO"/>
        </a:p>
      </dgm:t>
    </dgm:pt>
    <dgm:pt modelId="{9249034E-97A5-4142-B5DE-8AAB3C2F4367}" type="pres">
      <dgm:prSet presAssocID="{4E29BE23-72EF-4EE8-8237-A0EBF8545046}" presName="vertSpace2" presStyleLbl="node1" presStyleIdx="0" presStyleCnt="4"/>
      <dgm:spPr/>
      <dgm:t>
        <a:bodyPr/>
        <a:lstStyle/>
        <a:p>
          <a:endParaRPr lang="en-US"/>
        </a:p>
      </dgm:t>
    </dgm:pt>
    <dgm:pt modelId="{246F8A25-0C38-4892-BA7E-7CFCF6F8DD23}" type="pres">
      <dgm:prSet presAssocID="{4E29BE23-72EF-4EE8-8237-A0EBF8545046}" presName="circle2" presStyleLbl="node1" presStyleIdx="1" presStyleCnt="4"/>
      <dgm:spPr/>
      <dgm:t>
        <a:bodyPr/>
        <a:lstStyle/>
        <a:p>
          <a:endParaRPr lang="en-US"/>
        </a:p>
      </dgm:t>
    </dgm:pt>
    <dgm:pt modelId="{6AA11F20-163D-4546-A20C-FB1156C40D7E}" type="pres">
      <dgm:prSet presAssocID="{4E29BE23-72EF-4EE8-8237-A0EBF8545046}" presName="rect2" presStyleLbl="alignAcc1" presStyleIdx="1" presStyleCnt="4"/>
      <dgm:spPr/>
      <dgm:t>
        <a:bodyPr/>
        <a:lstStyle/>
        <a:p>
          <a:endParaRPr lang="en-US"/>
        </a:p>
      </dgm:t>
    </dgm:pt>
    <dgm:pt modelId="{E6C91B8B-C0F8-46AD-BC2E-C56C33688447}" type="pres">
      <dgm:prSet presAssocID="{EE732FC5-3F35-49E9-B4A3-9AAA508C0AA3}" presName="vertSpace3" presStyleLbl="node1" presStyleIdx="1" presStyleCnt="4"/>
      <dgm:spPr/>
      <dgm:t>
        <a:bodyPr/>
        <a:lstStyle/>
        <a:p>
          <a:endParaRPr lang="en-US"/>
        </a:p>
      </dgm:t>
    </dgm:pt>
    <dgm:pt modelId="{757FE3A2-032B-45FE-9E68-F23FF25F7F5A}" type="pres">
      <dgm:prSet presAssocID="{EE732FC5-3F35-49E9-B4A3-9AAA508C0AA3}" presName="circle3" presStyleLbl="node1" presStyleIdx="2" presStyleCnt="4"/>
      <dgm:spPr/>
      <dgm:t>
        <a:bodyPr/>
        <a:lstStyle/>
        <a:p>
          <a:endParaRPr lang="en-US"/>
        </a:p>
      </dgm:t>
    </dgm:pt>
    <dgm:pt modelId="{222914A3-8D64-4E42-A3B4-8F5B85AB0D79}" type="pres">
      <dgm:prSet presAssocID="{EE732FC5-3F35-49E9-B4A3-9AAA508C0AA3}" presName="rect3" presStyleLbl="alignAcc1" presStyleIdx="2" presStyleCnt="4"/>
      <dgm:spPr/>
      <dgm:t>
        <a:bodyPr/>
        <a:lstStyle/>
        <a:p>
          <a:pPr rtl="1"/>
          <a:endParaRPr lang="ar-JO"/>
        </a:p>
      </dgm:t>
    </dgm:pt>
    <dgm:pt modelId="{6CE54DDC-41FD-4457-B18A-CB12013252D7}" type="pres">
      <dgm:prSet presAssocID="{B879ABCE-4140-41AD-AC40-A483886BD64A}" presName="vertSpace4" presStyleLbl="node1" presStyleIdx="2" presStyleCnt="4"/>
      <dgm:spPr/>
      <dgm:t>
        <a:bodyPr/>
        <a:lstStyle/>
        <a:p>
          <a:endParaRPr lang="en-US"/>
        </a:p>
      </dgm:t>
    </dgm:pt>
    <dgm:pt modelId="{9A07AC81-9A64-403C-ACC3-4947661D19B6}" type="pres">
      <dgm:prSet presAssocID="{B879ABCE-4140-41AD-AC40-A483886BD64A}" presName="circle4" presStyleLbl="node1" presStyleIdx="3" presStyleCnt="4"/>
      <dgm:spPr/>
      <dgm:t>
        <a:bodyPr/>
        <a:lstStyle/>
        <a:p>
          <a:endParaRPr lang="en-US"/>
        </a:p>
      </dgm:t>
    </dgm:pt>
    <dgm:pt modelId="{FC63A1C0-1273-4B88-8E34-191D9ACF7854}" type="pres">
      <dgm:prSet presAssocID="{B879ABCE-4140-41AD-AC40-A483886BD64A}" presName="rect4" presStyleLbl="alignAcc1" presStyleIdx="3" presStyleCnt="4"/>
      <dgm:spPr/>
      <dgm:t>
        <a:bodyPr/>
        <a:lstStyle/>
        <a:p>
          <a:pPr rtl="1"/>
          <a:endParaRPr lang="ar-JO"/>
        </a:p>
      </dgm:t>
    </dgm:pt>
    <dgm:pt modelId="{01DBB018-BFDD-4DBA-AB55-1204D92BAFD2}" type="pres">
      <dgm:prSet presAssocID="{62E5B419-50A9-44FD-ACC6-493A005EC7A9}" presName="rect1ParTxNoCh" presStyleLbl="alignAcc1" presStyleIdx="3" presStyleCnt="4">
        <dgm:presLayoutVars>
          <dgm:chMax val="1"/>
          <dgm:bulletEnabled val="1"/>
        </dgm:presLayoutVars>
      </dgm:prSet>
      <dgm:spPr/>
      <dgm:t>
        <a:bodyPr/>
        <a:lstStyle/>
        <a:p>
          <a:pPr rtl="1"/>
          <a:endParaRPr lang="ar-JO"/>
        </a:p>
      </dgm:t>
    </dgm:pt>
    <dgm:pt modelId="{D14C091D-FF9D-4507-BA79-5426F1BA0F6F}" type="pres">
      <dgm:prSet presAssocID="{4E29BE23-72EF-4EE8-8237-A0EBF8545046}" presName="rect2ParTxNoCh" presStyleLbl="alignAcc1" presStyleIdx="3" presStyleCnt="4">
        <dgm:presLayoutVars>
          <dgm:chMax val="1"/>
          <dgm:bulletEnabled val="1"/>
        </dgm:presLayoutVars>
      </dgm:prSet>
      <dgm:spPr/>
      <dgm:t>
        <a:bodyPr/>
        <a:lstStyle/>
        <a:p>
          <a:endParaRPr lang="en-US"/>
        </a:p>
      </dgm:t>
    </dgm:pt>
    <dgm:pt modelId="{3869E331-EA0F-45E9-8DBE-231F17339CB8}" type="pres">
      <dgm:prSet presAssocID="{EE732FC5-3F35-49E9-B4A3-9AAA508C0AA3}" presName="rect3ParTxNoCh" presStyleLbl="alignAcc1" presStyleIdx="3" presStyleCnt="4">
        <dgm:presLayoutVars>
          <dgm:chMax val="1"/>
          <dgm:bulletEnabled val="1"/>
        </dgm:presLayoutVars>
      </dgm:prSet>
      <dgm:spPr/>
      <dgm:t>
        <a:bodyPr/>
        <a:lstStyle/>
        <a:p>
          <a:pPr rtl="1"/>
          <a:endParaRPr lang="ar-JO"/>
        </a:p>
      </dgm:t>
    </dgm:pt>
    <dgm:pt modelId="{64D6F8D9-FC0C-46EC-B988-59910295DF56}" type="pres">
      <dgm:prSet presAssocID="{B879ABCE-4140-41AD-AC40-A483886BD64A}" presName="rect4ParTxNoCh" presStyleLbl="alignAcc1" presStyleIdx="3" presStyleCnt="4">
        <dgm:presLayoutVars>
          <dgm:chMax val="1"/>
          <dgm:bulletEnabled val="1"/>
        </dgm:presLayoutVars>
      </dgm:prSet>
      <dgm:spPr/>
      <dgm:t>
        <a:bodyPr/>
        <a:lstStyle/>
        <a:p>
          <a:pPr rtl="1"/>
          <a:endParaRPr lang="ar-JO"/>
        </a:p>
      </dgm:t>
    </dgm:pt>
  </dgm:ptLst>
  <dgm:cxnLst>
    <dgm:cxn modelId="{4A2B07DE-0205-4F6B-BA22-85463DDE5628}" type="presOf" srcId="{6315BB2E-9314-4844-B4FF-852ADDEEF177}" destId="{8EAEECE4-590A-424E-AADB-214F66F90E42}" srcOrd="0" destOrd="0" presId="urn:microsoft.com/office/officeart/2005/8/layout/target3"/>
    <dgm:cxn modelId="{04D50892-21B9-4408-BAB4-424489993D46}" type="presOf" srcId="{B879ABCE-4140-41AD-AC40-A483886BD64A}" destId="{FC63A1C0-1273-4B88-8E34-191D9ACF7854}" srcOrd="0" destOrd="0" presId="urn:microsoft.com/office/officeart/2005/8/layout/target3"/>
    <dgm:cxn modelId="{1686A1E1-0211-4A5D-8E15-439C1B2ADBE5}" type="presOf" srcId="{EE732FC5-3F35-49E9-B4A3-9AAA508C0AA3}" destId="{222914A3-8D64-4E42-A3B4-8F5B85AB0D79}" srcOrd="0" destOrd="0" presId="urn:microsoft.com/office/officeart/2005/8/layout/target3"/>
    <dgm:cxn modelId="{EA6BE062-7C6B-4F27-858D-899B96AF196A}" srcId="{6315BB2E-9314-4844-B4FF-852ADDEEF177}" destId="{EE732FC5-3F35-49E9-B4A3-9AAA508C0AA3}" srcOrd="2" destOrd="0" parTransId="{A71CD9AE-1145-409D-8C97-CD435E4683B8}" sibTransId="{6E212AC2-263C-4055-9416-72F75F8C372A}"/>
    <dgm:cxn modelId="{7A02ABD0-FDEF-4079-8E04-4ECBEC6F2FD4}" type="presOf" srcId="{4E29BE23-72EF-4EE8-8237-A0EBF8545046}" destId="{D14C091D-FF9D-4507-BA79-5426F1BA0F6F}" srcOrd="1" destOrd="0" presId="urn:microsoft.com/office/officeart/2005/8/layout/target3"/>
    <dgm:cxn modelId="{3CE2A232-7A6B-431E-9FDA-455B83A5C26C}" type="presOf" srcId="{4E29BE23-72EF-4EE8-8237-A0EBF8545046}" destId="{6AA11F20-163D-4546-A20C-FB1156C40D7E}" srcOrd="0" destOrd="0" presId="urn:microsoft.com/office/officeart/2005/8/layout/target3"/>
    <dgm:cxn modelId="{6922C4D7-36BE-4976-BDBD-C893F066DCBC}" type="presOf" srcId="{62E5B419-50A9-44FD-ACC6-493A005EC7A9}" destId="{01DBB018-BFDD-4DBA-AB55-1204D92BAFD2}" srcOrd="1" destOrd="0" presId="urn:microsoft.com/office/officeart/2005/8/layout/target3"/>
    <dgm:cxn modelId="{B6409668-379C-47FC-BA89-DA5FB74703FA}" srcId="{6315BB2E-9314-4844-B4FF-852ADDEEF177}" destId="{B879ABCE-4140-41AD-AC40-A483886BD64A}" srcOrd="3" destOrd="0" parTransId="{7EA85BC9-4264-4194-AF9C-8C5D68839306}" sibTransId="{8EA9AD4C-9E3A-440C-9E43-FA8DB1FA6900}"/>
    <dgm:cxn modelId="{2ED91CE2-DA01-40A0-B013-73CF5F944D07}" type="presOf" srcId="{EE732FC5-3F35-49E9-B4A3-9AAA508C0AA3}" destId="{3869E331-EA0F-45E9-8DBE-231F17339CB8}" srcOrd="1" destOrd="0" presId="urn:microsoft.com/office/officeart/2005/8/layout/target3"/>
    <dgm:cxn modelId="{8D41705A-5D2D-4623-A365-CA415BE1742C}" type="presOf" srcId="{B879ABCE-4140-41AD-AC40-A483886BD64A}" destId="{64D6F8D9-FC0C-46EC-B988-59910295DF56}" srcOrd="1" destOrd="0" presId="urn:microsoft.com/office/officeart/2005/8/layout/target3"/>
    <dgm:cxn modelId="{AC319BE8-9C2A-4B61-8BA5-668F00DFA5BE}" type="presOf" srcId="{62E5B419-50A9-44FD-ACC6-493A005EC7A9}" destId="{22643D11-6166-4416-A90B-3D5AB4E85644}" srcOrd="0" destOrd="0" presId="urn:microsoft.com/office/officeart/2005/8/layout/target3"/>
    <dgm:cxn modelId="{B1D74ADC-140B-47B5-ABD7-91AA15B08E33}" srcId="{6315BB2E-9314-4844-B4FF-852ADDEEF177}" destId="{4E29BE23-72EF-4EE8-8237-A0EBF8545046}" srcOrd="1" destOrd="0" parTransId="{D406400B-EF3E-44F6-9E94-DC55651A6D36}" sibTransId="{0E1695BE-CC91-4356-AE30-73879E9D92E2}"/>
    <dgm:cxn modelId="{B449CE84-195D-4B8E-9F80-D59B03042C72}" srcId="{6315BB2E-9314-4844-B4FF-852ADDEEF177}" destId="{62E5B419-50A9-44FD-ACC6-493A005EC7A9}" srcOrd="0" destOrd="0" parTransId="{C4DB4DB8-B7DC-456E-8BEF-17878DB2AFBE}" sibTransId="{94B7B13D-CB1E-46A2-80B3-D96D06DC3CE3}"/>
    <dgm:cxn modelId="{A16CD50D-7387-428E-9DDC-00F17583230B}" type="presParOf" srcId="{8EAEECE4-590A-424E-AADB-214F66F90E42}" destId="{AF24268B-2740-4CF3-A999-855ADECF7095}" srcOrd="0" destOrd="0" presId="urn:microsoft.com/office/officeart/2005/8/layout/target3"/>
    <dgm:cxn modelId="{54B0AF51-E4E8-462C-BCD1-E6C8F2E77962}" type="presParOf" srcId="{8EAEECE4-590A-424E-AADB-214F66F90E42}" destId="{B1CCE3F9-9C14-4C25-A7A6-BB0FA4A619B0}" srcOrd="1" destOrd="0" presId="urn:microsoft.com/office/officeart/2005/8/layout/target3"/>
    <dgm:cxn modelId="{29473731-8B51-49FF-87A5-3C892AB183BD}" type="presParOf" srcId="{8EAEECE4-590A-424E-AADB-214F66F90E42}" destId="{22643D11-6166-4416-A90B-3D5AB4E85644}" srcOrd="2" destOrd="0" presId="urn:microsoft.com/office/officeart/2005/8/layout/target3"/>
    <dgm:cxn modelId="{E33F90F8-39C2-4E01-9605-FDA29DBDDA19}" type="presParOf" srcId="{8EAEECE4-590A-424E-AADB-214F66F90E42}" destId="{9249034E-97A5-4142-B5DE-8AAB3C2F4367}" srcOrd="3" destOrd="0" presId="urn:microsoft.com/office/officeart/2005/8/layout/target3"/>
    <dgm:cxn modelId="{E695240A-6994-4152-930D-DA237765CC26}" type="presParOf" srcId="{8EAEECE4-590A-424E-AADB-214F66F90E42}" destId="{246F8A25-0C38-4892-BA7E-7CFCF6F8DD23}" srcOrd="4" destOrd="0" presId="urn:microsoft.com/office/officeart/2005/8/layout/target3"/>
    <dgm:cxn modelId="{1780DD64-3191-448B-B6CA-60F9B6826BB0}" type="presParOf" srcId="{8EAEECE4-590A-424E-AADB-214F66F90E42}" destId="{6AA11F20-163D-4546-A20C-FB1156C40D7E}" srcOrd="5" destOrd="0" presId="urn:microsoft.com/office/officeart/2005/8/layout/target3"/>
    <dgm:cxn modelId="{1AECB6FA-C634-40CC-ADD8-1E7A820683E4}" type="presParOf" srcId="{8EAEECE4-590A-424E-AADB-214F66F90E42}" destId="{E6C91B8B-C0F8-46AD-BC2E-C56C33688447}" srcOrd="6" destOrd="0" presId="urn:microsoft.com/office/officeart/2005/8/layout/target3"/>
    <dgm:cxn modelId="{FADD997A-1D87-42A4-8715-E944FE318D35}" type="presParOf" srcId="{8EAEECE4-590A-424E-AADB-214F66F90E42}" destId="{757FE3A2-032B-45FE-9E68-F23FF25F7F5A}" srcOrd="7" destOrd="0" presId="urn:microsoft.com/office/officeart/2005/8/layout/target3"/>
    <dgm:cxn modelId="{35CB60AC-BCB0-4A0E-9A1E-94C346A847F9}" type="presParOf" srcId="{8EAEECE4-590A-424E-AADB-214F66F90E42}" destId="{222914A3-8D64-4E42-A3B4-8F5B85AB0D79}" srcOrd="8" destOrd="0" presId="urn:microsoft.com/office/officeart/2005/8/layout/target3"/>
    <dgm:cxn modelId="{B3C2B3AE-D391-478A-8A24-16DCF55CAC04}" type="presParOf" srcId="{8EAEECE4-590A-424E-AADB-214F66F90E42}" destId="{6CE54DDC-41FD-4457-B18A-CB12013252D7}" srcOrd="9" destOrd="0" presId="urn:microsoft.com/office/officeart/2005/8/layout/target3"/>
    <dgm:cxn modelId="{513FE2FE-FBBA-460D-9898-B649A3095C64}" type="presParOf" srcId="{8EAEECE4-590A-424E-AADB-214F66F90E42}" destId="{9A07AC81-9A64-403C-ACC3-4947661D19B6}" srcOrd="10" destOrd="0" presId="urn:microsoft.com/office/officeart/2005/8/layout/target3"/>
    <dgm:cxn modelId="{AF52C269-136D-45F4-BA66-9170B92FCB32}" type="presParOf" srcId="{8EAEECE4-590A-424E-AADB-214F66F90E42}" destId="{FC63A1C0-1273-4B88-8E34-191D9ACF7854}" srcOrd="11" destOrd="0" presId="urn:microsoft.com/office/officeart/2005/8/layout/target3"/>
    <dgm:cxn modelId="{60CE22D6-FBCC-41F3-9CC0-E5F4DE8A850C}" type="presParOf" srcId="{8EAEECE4-590A-424E-AADB-214F66F90E42}" destId="{01DBB018-BFDD-4DBA-AB55-1204D92BAFD2}" srcOrd="12" destOrd="0" presId="urn:microsoft.com/office/officeart/2005/8/layout/target3"/>
    <dgm:cxn modelId="{6BC173FA-BEC6-408B-A2D5-E45B0121A3A6}" type="presParOf" srcId="{8EAEECE4-590A-424E-AADB-214F66F90E42}" destId="{D14C091D-FF9D-4507-BA79-5426F1BA0F6F}" srcOrd="13" destOrd="0" presId="urn:microsoft.com/office/officeart/2005/8/layout/target3"/>
    <dgm:cxn modelId="{6A2C999B-C88C-4344-88D2-02E9891E8C32}" type="presParOf" srcId="{8EAEECE4-590A-424E-AADB-214F66F90E42}" destId="{3869E331-EA0F-45E9-8DBE-231F17339CB8}" srcOrd="14" destOrd="0" presId="urn:microsoft.com/office/officeart/2005/8/layout/target3"/>
    <dgm:cxn modelId="{C2F27F17-BE3C-48C5-A764-9362562EA4E3}" type="presParOf" srcId="{8EAEECE4-590A-424E-AADB-214F66F90E42}" destId="{64D6F8D9-FC0C-46EC-B988-59910295DF56}" srcOrd="15" destOrd="0" presId="urn:microsoft.com/office/officeart/2005/8/layout/target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FBC9A6B0-498E-4646-813E-6918B699EBCB}" type="doc">
      <dgm:prSet loTypeId="urn:microsoft.com/office/officeart/2009/3/layout/SubStepProcess" loCatId="process" qsTypeId="urn:microsoft.com/office/officeart/2005/8/quickstyle/3d2" qsCatId="3D" csTypeId="urn:microsoft.com/office/officeart/2005/8/colors/colorful2" csCatId="colorful" phldr="1"/>
      <dgm:spPr/>
      <dgm:t>
        <a:bodyPr/>
        <a:lstStyle/>
        <a:p>
          <a:pPr rtl="1"/>
          <a:endParaRPr lang="ar-JO"/>
        </a:p>
      </dgm:t>
    </dgm:pt>
    <dgm:pt modelId="{9780C692-8FF3-4F51-B8AF-1DF7CF4FF6C3}">
      <dgm:prSet phldrT="[Text]" custT="1"/>
      <dgm:spPr/>
      <dgm:t>
        <a:bodyPr/>
        <a:lstStyle/>
        <a:p>
          <a:pPr rtl="1"/>
          <a:r>
            <a:rPr lang="ar-JO" sz="2800" b="1" smtClean="0">
              <a:solidFill>
                <a:schemeClr val="tx1"/>
              </a:solidFill>
              <a:effectLst>
                <a:outerShdw blurRad="38100" dist="38100" dir="2700000" algn="tl">
                  <a:srgbClr val="000000">
                    <a:alpha val="43137"/>
                  </a:srgbClr>
                </a:outerShdw>
              </a:effectLst>
            </a:rPr>
            <a:t>الاستئثار </a:t>
          </a:r>
          <a:endParaRPr lang="ar-JO" sz="2800" b="1" dirty="0">
            <a:solidFill>
              <a:schemeClr val="tx1"/>
            </a:solidFill>
            <a:effectLst>
              <a:outerShdw blurRad="38100" dist="38100" dir="2700000" algn="tl">
                <a:srgbClr val="000000">
                  <a:alpha val="43137"/>
                </a:srgbClr>
              </a:outerShdw>
            </a:effectLst>
          </a:endParaRPr>
        </a:p>
      </dgm:t>
    </dgm:pt>
    <dgm:pt modelId="{41688FCE-E261-4D33-A5C3-A247B50AB213}" type="parTrans" cxnId="{0173BE95-FC0C-4E7D-97ED-E13E7E581BB1}">
      <dgm:prSet/>
      <dgm:spPr/>
      <dgm:t>
        <a:bodyPr/>
        <a:lstStyle/>
        <a:p>
          <a:pPr rtl="1"/>
          <a:endParaRPr lang="ar-JO" sz="5400" b="1">
            <a:solidFill>
              <a:schemeClr val="bg1"/>
            </a:solidFill>
            <a:effectLst>
              <a:outerShdw blurRad="38100" dist="38100" dir="2700000" algn="tl">
                <a:srgbClr val="000000">
                  <a:alpha val="43137"/>
                </a:srgbClr>
              </a:outerShdw>
            </a:effectLst>
          </a:endParaRPr>
        </a:p>
      </dgm:t>
    </dgm:pt>
    <dgm:pt modelId="{2C54ED11-7836-4E03-8890-6C3081027FEE}" type="sibTrans" cxnId="{0173BE95-FC0C-4E7D-97ED-E13E7E581BB1}">
      <dgm:prSet/>
      <dgm:spPr/>
      <dgm:t>
        <a:bodyPr/>
        <a:lstStyle/>
        <a:p>
          <a:pPr rtl="1"/>
          <a:endParaRPr lang="ar-JO" sz="5400" b="1">
            <a:solidFill>
              <a:schemeClr val="bg1"/>
            </a:solidFill>
            <a:effectLst>
              <a:outerShdw blurRad="38100" dist="38100" dir="2700000" algn="tl">
                <a:srgbClr val="000000">
                  <a:alpha val="43137"/>
                </a:srgbClr>
              </a:outerShdw>
            </a:effectLst>
          </a:endParaRPr>
        </a:p>
      </dgm:t>
    </dgm:pt>
    <dgm:pt modelId="{2DA0E3A6-9EDC-40CA-97AB-D2F115C4E8FA}">
      <dgm:prSet custT="1"/>
      <dgm:spPr/>
      <dgm:t>
        <a:bodyPr/>
        <a:lstStyle/>
        <a:p>
          <a:pPr rtl="1"/>
          <a:r>
            <a:rPr lang="ar-JO" sz="2800" b="1" dirty="0" smtClean="0">
              <a:solidFill>
                <a:schemeClr val="tx1"/>
              </a:solidFill>
              <a:effectLst>
                <a:outerShdw blurRad="38100" dist="38100" dir="2700000" algn="tl">
                  <a:srgbClr val="000000">
                    <a:alpha val="43137"/>
                  </a:srgbClr>
                </a:outerShdw>
              </a:effectLst>
            </a:rPr>
            <a:t>التسلط </a:t>
          </a:r>
          <a:endParaRPr lang="en-US" sz="2800" b="1" dirty="0">
            <a:solidFill>
              <a:schemeClr val="tx1"/>
            </a:solidFill>
            <a:effectLst>
              <a:outerShdw blurRad="38100" dist="38100" dir="2700000" algn="tl">
                <a:srgbClr val="000000">
                  <a:alpha val="43137"/>
                </a:srgbClr>
              </a:outerShdw>
            </a:effectLst>
          </a:endParaRPr>
        </a:p>
      </dgm:t>
    </dgm:pt>
    <dgm:pt modelId="{2A7CFFB2-EA4A-4934-B073-BB1AD69642D1}" type="parTrans" cxnId="{25AD5A26-37ED-4069-B0F9-9F3AD921F215}">
      <dgm:prSet/>
      <dgm:spPr/>
      <dgm:t>
        <a:bodyPr/>
        <a:lstStyle/>
        <a:p>
          <a:pPr rtl="1"/>
          <a:endParaRPr lang="ar-JO" sz="5400" b="1">
            <a:solidFill>
              <a:schemeClr val="bg1"/>
            </a:solidFill>
            <a:effectLst>
              <a:outerShdw blurRad="38100" dist="38100" dir="2700000" algn="tl">
                <a:srgbClr val="000000">
                  <a:alpha val="43137"/>
                </a:srgbClr>
              </a:outerShdw>
            </a:effectLst>
          </a:endParaRPr>
        </a:p>
      </dgm:t>
    </dgm:pt>
    <dgm:pt modelId="{AD6A4D2B-C29F-40F5-9811-C0C62FC9950C}" type="sibTrans" cxnId="{25AD5A26-37ED-4069-B0F9-9F3AD921F215}">
      <dgm:prSet/>
      <dgm:spPr/>
      <dgm:t>
        <a:bodyPr/>
        <a:lstStyle/>
        <a:p>
          <a:pPr rtl="1"/>
          <a:endParaRPr lang="ar-JO" sz="5400" b="1">
            <a:solidFill>
              <a:schemeClr val="bg1"/>
            </a:solidFill>
            <a:effectLst>
              <a:outerShdw blurRad="38100" dist="38100" dir="2700000" algn="tl">
                <a:srgbClr val="000000">
                  <a:alpha val="43137"/>
                </a:srgbClr>
              </a:outerShdw>
            </a:effectLst>
          </a:endParaRPr>
        </a:p>
      </dgm:t>
    </dgm:pt>
    <dgm:pt modelId="{25A6BCA6-4FB0-470E-85B7-FC515BB8647C}">
      <dgm:prSet custT="1"/>
      <dgm:spPr/>
      <dgm:t>
        <a:bodyPr/>
        <a:lstStyle/>
        <a:p>
          <a:pPr rtl="1"/>
          <a:r>
            <a:rPr lang="ar-JO" sz="2400" b="1" smtClean="0">
              <a:solidFill>
                <a:schemeClr val="tx1"/>
              </a:solidFill>
              <a:effectLst>
                <a:outerShdw blurRad="38100" dist="38100" dir="2700000" algn="tl">
                  <a:srgbClr val="000000">
                    <a:alpha val="43137"/>
                  </a:srgbClr>
                </a:outerShdw>
              </a:effectLst>
            </a:rPr>
            <a:t>الرابطة القانونية </a:t>
          </a:r>
        </a:p>
        <a:p>
          <a:pPr rtl="1"/>
          <a:r>
            <a:rPr lang="ar-JO" sz="2400" b="1" smtClean="0">
              <a:solidFill>
                <a:schemeClr val="tx1"/>
              </a:solidFill>
              <a:effectLst>
                <a:outerShdw blurRad="38100" dist="38100" dir="2700000" algn="tl">
                  <a:srgbClr val="000000">
                    <a:alpha val="43137"/>
                  </a:srgbClr>
                </a:outerShdw>
              </a:effectLst>
            </a:rPr>
            <a:t>(احترام الغير للحق) </a:t>
          </a:r>
          <a:endParaRPr lang="en-US" sz="2400" b="1" dirty="0">
            <a:solidFill>
              <a:schemeClr val="tx1"/>
            </a:solidFill>
            <a:effectLst>
              <a:outerShdw blurRad="38100" dist="38100" dir="2700000" algn="tl">
                <a:srgbClr val="000000">
                  <a:alpha val="43137"/>
                </a:srgbClr>
              </a:outerShdw>
            </a:effectLst>
          </a:endParaRPr>
        </a:p>
      </dgm:t>
    </dgm:pt>
    <dgm:pt modelId="{A1419560-EA91-4716-9F82-EAFF9FA58C46}" type="parTrans" cxnId="{AB023E26-7FE7-4388-95FE-29AE4ECB42F4}">
      <dgm:prSet/>
      <dgm:spPr/>
      <dgm:t>
        <a:bodyPr/>
        <a:lstStyle/>
        <a:p>
          <a:pPr rtl="1"/>
          <a:endParaRPr lang="ar-JO" sz="5400" b="1">
            <a:solidFill>
              <a:schemeClr val="bg1"/>
            </a:solidFill>
            <a:effectLst>
              <a:outerShdw blurRad="38100" dist="38100" dir="2700000" algn="tl">
                <a:srgbClr val="000000">
                  <a:alpha val="43137"/>
                </a:srgbClr>
              </a:outerShdw>
            </a:effectLst>
          </a:endParaRPr>
        </a:p>
      </dgm:t>
    </dgm:pt>
    <dgm:pt modelId="{91BB14DD-01AD-45FA-A7F9-C0A11CD69076}" type="sibTrans" cxnId="{AB023E26-7FE7-4388-95FE-29AE4ECB42F4}">
      <dgm:prSet/>
      <dgm:spPr/>
      <dgm:t>
        <a:bodyPr/>
        <a:lstStyle/>
        <a:p>
          <a:pPr rtl="1"/>
          <a:endParaRPr lang="ar-JO" sz="5400" b="1">
            <a:solidFill>
              <a:schemeClr val="bg1"/>
            </a:solidFill>
            <a:effectLst>
              <a:outerShdw blurRad="38100" dist="38100" dir="2700000" algn="tl">
                <a:srgbClr val="000000">
                  <a:alpha val="43137"/>
                </a:srgbClr>
              </a:outerShdw>
            </a:effectLst>
          </a:endParaRPr>
        </a:p>
      </dgm:t>
    </dgm:pt>
    <dgm:pt modelId="{74EA2CB0-F213-476D-A810-5244A70A1F50}">
      <dgm:prSet custT="1"/>
      <dgm:spPr/>
      <dgm:t>
        <a:bodyPr/>
        <a:lstStyle/>
        <a:p>
          <a:pPr rtl="1"/>
          <a:r>
            <a:rPr lang="ar-JO" sz="2800" b="1" dirty="0" smtClean="0">
              <a:solidFill>
                <a:schemeClr val="tx1"/>
              </a:solidFill>
              <a:effectLst>
                <a:outerShdw blurRad="38100" dist="38100" dir="2700000" algn="tl">
                  <a:srgbClr val="000000">
                    <a:alpha val="43137"/>
                  </a:srgbClr>
                </a:outerShdw>
              </a:effectLst>
            </a:rPr>
            <a:t>الحماية القانونية </a:t>
          </a:r>
          <a:endParaRPr lang="en-US" sz="2800" b="1" dirty="0">
            <a:solidFill>
              <a:schemeClr val="tx1"/>
            </a:solidFill>
            <a:effectLst>
              <a:outerShdw blurRad="38100" dist="38100" dir="2700000" algn="tl">
                <a:srgbClr val="000000">
                  <a:alpha val="43137"/>
                </a:srgbClr>
              </a:outerShdw>
            </a:effectLst>
          </a:endParaRPr>
        </a:p>
      </dgm:t>
    </dgm:pt>
    <dgm:pt modelId="{F48AABC7-E3AA-480B-BA76-360446DBE318}" type="parTrans" cxnId="{E9CFEA18-3623-427F-9279-D7BD90B0B75E}">
      <dgm:prSet/>
      <dgm:spPr/>
      <dgm:t>
        <a:bodyPr/>
        <a:lstStyle/>
        <a:p>
          <a:pPr rtl="1"/>
          <a:endParaRPr lang="ar-JO" sz="5400" b="1">
            <a:solidFill>
              <a:schemeClr val="bg1"/>
            </a:solidFill>
            <a:effectLst>
              <a:outerShdw blurRad="38100" dist="38100" dir="2700000" algn="tl">
                <a:srgbClr val="000000">
                  <a:alpha val="43137"/>
                </a:srgbClr>
              </a:outerShdw>
            </a:effectLst>
          </a:endParaRPr>
        </a:p>
      </dgm:t>
    </dgm:pt>
    <dgm:pt modelId="{18477D78-EC4A-4A64-991D-46F73E576049}" type="sibTrans" cxnId="{E9CFEA18-3623-427F-9279-D7BD90B0B75E}">
      <dgm:prSet/>
      <dgm:spPr/>
      <dgm:t>
        <a:bodyPr/>
        <a:lstStyle/>
        <a:p>
          <a:pPr rtl="1"/>
          <a:endParaRPr lang="ar-JO" sz="5400" b="1">
            <a:solidFill>
              <a:schemeClr val="bg1"/>
            </a:solidFill>
            <a:effectLst>
              <a:outerShdw blurRad="38100" dist="38100" dir="2700000" algn="tl">
                <a:srgbClr val="000000">
                  <a:alpha val="43137"/>
                </a:srgbClr>
              </a:outerShdw>
            </a:effectLst>
          </a:endParaRPr>
        </a:p>
      </dgm:t>
    </dgm:pt>
    <dgm:pt modelId="{B394C7BE-BE49-4C2E-A701-7A717CCEB4FF}" type="pres">
      <dgm:prSet presAssocID="{FBC9A6B0-498E-4646-813E-6918B699EBCB}" presName="Name0" presStyleCnt="0">
        <dgm:presLayoutVars>
          <dgm:chMax val="7"/>
          <dgm:dir/>
          <dgm:animOne val="branch"/>
        </dgm:presLayoutVars>
      </dgm:prSet>
      <dgm:spPr/>
      <dgm:t>
        <a:bodyPr/>
        <a:lstStyle/>
        <a:p>
          <a:endParaRPr lang="en-US"/>
        </a:p>
      </dgm:t>
    </dgm:pt>
    <dgm:pt modelId="{9F43013F-7132-462A-9786-6C2AF9AA2222}" type="pres">
      <dgm:prSet presAssocID="{9780C692-8FF3-4F51-B8AF-1DF7CF4FF6C3}" presName="parTx1" presStyleLbl="node1" presStyleIdx="0" presStyleCnt="4"/>
      <dgm:spPr/>
      <dgm:t>
        <a:bodyPr/>
        <a:lstStyle/>
        <a:p>
          <a:endParaRPr lang="en-US"/>
        </a:p>
      </dgm:t>
    </dgm:pt>
    <dgm:pt modelId="{E7819EF8-3E56-4A15-A4E0-605963273C14}" type="pres">
      <dgm:prSet presAssocID="{2DA0E3A6-9EDC-40CA-97AB-D2F115C4E8FA}" presName="parTx2" presStyleLbl="node1" presStyleIdx="1" presStyleCnt="4"/>
      <dgm:spPr/>
      <dgm:t>
        <a:bodyPr/>
        <a:lstStyle/>
        <a:p>
          <a:endParaRPr lang="en-US"/>
        </a:p>
      </dgm:t>
    </dgm:pt>
    <dgm:pt modelId="{7A77C81C-52B8-4BA5-B836-95F26C4B59B1}" type="pres">
      <dgm:prSet presAssocID="{25A6BCA6-4FB0-470E-85B7-FC515BB8647C}" presName="parTx3" presStyleLbl="node1" presStyleIdx="2" presStyleCnt="4"/>
      <dgm:spPr/>
      <dgm:t>
        <a:bodyPr/>
        <a:lstStyle/>
        <a:p>
          <a:endParaRPr lang="en-US"/>
        </a:p>
      </dgm:t>
    </dgm:pt>
    <dgm:pt modelId="{1992AFF0-994E-4944-93E2-D35C116FF897}" type="pres">
      <dgm:prSet presAssocID="{74EA2CB0-F213-476D-A810-5244A70A1F50}" presName="parTx4" presStyleLbl="node1" presStyleIdx="3" presStyleCnt="4"/>
      <dgm:spPr/>
      <dgm:t>
        <a:bodyPr/>
        <a:lstStyle/>
        <a:p>
          <a:endParaRPr lang="en-US"/>
        </a:p>
      </dgm:t>
    </dgm:pt>
  </dgm:ptLst>
  <dgm:cxnLst>
    <dgm:cxn modelId="{0173BE95-FC0C-4E7D-97ED-E13E7E581BB1}" srcId="{FBC9A6B0-498E-4646-813E-6918B699EBCB}" destId="{9780C692-8FF3-4F51-B8AF-1DF7CF4FF6C3}" srcOrd="0" destOrd="0" parTransId="{41688FCE-E261-4D33-A5C3-A247B50AB213}" sibTransId="{2C54ED11-7836-4E03-8890-6C3081027FEE}"/>
    <dgm:cxn modelId="{AB023E26-7FE7-4388-95FE-29AE4ECB42F4}" srcId="{FBC9A6B0-498E-4646-813E-6918B699EBCB}" destId="{25A6BCA6-4FB0-470E-85B7-FC515BB8647C}" srcOrd="2" destOrd="0" parTransId="{A1419560-EA91-4716-9F82-EAFF9FA58C46}" sibTransId="{91BB14DD-01AD-45FA-A7F9-C0A11CD69076}"/>
    <dgm:cxn modelId="{21D7D914-08FA-4F6E-B7E5-F0534B3BBA9D}" type="presOf" srcId="{25A6BCA6-4FB0-470E-85B7-FC515BB8647C}" destId="{7A77C81C-52B8-4BA5-B836-95F26C4B59B1}" srcOrd="0" destOrd="0" presId="urn:microsoft.com/office/officeart/2009/3/layout/SubStepProcess"/>
    <dgm:cxn modelId="{25AD5A26-37ED-4069-B0F9-9F3AD921F215}" srcId="{FBC9A6B0-498E-4646-813E-6918B699EBCB}" destId="{2DA0E3A6-9EDC-40CA-97AB-D2F115C4E8FA}" srcOrd="1" destOrd="0" parTransId="{2A7CFFB2-EA4A-4934-B073-BB1AD69642D1}" sibTransId="{AD6A4D2B-C29F-40F5-9811-C0C62FC9950C}"/>
    <dgm:cxn modelId="{82ACAAAA-9380-4AC1-8948-ECA5ACFC6164}" type="presOf" srcId="{9780C692-8FF3-4F51-B8AF-1DF7CF4FF6C3}" destId="{9F43013F-7132-462A-9786-6C2AF9AA2222}" srcOrd="0" destOrd="0" presId="urn:microsoft.com/office/officeart/2009/3/layout/SubStepProcess"/>
    <dgm:cxn modelId="{E9CFEA18-3623-427F-9279-D7BD90B0B75E}" srcId="{FBC9A6B0-498E-4646-813E-6918B699EBCB}" destId="{74EA2CB0-F213-476D-A810-5244A70A1F50}" srcOrd="3" destOrd="0" parTransId="{F48AABC7-E3AA-480B-BA76-360446DBE318}" sibTransId="{18477D78-EC4A-4A64-991D-46F73E576049}"/>
    <dgm:cxn modelId="{72791A41-7988-4FEF-A7F6-69BD9EB79E4B}" type="presOf" srcId="{74EA2CB0-F213-476D-A810-5244A70A1F50}" destId="{1992AFF0-994E-4944-93E2-D35C116FF897}" srcOrd="0" destOrd="0" presId="urn:microsoft.com/office/officeart/2009/3/layout/SubStepProcess"/>
    <dgm:cxn modelId="{6B96B121-DBEC-4923-96C2-E34FAD20C9AB}" type="presOf" srcId="{FBC9A6B0-498E-4646-813E-6918B699EBCB}" destId="{B394C7BE-BE49-4C2E-A701-7A717CCEB4FF}" srcOrd="0" destOrd="0" presId="urn:microsoft.com/office/officeart/2009/3/layout/SubStepProcess"/>
    <dgm:cxn modelId="{F7C42EA1-C95A-4615-B067-4859D6F917D1}" type="presOf" srcId="{2DA0E3A6-9EDC-40CA-97AB-D2F115C4E8FA}" destId="{E7819EF8-3E56-4A15-A4E0-605963273C14}" srcOrd="0" destOrd="0" presId="urn:microsoft.com/office/officeart/2009/3/layout/SubStepProcess"/>
    <dgm:cxn modelId="{33F1DE36-708E-401D-A9F7-D7BDE05B7766}" type="presParOf" srcId="{B394C7BE-BE49-4C2E-A701-7A717CCEB4FF}" destId="{9F43013F-7132-462A-9786-6C2AF9AA2222}" srcOrd="0" destOrd="0" presId="urn:microsoft.com/office/officeart/2009/3/layout/SubStepProcess"/>
    <dgm:cxn modelId="{4A0C5A42-0A99-4089-95B9-2EA957503C97}" type="presParOf" srcId="{B394C7BE-BE49-4C2E-A701-7A717CCEB4FF}" destId="{E7819EF8-3E56-4A15-A4E0-605963273C14}" srcOrd="1" destOrd="0" presId="urn:microsoft.com/office/officeart/2009/3/layout/SubStepProcess"/>
    <dgm:cxn modelId="{2BCDA466-084C-4A39-BCAC-BD37B1BC76DB}" type="presParOf" srcId="{B394C7BE-BE49-4C2E-A701-7A717CCEB4FF}" destId="{7A77C81C-52B8-4BA5-B836-95F26C4B59B1}" srcOrd="2" destOrd="0" presId="urn:microsoft.com/office/officeart/2009/3/layout/SubStepProcess"/>
    <dgm:cxn modelId="{5E157F44-E096-49ED-B9CB-A0BD2F46E83D}" type="presParOf" srcId="{B394C7BE-BE49-4C2E-A701-7A717CCEB4FF}" destId="{1992AFF0-994E-4944-93E2-D35C116FF897}" srcOrd="3" destOrd="0" presId="urn:microsoft.com/office/officeart/2009/3/layout/SubStepProcess"/>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06C14648-EA13-43C6-A4AC-D397A494AE9C}" type="doc">
      <dgm:prSet loTypeId="urn:microsoft.com/office/officeart/2005/8/layout/hierarchy2" loCatId="hierarchy" qsTypeId="urn:microsoft.com/office/officeart/2005/8/quickstyle/3d2" qsCatId="3D" csTypeId="urn:microsoft.com/office/officeart/2005/8/colors/colorful3" csCatId="colorful" phldr="1"/>
      <dgm:spPr/>
      <dgm:t>
        <a:bodyPr/>
        <a:lstStyle/>
        <a:p>
          <a:endParaRPr lang="en-US"/>
        </a:p>
      </dgm:t>
    </dgm:pt>
    <dgm:pt modelId="{F9F6EAE1-B5F0-4C77-9967-D0257E9EAB8B}">
      <dgm:prSet phldrT="[Text]"/>
      <dgm:spPr/>
      <dgm:t>
        <a:bodyPr/>
        <a:lstStyle/>
        <a:p>
          <a:r>
            <a:rPr lang="ar-JO" dirty="0" smtClean="0"/>
            <a:t>الحق (العلاقة بين الفرد و الدولة)</a:t>
          </a:r>
          <a:endParaRPr lang="en-US" dirty="0"/>
        </a:p>
      </dgm:t>
    </dgm:pt>
    <dgm:pt modelId="{AC672184-B649-4049-9C3B-A4494ED0762C}" type="parTrans" cxnId="{304F8631-4DF4-4521-BDF0-48D81D594A6A}">
      <dgm:prSet/>
      <dgm:spPr/>
      <dgm:t>
        <a:bodyPr/>
        <a:lstStyle/>
        <a:p>
          <a:endParaRPr lang="en-US"/>
        </a:p>
      </dgm:t>
    </dgm:pt>
    <dgm:pt modelId="{9B26FB20-AF6C-4B9B-9AA8-0545521705B0}" type="sibTrans" cxnId="{304F8631-4DF4-4521-BDF0-48D81D594A6A}">
      <dgm:prSet/>
      <dgm:spPr/>
      <dgm:t>
        <a:bodyPr/>
        <a:lstStyle/>
        <a:p>
          <a:endParaRPr lang="en-US"/>
        </a:p>
      </dgm:t>
    </dgm:pt>
    <dgm:pt modelId="{B3E73908-C7A4-4CF4-B1B4-72F1BFC658E8}">
      <dgm:prSet phldrT="[Text]"/>
      <dgm:spPr/>
      <dgm:t>
        <a:bodyPr/>
        <a:lstStyle/>
        <a:p>
          <a:r>
            <a:rPr lang="ar-JO" dirty="0" smtClean="0"/>
            <a:t>حقوق عامة</a:t>
          </a:r>
          <a:endParaRPr lang="en-US" dirty="0"/>
        </a:p>
      </dgm:t>
    </dgm:pt>
    <dgm:pt modelId="{52680091-7092-4491-A07E-3F5B3D49EB03}" type="parTrans" cxnId="{C2182A9B-A243-4BE7-B8DE-300DCB2896D1}">
      <dgm:prSet/>
      <dgm:spPr/>
      <dgm:t>
        <a:bodyPr/>
        <a:lstStyle/>
        <a:p>
          <a:endParaRPr lang="en-US"/>
        </a:p>
      </dgm:t>
    </dgm:pt>
    <dgm:pt modelId="{7342C484-9517-4739-9C0A-888AC37820BD}" type="sibTrans" cxnId="{C2182A9B-A243-4BE7-B8DE-300DCB2896D1}">
      <dgm:prSet/>
      <dgm:spPr/>
      <dgm:t>
        <a:bodyPr/>
        <a:lstStyle/>
        <a:p>
          <a:endParaRPr lang="en-US"/>
        </a:p>
      </dgm:t>
    </dgm:pt>
    <dgm:pt modelId="{9087506D-47AF-4659-B257-55C2EA4F5529}">
      <dgm:prSet phldrT="[Text]"/>
      <dgm:spPr/>
      <dgm:t>
        <a:bodyPr/>
        <a:lstStyle/>
        <a:p>
          <a:r>
            <a:rPr lang="ar-JO" dirty="0" smtClean="0"/>
            <a:t>حقوق خاصة</a:t>
          </a:r>
          <a:endParaRPr lang="en-US" dirty="0"/>
        </a:p>
      </dgm:t>
    </dgm:pt>
    <dgm:pt modelId="{741C856B-6456-49FC-AE36-43120D927015}" type="parTrans" cxnId="{3367C56D-4648-4BA9-AFD6-8FE407C98CB0}">
      <dgm:prSet/>
      <dgm:spPr/>
      <dgm:t>
        <a:bodyPr/>
        <a:lstStyle/>
        <a:p>
          <a:endParaRPr lang="en-US"/>
        </a:p>
      </dgm:t>
    </dgm:pt>
    <dgm:pt modelId="{58CCA2B4-FD0B-43D1-8C37-33A361AF04B5}" type="sibTrans" cxnId="{3367C56D-4648-4BA9-AFD6-8FE407C98CB0}">
      <dgm:prSet/>
      <dgm:spPr/>
      <dgm:t>
        <a:bodyPr/>
        <a:lstStyle/>
        <a:p>
          <a:endParaRPr lang="en-US"/>
        </a:p>
      </dgm:t>
    </dgm:pt>
    <dgm:pt modelId="{F25336BE-60F2-4A06-AF06-F229D52343C0}" type="pres">
      <dgm:prSet presAssocID="{06C14648-EA13-43C6-A4AC-D397A494AE9C}" presName="diagram" presStyleCnt="0">
        <dgm:presLayoutVars>
          <dgm:chPref val="1"/>
          <dgm:dir val="rev"/>
          <dgm:animOne val="branch"/>
          <dgm:animLvl val="lvl"/>
          <dgm:resizeHandles val="exact"/>
        </dgm:presLayoutVars>
      </dgm:prSet>
      <dgm:spPr/>
      <dgm:t>
        <a:bodyPr/>
        <a:lstStyle/>
        <a:p>
          <a:endParaRPr lang="en-US"/>
        </a:p>
      </dgm:t>
    </dgm:pt>
    <dgm:pt modelId="{1AC1014F-21DE-44A6-850C-440BA1A5C73E}" type="pres">
      <dgm:prSet presAssocID="{F9F6EAE1-B5F0-4C77-9967-D0257E9EAB8B}" presName="root1" presStyleCnt="0"/>
      <dgm:spPr/>
    </dgm:pt>
    <dgm:pt modelId="{9B50259E-5B31-4376-B7C3-8B9452C09CC5}" type="pres">
      <dgm:prSet presAssocID="{F9F6EAE1-B5F0-4C77-9967-D0257E9EAB8B}" presName="LevelOneTextNode" presStyleLbl="node0" presStyleIdx="0" presStyleCnt="1" custLinFactNeighborX="-2000" custLinFactNeighborY="14000">
        <dgm:presLayoutVars>
          <dgm:chPref val="3"/>
        </dgm:presLayoutVars>
      </dgm:prSet>
      <dgm:spPr/>
      <dgm:t>
        <a:bodyPr/>
        <a:lstStyle/>
        <a:p>
          <a:endParaRPr lang="en-US"/>
        </a:p>
      </dgm:t>
    </dgm:pt>
    <dgm:pt modelId="{40B951DC-F7F2-4511-A54C-C493D66D8E7D}" type="pres">
      <dgm:prSet presAssocID="{F9F6EAE1-B5F0-4C77-9967-D0257E9EAB8B}" presName="level2hierChild" presStyleCnt="0"/>
      <dgm:spPr/>
    </dgm:pt>
    <dgm:pt modelId="{1BF752B4-511B-49DE-9497-D20DA79CF8BC}" type="pres">
      <dgm:prSet presAssocID="{52680091-7092-4491-A07E-3F5B3D49EB03}" presName="conn2-1" presStyleLbl="parChTrans1D2" presStyleIdx="0" presStyleCnt="2"/>
      <dgm:spPr/>
      <dgm:t>
        <a:bodyPr/>
        <a:lstStyle/>
        <a:p>
          <a:endParaRPr lang="en-US"/>
        </a:p>
      </dgm:t>
    </dgm:pt>
    <dgm:pt modelId="{C3C3CEDB-C00F-4F51-B716-6193E6B068F3}" type="pres">
      <dgm:prSet presAssocID="{52680091-7092-4491-A07E-3F5B3D49EB03}" presName="connTx" presStyleLbl="parChTrans1D2" presStyleIdx="0" presStyleCnt="2"/>
      <dgm:spPr/>
      <dgm:t>
        <a:bodyPr/>
        <a:lstStyle/>
        <a:p>
          <a:endParaRPr lang="en-US"/>
        </a:p>
      </dgm:t>
    </dgm:pt>
    <dgm:pt modelId="{299252B1-2A1C-4C58-B8FF-4E254D5AA56D}" type="pres">
      <dgm:prSet presAssocID="{B3E73908-C7A4-4CF4-B1B4-72F1BFC658E8}" presName="root2" presStyleCnt="0"/>
      <dgm:spPr/>
    </dgm:pt>
    <dgm:pt modelId="{2A7974C9-2791-4831-B428-8A54989CACD5}" type="pres">
      <dgm:prSet presAssocID="{B3E73908-C7A4-4CF4-B1B4-72F1BFC658E8}" presName="LevelTwoTextNode" presStyleLbl="node2" presStyleIdx="0" presStyleCnt="2">
        <dgm:presLayoutVars>
          <dgm:chPref val="3"/>
        </dgm:presLayoutVars>
      </dgm:prSet>
      <dgm:spPr/>
      <dgm:t>
        <a:bodyPr/>
        <a:lstStyle/>
        <a:p>
          <a:endParaRPr lang="en-US"/>
        </a:p>
      </dgm:t>
    </dgm:pt>
    <dgm:pt modelId="{82AA0935-FDED-4D9E-B638-1379C4263E64}" type="pres">
      <dgm:prSet presAssocID="{B3E73908-C7A4-4CF4-B1B4-72F1BFC658E8}" presName="level3hierChild" presStyleCnt="0"/>
      <dgm:spPr/>
    </dgm:pt>
    <dgm:pt modelId="{31CA43A8-C42C-4119-8D53-0E4D6B2F7F7C}" type="pres">
      <dgm:prSet presAssocID="{741C856B-6456-49FC-AE36-43120D927015}" presName="conn2-1" presStyleLbl="parChTrans1D2" presStyleIdx="1" presStyleCnt="2"/>
      <dgm:spPr/>
      <dgm:t>
        <a:bodyPr/>
        <a:lstStyle/>
        <a:p>
          <a:endParaRPr lang="en-US"/>
        </a:p>
      </dgm:t>
    </dgm:pt>
    <dgm:pt modelId="{981B1360-F59C-4EC4-A232-E25E514C0850}" type="pres">
      <dgm:prSet presAssocID="{741C856B-6456-49FC-AE36-43120D927015}" presName="connTx" presStyleLbl="parChTrans1D2" presStyleIdx="1" presStyleCnt="2"/>
      <dgm:spPr/>
      <dgm:t>
        <a:bodyPr/>
        <a:lstStyle/>
        <a:p>
          <a:endParaRPr lang="en-US"/>
        </a:p>
      </dgm:t>
    </dgm:pt>
    <dgm:pt modelId="{268A7D0E-0176-4B8A-9913-5CD74E32F760}" type="pres">
      <dgm:prSet presAssocID="{9087506D-47AF-4659-B257-55C2EA4F5529}" presName="root2" presStyleCnt="0"/>
      <dgm:spPr/>
    </dgm:pt>
    <dgm:pt modelId="{FCD04679-3C45-4BCC-9751-21A25B56EC67}" type="pres">
      <dgm:prSet presAssocID="{9087506D-47AF-4659-B257-55C2EA4F5529}" presName="LevelTwoTextNode" presStyleLbl="node2" presStyleIdx="1" presStyleCnt="2">
        <dgm:presLayoutVars>
          <dgm:chPref val="3"/>
        </dgm:presLayoutVars>
      </dgm:prSet>
      <dgm:spPr/>
      <dgm:t>
        <a:bodyPr/>
        <a:lstStyle/>
        <a:p>
          <a:endParaRPr lang="en-US"/>
        </a:p>
      </dgm:t>
    </dgm:pt>
    <dgm:pt modelId="{22A4CF9D-7CF0-4300-9086-CDA8CC262BFD}" type="pres">
      <dgm:prSet presAssocID="{9087506D-47AF-4659-B257-55C2EA4F5529}" presName="level3hierChild" presStyleCnt="0"/>
      <dgm:spPr/>
    </dgm:pt>
  </dgm:ptLst>
  <dgm:cxnLst>
    <dgm:cxn modelId="{8899560A-153B-4093-AD61-E27CEBE8FDBE}" type="presOf" srcId="{06C14648-EA13-43C6-A4AC-D397A494AE9C}" destId="{F25336BE-60F2-4A06-AF06-F229D52343C0}" srcOrd="0" destOrd="0" presId="urn:microsoft.com/office/officeart/2005/8/layout/hierarchy2"/>
    <dgm:cxn modelId="{F919DF9E-646C-49C8-B772-61F906D921CD}" type="presOf" srcId="{F9F6EAE1-B5F0-4C77-9967-D0257E9EAB8B}" destId="{9B50259E-5B31-4376-B7C3-8B9452C09CC5}" srcOrd="0" destOrd="0" presId="urn:microsoft.com/office/officeart/2005/8/layout/hierarchy2"/>
    <dgm:cxn modelId="{304F8631-4DF4-4521-BDF0-48D81D594A6A}" srcId="{06C14648-EA13-43C6-A4AC-D397A494AE9C}" destId="{F9F6EAE1-B5F0-4C77-9967-D0257E9EAB8B}" srcOrd="0" destOrd="0" parTransId="{AC672184-B649-4049-9C3B-A4494ED0762C}" sibTransId="{9B26FB20-AF6C-4B9B-9AA8-0545521705B0}"/>
    <dgm:cxn modelId="{27616058-BE61-4818-AAD8-0611AE87F6A3}" type="presOf" srcId="{B3E73908-C7A4-4CF4-B1B4-72F1BFC658E8}" destId="{2A7974C9-2791-4831-B428-8A54989CACD5}" srcOrd="0" destOrd="0" presId="urn:microsoft.com/office/officeart/2005/8/layout/hierarchy2"/>
    <dgm:cxn modelId="{2F763EAE-4EF2-4362-B68B-E53F50B95840}" type="presOf" srcId="{52680091-7092-4491-A07E-3F5B3D49EB03}" destId="{C3C3CEDB-C00F-4F51-B716-6193E6B068F3}" srcOrd="1" destOrd="0" presId="urn:microsoft.com/office/officeart/2005/8/layout/hierarchy2"/>
    <dgm:cxn modelId="{3367C56D-4648-4BA9-AFD6-8FE407C98CB0}" srcId="{F9F6EAE1-B5F0-4C77-9967-D0257E9EAB8B}" destId="{9087506D-47AF-4659-B257-55C2EA4F5529}" srcOrd="1" destOrd="0" parTransId="{741C856B-6456-49FC-AE36-43120D927015}" sibTransId="{58CCA2B4-FD0B-43D1-8C37-33A361AF04B5}"/>
    <dgm:cxn modelId="{A74CE22C-BC6B-4802-8DED-8C5687A688CF}" type="presOf" srcId="{741C856B-6456-49FC-AE36-43120D927015}" destId="{31CA43A8-C42C-4119-8D53-0E4D6B2F7F7C}" srcOrd="0" destOrd="0" presId="urn:microsoft.com/office/officeart/2005/8/layout/hierarchy2"/>
    <dgm:cxn modelId="{31BCB26A-8CD1-4925-8E1A-5A5D82B53319}" type="presOf" srcId="{52680091-7092-4491-A07E-3F5B3D49EB03}" destId="{1BF752B4-511B-49DE-9497-D20DA79CF8BC}" srcOrd="0" destOrd="0" presId="urn:microsoft.com/office/officeart/2005/8/layout/hierarchy2"/>
    <dgm:cxn modelId="{C476C969-2D1E-479E-B4B8-360B2D67E2F2}" type="presOf" srcId="{741C856B-6456-49FC-AE36-43120D927015}" destId="{981B1360-F59C-4EC4-A232-E25E514C0850}" srcOrd="1" destOrd="0" presId="urn:microsoft.com/office/officeart/2005/8/layout/hierarchy2"/>
    <dgm:cxn modelId="{110D09DA-C42E-4F5E-92DC-7890F58A82C7}" type="presOf" srcId="{9087506D-47AF-4659-B257-55C2EA4F5529}" destId="{FCD04679-3C45-4BCC-9751-21A25B56EC67}" srcOrd="0" destOrd="0" presId="urn:microsoft.com/office/officeart/2005/8/layout/hierarchy2"/>
    <dgm:cxn modelId="{C2182A9B-A243-4BE7-B8DE-300DCB2896D1}" srcId="{F9F6EAE1-B5F0-4C77-9967-D0257E9EAB8B}" destId="{B3E73908-C7A4-4CF4-B1B4-72F1BFC658E8}" srcOrd="0" destOrd="0" parTransId="{52680091-7092-4491-A07E-3F5B3D49EB03}" sibTransId="{7342C484-9517-4739-9C0A-888AC37820BD}"/>
    <dgm:cxn modelId="{5215502E-0848-4A82-A78C-9246484CBAE1}" type="presParOf" srcId="{F25336BE-60F2-4A06-AF06-F229D52343C0}" destId="{1AC1014F-21DE-44A6-850C-440BA1A5C73E}" srcOrd="0" destOrd="0" presId="urn:microsoft.com/office/officeart/2005/8/layout/hierarchy2"/>
    <dgm:cxn modelId="{BCF77CAF-B693-4AD4-B8B4-FC2D3BA3A167}" type="presParOf" srcId="{1AC1014F-21DE-44A6-850C-440BA1A5C73E}" destId="{9B50259E-5B31-4376-B7C3-8B9452C09CC5}" srcOrd="0" destOrd="0" presId="urn:microsoft.com/office/officeart/2005/8/layout/hierarchy2"/>
    <dgm:cxn modelId="{6B39C8AB-480E-4233-8521-7BB3E6DA0A34}" type="presParOf" srcId="{1AC1014F-21DE-44A6-850C-440BA1A5C73E}" destId="{40B951DC-F7F2-4511-A54C-C493D66D8E7D}" srcOrd="1" destOrd="0" presId="urn:microsoft.com/office/officeart/2005/8/layout/hierarchy2"/>
    <dgm:cxn modelId="{B800AEF6-49C8-4E02-B537-C1EF6D8A6CE3}" type="presParOf" srcId="{40B951DC-F7F2-4511-A54C-C493D66D8E7D}" destId="{1BF752B4-511B-49DE-9497-D20DA79CF8BC}" srcOrd="0" destOrd="0" presId="urn:microsoft.com/office/officeart/2005/8/layout/hierarchy2"/>
    <dgm:cxn modelId="{9FED3E14-1475-4036-BE36-357FB458074E}" type="presParOf" srcId="{1BF752B4-511B-49DE-9497-D20DA79CF8BC}" destId="{C3C3CEDB-C00F-4F51-B716-6193E6B068F3}" srcOrd="0" destOrd="0" presId="urn:microsoft.com/office/officeart/2005/8/layout/hierarchy2"/>
    <dgm:cxn modelId="{47B117F3-5E2C-45F9-8C2C-F51A70CF995F}" type="presParOf" srcId="{40B951DC-F7F2-4511-A54C-C493D66D8E7D}" destId="{299252B1-2A1C-4C58-B8FF-4E254D5AA56D}" srcOrd="1" destOrd="0" presId="urn:microsoft.com/office/officeart/2005/8/layout/hierarchy2"/>
    <dgm:cxn modelId="{E6E0F6EC-7F33-4B7C-AA1A-DB66E7836BB5}" type="presParOf" srcId="{299252B1-2A1C-4C58-B8FF-4E254D5AA56D}" destId="{2A7974C9-2791-4831-B428-8A54989CACD5}" srcOrd="0" destOrd="0" presId="urn:microsoft.com/office/officeart/2005/8/layout/hierarchy2"/>
    <dgm:cxn modelId="{094DE13F-46C0-4A23-B27E-9A9959547070}" type="presParOf" srcId="{299252B1-2A1C-4C58-B8FF-4E254D5AA56D}" destId="{82AA0935-FDED-4D9E-B638-1379C4263E64}" srcOrd="1" destOrd="0" presId="urn:microsoft.com/office/officeart/2005/8/layout/hierarchy2"/>
    <dgm:cxn modelId="{4795A9C0-ED8B-40E6-A5F5-CDD526653E6C}" type="presParOf" srcId="{40B951DC-F7F2-4511-A54C-C493D66D8E7D}" destId="{31CA43A8-C42C-4119-8D53-0E4D6B2F7F7C}" srcOrd="2" destOrd="0" presId="urn:microsoft.com/office/officeart/2005/8/layout/hierarchy2"/>
    <dgm:cxn modelId="{5C63EA70-E1CA-45DA-AF33-8877D97E7421}" type="presParOf" srcId="{31CA43A8-C42C-4119-8D53-0E4D6B2F7F7C}" destId="{981B1360-F59C-4EC4-A232-E25E514C0850}" srcOrd="0" destOrd="0" presId="urn:microsoft.com/office/officeart/2005/8/layout/hierarchy2"/>
    <dgm:cxn modelId="{357B19E9-88E9-4C41-ABEB-6AC6345F5353}" type="presParOf" srcId="{40B951DC-F7F2-4511-A54C-C493D66D8E7D}" destId="{268A7D0E-0176-4B8A-9913-5CD74E32F760}" srcOrd="3" destOrd="0" presId="urn:microsoft.com/office/officeart/2005/8/layout/hierarchy2"/>
    <dgm:cxn modelId="{9420D4C0-A632-4FBE-93DC-77847BCAE952}" type="presParOf" srcId="{268A7D0E-0176-4B8A-9913-5CD74E32F760}" destId="{FCD04679-3C45-4BCC-9751-21A25B56EC67}" srcOrd="0" destOrd="0" presId="urn:microsoft.com/office/officeart/2005/8/layout/hierarchy2"/>
    <dgm:cxn modelId="{9825585E-A6B9-4D6A-A72B-0CCF2541038C}" type="presParOf" srcId="{268A7D0E-0176-4B8A-9913-5CD74E32F760}" destId="{22A4CF9D-7CF0-4300-9086-CDA8CC262BFD}" srcOrd="1" destOrd="0" presId="urn:microsoft.com/office/officeart/2005/8/layout/hierarchy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06C14648-EA13-43C6-A4AC-D397A494AE9C}" type="doc">
      <dgm:prSet loTypeId="urn:microsoft.com/office/officeart/2005/8/layout/hierarchy2" loCatId="hierarchy" qsTypeId="urn:microsoft.com/office/officeart/2005/8/quickstyle/3d2" qsCatId="3D" csTypeId="urn:microsoft.com/office/officeart/2005/8/colors/colorful3" csCatId="colorful" phldr="1"/>
      <dgm:spPr/>
      <dgm:t>
        <a:bodyPr/>
        <a:lstStyle/>
        <a:p>
          <a:endParaRPr lang="en-US"/>
        </a:p>
      </dgm:t>
    </dgm:pt>
    <dgm:pt modelId="{F9F6EAE1-B5F0-4C77-9967-D0257E9EAB8B}">
      <dgm:prSet phldrT="[Text]"/>
      <dgm:spPr/>
      <dgm:t>
        <a:bodyPr/>
        <a:lstStyle/>
        <a:p>
          <a:r>
            <a:rPr lang="ar-JO" dirty="0" smtClean="0"/>
            <a:t>الحق (العلاقة بين الافراد)</a:t>
          </a:r>
          <a:endParaRPr lang="en-US" dirty="0"/>
        </a:p>
      </dgm:t>
    </dgm:pt>
    <dgm:pt modelId="{AC672184-B649-4049-9C3B-A4494ED0762C}" type="parTrans" cxnId="{304F8631-4DF4-4521-BDF0-48D81D594A6A}">
      <dgm:prSet/>
      <dgm:spPr/>
      <dgm:t>
        <a:bodyPr/>
        <a:lstStyle/>
        <a:p>
          <a:endParaRPr lang="en-US"/>
        </a:p>
      </dgm:t>
    </dgm:pt>
    <dgm:pt modelId="{9B26FB20-AF6C-4B9B-9AA8-0545521705B0}" type="sibTrans" cxnId="{304F8631-4DF4-4521-BDF0-48D81D594A6A}">
      <dgm:prSet/>
      <dgm:spPr/>
      <dgm:t>
        <a:bodyPr/>
        <a:lstStyle/>
        <a:p>
          <a:endParaRPr lang="en-US"/>
        </a:p>
      </dgm:t>
    </dgm:pt>
    <dgm:pt modelId="{B3E73908-C7A4-4CF4-B1B4-72F1BFC658E8}">
      <dgm:prSet phldrT="[Text]"/>
      <dgm:spPr/>
      <dgm:t>
        <a:bodyPr/>
        <a:lstStyle/>
        <a:p>
          <a:r>
            <a:rPr lang="ar-JO" dirty="0" smtClean="0"/>
            <a:t>حقوق مالية</a:t>
          </a:r>
          <a:endParaRPr lang="en-US" dirty="0"/>
        </a:p>
      </dgm:t>
    </dgm:pt>
    <dgm:pt modelId="{52680091-7092-4491-A07E-3F5B3D49EB03}" type="parTrans" cxnId="{C2182A9B-A243-4BE7-B8DE-300DCB2896D1}">
      <dgm:prSet/>
      <dgm:spPr/>
      <dgm:t>
        <a:bodyPr/>
        <a:lstStyle/>
        <a:p>
          <a:endParaRPr lang="en-US"/>
        </a:p>
      </dgm:t>
    </dgm:pt>
    <dgm:pt modelId="{7342C484-9517-4739-9C0A-888AC37820BD}" type="sibTrans" cxnId="{C2182A9B-A243-4BE7-B8DE-300DCB2896D1}">
      <dgm:prSet/>
      <dgm:spPr/>
      <dgm:t>
        <a:bodyPr/>
        <a:lstStyle/>
        <a:p>
          <a:endParaRPr lang="en-US"/>
        </a:p>
      </dgm:t>
    </dgm:pt>
    <dgm:pt modelId="{9087506D-47AF-4659-B257-55C2EA4F5529}">
      <dgm:prSet phldrT="[Text]"/>
      <dgm:spPr/>
      <dgm:t>
        <a:bodyPr/>
        <a:lstStyle/>
        <a:p>
          <a:r>
            <a:rPr lang="ar-JO" dirty="0" smtClean="0"/>
            <a:t>حقوق غير مالية</a:t>
          </a:r>
          <a:endParaRPr lang="en-US" dirty="0"/>
        </a:p>
      </dgm:t>
    </dgm:pt>
    <dgm:pt modelId="{741C856B-6456-49FC-AE36-43120D927015}" type="parTrans" cxnId="{3367C56D-4648-4BA9-AFD6-8FE407C98CB0}">
      <dgm:prSet/>
      <dgm:spPr/>
      <dgm:t>
        <a:bodyPr/>
        <a:lstStyle/>
        <a:p>
          <a:endParaRPr lang="en-US"/>
        </a:p>
      </dgm:t>
    </dgm:pt>
    <dgm:pt modelId="{58CCA2B4-FD0B-43D1-8C37-33A361AF04B5}" type="sibTrans" cxnId="{3367C56D-4648-4BA9-AFD6-8FE407C98CB0}">
      <dgm:prSet/>
      <dgm:spPr/>
      <dgm:t>
        <a:bodyPr/>
        <a:lstStyle/>
        <a:p>
          <a:endParaRPr lang="en-US"/>
        </a:p>
      </dgm:t>
    </dgm:pt>
    <dgm:pt modelId="{F25336BE-60F2-4A06-AF06-F229D52343C0}" type="pres">
      <dgm:prSet presAssocID="{06C14648-EA13-43C6-A4AC-D397A494AE9C}" presName="diagram" presStyleCnt="0">
        <dgm:presLayoutVars>
          <dgm:chPref val="1"/>
          <dgm:dir val="rev"/>
          <dgm:animOne val="branch"/>
          <dgm:animLvl val="lvl"/>
          <dgm:resizeHandles val="exact"/>
        </dgm:presLayoutVars>
      </dgm:prSet>
      <dgm:spPr/>
      <dgm:t>
        <a:bodyPr/>
        <a:lstStyle/>
        <a:p>
          <a:endParaRPr lang="en-US"/>
        </a:p>
      </dgm:t>
    </dgm:pt>
    <dgm:pt modelId="{1AC1014F-21DE-44A6-850C-440BA1A5C73E}" type="pres">
      <dgm:prSet presAssocID="{F9F6EAE1-B5F0-4C77-9967-D0257E9EAB8B}" presName="root1" presStyleCnt="0"/>
      <dgm:spPr/>
    </dgm:pt>
    <dgm:pt modelId="{9B50259E-5B31-4376-B7C3-8B9452C09CC5}" type="pres">
      <dgm:prSet presAssocID="{F9F6EAE1-B5F0-4C77-9967-D0257E9EAB8B}" presName="LevelOneTextNode" presStyleLbl="node0" presStyleIdx="0" presStyleCnt="1" custLinFactNeighborX="-2000" custLinFactNeighborY="14000">
        <dgm:presLayoutVars>
          <dgm:chPref val="3"/>
        </dgm:presLayoutVars>
      </dgm:prSet>
      <dgm:spPr/>
      <dgm:t>
        <a:bodyPr/>
        <a:lstStyle/>
        <a:p>
          <a:endParaRPr lang="en-US"/>
        </a:p>
      </dgm:t>
    </dgm:pt>
    <dgm:pt modelId="{40B951DC-F7F2-4511-A54C-C493D66D8E7D}" type="pres">
      <dgm:prSet presAssocID="{F9F6EAE1-B5F0-4C77-9967-D0257E9EAB8B}" presName="level2hierChild" presStyleCnt="0"/>
      <dgm:spPr/>
    </dgm:pt>
    <dgm:pt modelId="{1BF752B4-511B-49DE-9497-D20DA79CF8BC}" type="pres">
      <dgm:prSet presAssocID="{52680091-7092-4491-A07E-3F5B3D49EB03}" presName="conn2-1" presStyleLbl="parChTrans1D2" presStyleIdx="0" presStyleCnt="2"/>
      <dgm:spPr/>
      <dgm:t>
        <a:bodyPr/>
        <a:lstStyle/>
        <a:p>
          <a:endParaRPr lang="en-US"/>
        </a:p>
      </dgm:t>
    </dgm:pt>
    <dgm:pt modelId="{C3C3CEDB-C00F-4F51-B716-6193E6B068F3}" type="pres">
      <dgm:prSet presAssocID="{52680091-7092-4491-A07E-3F5B3D49EB03}" presName="connTx" presStyleLbl="parChTrans1D2" presStyleIdx="0" presStyleCnt="2"/>
      <dgm:spPr/>
      <dgm:t>
        <a:bodyPr/>
        <a:lstStyle/>
        <a:p>
          <a:endParaRPr lang="en-US"/>
        </a:p>
      </dgm:t>
    </dgm:pt>
    <dgm:pt modelId="{299252B1-2A1C-4C58-B8FF-4E254D5AA56D}" type="pres">
      <dgm:prSet presAssocID="{B3E73908-C7A4-4CF4-B1B4-72F1BFC658E8}" presName="root2" presStyleCnt="0"/>
      <dgm:spPr/>
    </dgm:pt>
    <dgm:pt modelId="{2A7974C9-2791-4831-B428-8A54989CACD5}" type="pres">
      <dgm:prSet presAssocID="{B3E73908-C7A4-4CF4-B1B4-72F1BFC658E8}" presName="LevelTwoTextNode" presStyleLbl="node2" presStyleIdx="0" presStyleCnt="2">
        <dgm:presLayoutVars>
          <dgm:chPref val="3"/>
        </dgm:presLayoutVars>
      </dgm:prSet>
      <dgm:spPr/>
      <dgm:t>
        <a:bodyPr/>
        <a:lstStyle/>
        <a:p>
          <a:endParaRPr lang="en-US"/>
        </a:p>
      </dgm:t>
    </dgm:pt>
    <dgm:pt modelId="{82AA0935-FDED-4D9E-B638-1379C4263E64}" type="pres">
      <dgm:prSet presAssocID="{B3E73908-C7A4-4CF4-B1B4-72F1BFC658E8}" presName="level3hierChild" presStyleCnt="0"/>
      <dgm:spPr/>
    </dgm:pt>
    <dgm:pt modelId="{31CA43A8-C42C-4119-8D53-0E4D6B2F7F7C}" type="pres">
      <dgm:prSet presAssocID="{741C856B-6456-49FC-AE36-43120D927015}" presName="conn2-1" presStyleLbl="parChTrans1D2" presStyleIdx="1" presStyleCnt="2"/>
      <dgm:spPr/>
      <dgm:t>
        <a:bodyPr/>
        <a:lstStyle/>
        <a:p>
          <a:endParaRPr lang="en-US"/>
        </a:p>
      </dgm:t>
    </dgm:pt>
    <dgm:pt modelId="{981B1360-F59C-4EC4-A232-E25E514C0850}" type="pres">
      <dgm:prSet presAssocID="{741C856B-6456-49FC-AE36-43120D927015}" presName="connTx" presStyleLbl="parChTrans1D2" presStyleIdx="1" presStyleCnt="2"/>
      <dgm:spPr/>
      <dgm:t>
        <a:bodyPr/>
        <a:lstStyle/>
        <a:p>
          <a:endParaRPr lang="en-US"/>
        </a:p>
      </dgm:t>
    </dgm:pt>
    <dgm:pt modelId="{268A7D0E-0176-4B8A-9913-5CD74E32F760}" type="pres">
      <dgm:prSet presAssocID="{9087506D-47AF-4659-B257-55C2EA4F5529}" presName="root2" presStyleCnt="0"/>
      <dgm:spPr/>
    </dgm:pt>
    <dgm:pt modelId="{FCD04679-3C45-4BCC-9751-21A25B56EC67}" type="pres">
      <dgm:prSet presAssocID="{9087506D-47AF-4659-B257-55C2EA4F5529}" presName="LevelTwoTextNode" presStyleLbl="node2" presStyleIdx="1" presStyleCnt="2">
        <dgm:presLayoutVars>
          <dgm:chPref val="3"/>
        </dgm:presLayoutVars>
      </dgm:prSet>
      <dgm:spPr/>
      <dgm:t>
        <a:bodyPr/>
        <a:lstStyle/>
        <a:p>
          <a:endParaRPr lang="en-US"/>
        </a:p>
      </dgm:t>
    </dgm:pt>
    <dgm:pt modelId="{22A4CF9D-7CF0-4300-9086-CDA8CC262BFD}" type="pres">
      <dgm:prSet presAssocID="{9087506D-47AF-4659-B257-55C2EA4F5529}" presName="level3hierChild" presStyleCnt="0"/>
      <dgm:spPr/>
    </dgm:pt>
  </dgm:ptLst>
  <dgm:cxnLst>
    <dgm:cxn modelId="{FD959E99-152F-4D8B-A400-CFD9751458FB}" type="presOf" srcId="{06C14648-EA13-43C6-A4AC-D397A494AE9C}" destId="{F25336BE-60F2-4A06-AF06-F229D52343C0}" srcOrd="0" destOrd="0" presId="urn:microsoft.com/office/officeart/2005/8/layout/hierarchy2"/>
    <dgm:cxn modelId="{BE463640-A440-4B69-ABF8-A8541B1FFD2B}" type="presOf" srcId="{B3E73908-C7A4-4CF4-B1B4-72F1BFC658E8}" destId="{2A7974C9-2791-4831-B428-8A54989CACD5}" srcOrd="0" destOrd="0" presId="urn:microsoft.com/office/officeart/2005/8/layout/hierarchy2"/>
    <dgm:cxn modelId="{D333DDAB-E132-48BC-8AD7-31F45E97FE35}" type="presOf" srcId="{9087506D-47AF-4659-B257-55C2EA4F5529}" destId="{FCD04679-3C45-4BCC-9751-21A25B56EC67}" srcOrd="0" destOrd="0" presId="urn:microsoft.com/office/officeart/2005/8/layout/hierarchy2"/>
    <dgm:cxn modelId="{304F8631-4DF4-4521-BDF0-48D81D594A6A}" srcId="{06C14648-EA13-43C6-A4AC-D397A494AE9C}" destId="{F9F6EAE1-B5F0-4C77-9967-D0257E9EAB8B}" srcOrd="0" destOrd="0" parTransId="{AC672184-B649-4049-9C3B-A4494ED0762C}" sibTransId="{9B26FB20-AF6C-4B9B-9AA8-0545521705B0}"/>
    <dgm:cxn modelId="{38CB3A47-BCC1-4DBB-BA36-A515E88102D6}" type="presOf" srcId="{52680091-7092-4491-A07E-3F5B3D49EB03}" destId="{1BF752B4-511B-49DE-9497-D20DA79CF8BC}" srcOrd="0" destOrd="0" presId="urn:microsoft.com/office/officeart/2005/8/layout/hierarchy2"/>
    <dgm:cxn modelId="{664A50E1-4A37-4896-AA73-32BC66DD511B}" type="presOf" srcId="{741C856B-6456-49FC-AE36-43120D927015}" destId="{31CA43A8-C42C-4119-8D53-0E4D6B2F7F7C}" srcOrd="0" destOrd="0" presId="urn:microsoft.com/office/officeart/2005/8/layout/hierarchy2"/>
    <dgm:cxn modelId="{36F7518D-F6E1-4F00-B344-D777E974D4F0}" type="presOf" srcId="{F9F6EAE1-B5F0-4C77-9967-D0257E9EAB8B}" destId="{9B50259E-5B31-4376-B7C3-8B9452C09CC5}" srcOrd="0" destOrd="0" presId="urn:microsoft.com/office/officeart/2005/8/layout/hierarchy2"/>
    <dgm:cxn modelId="{FE9D8B19-F900-4D9F-8028-6A37A85AB912}" type="presOf" srcId="{741C856B-6456-49FC-AE36-43120D927015}" destId="{981B1360-F59C-4EC4-A232-E25E514C0850}" srcOrd="1" destOrd="0" presId="urn:microsoft.com/office/officeart/2005/8/layout/hierarchy2"/>
    <dgm:cxn modelId="{3367C56D-4648-4BA9-AFD6-8FE407C98CB0}" srcId="{F9F6EAE1-B5F0-4C77-9967-D0257E9EAB8B}" destId="{9087506D-47AF-4659-B257-55C2EA4F5529}" srcOrd="1" destOrd="0" parTransId="{741C856B-6456-49FC-AE36-43120D927015}" sibTransId="{58CCA2B4-FD0B-43D1-8C37-33A361AF04B5}"/>
    <dgm:cxn modelId="{C2182A9B-A243-4BE7-B8DE-300DCB2896D1}" srcId="{F9F6EAE1-B5F0-4C77-9967-D0257E9EAB8B}" destId="{B3E73908-C7A4-4CF4-B1B4-72F1BFC658E8}" srcOrd="0" destOrd="0" parTransId="{52680091-7092-4491-A07E-3F5B3D49EB03}" sibTransId="{7342C484-9517-4739-9C0A-888AC37820BD}"/>
    <dgm:cxn modelId="{78AC6A03-74A0-4E5B-A3E9-900DAAEA22F9}" type="presOf" srcId="{52680091-7092-4491-A07E-3F5B3D49EB03}" destId="{C3C3CEDB-C00F-4F51-B716-6193E6B068F3}" srcOrd="1" destOrd="0" presId="urn:microsoft.com/office/officeart/2005/8/layout/hierarchy2"/>
    <dgm:cxn modelId="{6D7159CE-267F-493F-B572-2ADE944B3D34}" type="presParOf" srcId="{F25336BE-60F2-4A06-AF06-F229D52343C0}" destId="{1AC1014F-21DE-44A6-850C-440BA1A5C73E}" srcOrd="0" destOrd="0" presId="urn:microsoft.com/office/officeart/2005/8/layout/hierarchy2"/>
    <dgm:cxn modelId="{0A17E327-DB81-4939-8AB3-272AA922E589}" type="presParOf" srcId="{1AC1014F-21DE-44A6-850C-440BA1A5C73E}" destId="{9B50259E-5B31-4376-B7C3-8B9452C09CC5}" srcOrd="0" destOrd="0" presId="urn:microsoft.com/office/officeart/2005/8/layout/hierarchy2"/>
    <dgm:cxn modelId="{7A76C6B5-EFEE-4C78-A44D-26B7D5CFE6A4}" type="presParOf" srcId="{1AC1014F-21DE-44A6-850C-440BA1A5C73E}" destId="{40B951DC-F7F2-4511-A54C-C493D66D8E7D}" srcOrd="1" destOrd="0" presId="urn:microsoft.com/office/officeart/2005/8/layout/hierarchy2"/>
    <dgm:cxn modelId="{866FC36C-A9FE-43A8-B7B7-43A4CCAA4D9E}" type="presParOf" srcId="{40B951DC-F7F2-4511-A54C-C493D66D8E7D}" destId="{1BF752B4-511B-49DE-9497-D20DA79CF8BC}" srcOrd="0" destOrd="0" presId="urn:microsoft.com/office/officeart/2005/8/layout/hierarchy2"/>
    <dgm:cxn modelId="{0BCC5E0A-D6FD-4A9C-A05D-8B4EDEC0975B}" type="presParOf" srcId="{1BF752B4-511B-49DE-9497-D20DA79CF8BC}" destId="{C3C3CEDB-C00F-4F51-B716-6193E6B068F3}" srcOrd="0" destOrd="0" presId="urn:microsoft.com/office/officeart/2005/8/layout/hierarchy2"/>
    <dgm:cxn modelId="{87F7B5B9-736E-4AB1-BFDE-C527D1B7EF01}" type="presParOf" srcId="{40B951DC-F7F2-4511-A54C-C493D66D8E7D}" destId="{299252B1-2A1C-4C58-B8FF-4E254D5AA56D}" srcOrd="1" destOrd="0" presId="urn:microsoft.com/office/officeart/2005/8/layout/hierarchy2"/>
    <dgm:cxn modelId="{FCF31C41-9BB9-4BBA-97C9-5AD47FC64599}" type="presParOf" srcId="{299252B1-2A1C-4C58-B8FF-4E254D5AA56D}" destId="{2A7974C9-2791-4831-B428-8A54989CACD5}" srcOrd="0" destOrd="0" presId="urn:microsoft.com/office/officeart/2005/8/layout/hierarchy2"/>
    <dgm:cxn modelId="{A8303FA2-9F1F-4E24-87B9-95D2D3766E6A}" type="presParOf" srcId="{299252B1-2A1C-4C58-B8FF-4E254D5AA56D}" destId="{82AA0935-FDED-4D9E-B638-1379C4263E64}" srcOrd="1" destOrd="0" presId="urn:microsoft.com/office/officeart/2005/8/layout/hierarchy2"/>
    <dgm:cxn modelId="{3763368D-9487-42EE-98D1-354EED60B0DB}" type="presParOf" srcId="{40B951DC-F7F2-4511-A54C-C493D66D8E7D}" destId="{31CA43A8-C42C-4119-8D53-0E4D6B2F7F7C}" srcOrd="2" destOrd="0" presId="urn:microsoft.com/office/officeart/2005/8/layout/hierarchy2"/>
    <dgm:cxn modelId="{CEB5E64B-83EF-4924-8922-CF06E0388B46}" type="presParOf" srcId="{31CA43A8-C42C-4119-8D53-0E4D6B2F7F7C}" destId="{981B1360-F59C-4EC4-A232-E25E514C0850}" srcOrd="0" destOrd="0" presId="urn:microsoft.com/office/officeart/2005/8/layout/hierarchy2"/>
    <dgm:cxn modelId="{0541C5E6-6042-4BAD-9FE8-7432AD102995}" type="presParOf" srcId="{40B951DC-F7F2-4511-A54C-C493D66D8E7D}" destId="{268A7D0E-0176-4B8A-9913-5CD74E32F760}" srcOrd="3" destOrd="0" presId="urn:microsoft.com/office/officeart/2005/8/layout/hierarchy2"/>
    <dgm:cxn modelId="{178C0866-9A7A-4F0C-B508-75BB82E30BA9}" type="presParOf" srcId="{268A7D0E-0176-4B8A-9913-5CD74E32F760}" destId="{FCD04679-3C45-4BCC-9751-21A25B56EC67}" srcOrd="0" destOrd="0" presId="urn:microsoft.com/office/officeart/2005/8/layout/hierarchy2"/>
    <dgm:cxn modelId="{21231408-F1C3-4632-A138-CD56596B6C36}" type="presParOf" srcId="{268A7D0E-0176-4B8A-9913-5CD74E32F760}" destId="{22A4CF9D-7CF0-4300-9086-CDA8CC262BFD}" srcOrd="1" destOrd="0" presId="urn:microsoft.com/office/officeart/2005/8/layout/hierarchy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CB4FAB85-75D8-4327-A945-3A59F7906266}" type="doc">
      <dgm:prSet loTypeId="urn:microsoft.com/office/officeart/2008/layout/HorizontalMultiLevelHierarchy" loCatId="hierarchy" qsTypeId="urn:microsoft.com/office/officeart/2005/8/quickstyle/simple1" qsCatId="simple" csTypeId="urn:microsoft.com/office/officeart/2005/8/colors/colorful1" csCatId="colorful" phldr="1"/>
      <dgm:spPr/>
      <dgm:t>
        <a:bodyPr/>
        <a:lstStyle/>
        <a:p>
          <a:endParaRPr lang="en-US"/>
        </a:p>
      </dgm:t>
    </dgm:pt>
    <dgm:pt modelId="{771E7B4E-699F-4D69-98EF-988FB53CD0F1}">
      <dgm:prSet phldrT="[Text]" custT="1"/>
      <dgm:spPr/>
      <dgm:t>
        <a:bodyPr/>
        <a:lstStyle/>
        <a:p>
          <a:r>
            <a:rPr lang="ar-JO" sz="4800" b="1" dirty="0" smtClean="0">
              <a:effectLst>
                <a:outerShdw blurRad="38100" dist="38100" dir="2700000" algn="tl">
                  <a:srgbClr val="000000">
                    <a:alpha val="43137"/>
                  </a:srgbClr>
                </a:outerShdw>
              </a:effectLst>
            </a:rPr>
            <a:t>عناصر الحق الشصي</a:t>
          </a:r>
          <a:endParaRPr lang="en-US" sz="4800" b="1" dirty="0">
            <a:effectLst>
              <a:outerShdw blurRad="38100" dist="38100" dir="2700000" algn="tl">
                <a:srgbClr val="000000">
                  <a:alpha val="43137"/>
                </a:srgbClr>
              </a:outerShdw>
            </a:effectLst>
          </a:endParaRPr>
        </a:p>
      </dgm:t>
    </dgm:pt>
    <dgm:pt modelId="{5BF2AC08-8140-4B92-8F97-C8168BA7CDE4}" type="parTrans" cxnId="{7DDD991A-33D3-4924-8AD4-CE71C55101F8}">
      <dgm:prSet/>
      <dgm:spPr/>
      <dgm:t>
        <a:bodyPr/>
        <a:lstStyle/>
        <a:p>
          <a:endParaRPr lang="en-US"/>
        </a:p>
      </dgm:t>
    </dgm:pt>
    <dgm:pt modelId="{3546F662-53A5-4F6F-9F34-A047FF2ACEEA}" type="sibTrans" cxnId="{7DDD991A-33D3-4924-8AD4-CE71C55101F8}">
      <dgm:prSet/>
      <dgm:spPr/>
      <dgm:t>
        <a:bodyPr/>
        <a:lstStyle/>
        <a:p>
          <a:endParaRPr lang="en-US"/>
        </a:p>
      </dgm:t>
    </dgm:pt>
    <dgm:pt modelId="{ED51DE1C-86E2-405B-B125-589604C27322}">
      <dgm:prSet phldrT="[Text]" custT="1"/>
      <dgm:spPr/>
      <dgm:t>
        <a:bodyPr/>
        <a:lstStyle/>
        <a:p>
          <a:pPr rtl="1"/>
          <a:r>
            <a:rPr lang="ar-JO" sz="2000" b="1" dirty="0" smtClean="0">
              <a:solidFill>
                <a:schemeClr val="tx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 طرفا الحق : الدائن والمدين </a:t>
          </a:r>
          <a:endParaRPr lang="en-US" sz="2000" b="1" dirty="0">
            <a:solidFill>
              <a:schemeClr val="tx1"/>
            </a:solidFill>
            <a:effectLst>
              <a:outerShdw blurRad="38100" dist="38100" dir="2700000" algn="tl">
                <a:srgbClr val="000000">
                  <a:alpha val="43137"/>
                </a:srgbClr>
              </a:outerShdw>
            </a:effectLst>
          </a:endParaRPr>
        </a:p>
      </dgm:t>
    </dgm:pt>
    <dgm:pt modelId="{30989120-BAED-429D-A1C2-5D4D02C1FE9A}" type="parTrans" cxnId="{19D7F20B-DC02-49BA-9C29-F3FFEAC58D14}">
      <dgm:prSet/>
      <dgm:spPr/>
      <dgm:t>
        <a:bodyPr/>
        <a:lstStyle/>
        <a:p>
          <a:endParaRPr lang="en-US"/>
        </a:p>
      </dgm:t>
    </dgm:pt>
    <dgm:pt modelId="{D93AF4E5-090F-4A67-B34D-A636067ED156}" type="sibTrans" cxnId="{19D7F20B-DC02-49BA-9C29-F3FFEAC58D14}">
      <dgm:prSet/>
      <dgm:spPr/>
      <dgm:t>
        <a:bodyPr/>
        <a:lstStyle/>
        <a:p>
          <a:endParaRPr lang="en-US"/>
        </a:p>
      </dgm:t>
    </dgm:pt>
    <dgm:pt modelId="{6338F6CC-B4C4-4864-92F0-B69167F596A0}">
      <dgm:prSet phldrT="[Text]" custT="1"/>
      <dgm:spPr/>
      <dgm:t>
        <a:bodyPr/>
        <a:lstStyle/>
        <a:p>
          <a:pPr rtl="1"/>
          <a:r>
            <a:rPr lang="ar-JO" sz="2000" b="1" dirty="0" smtClean="0">
              <a:solidFill>
                <a:schemeClr val="tx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 موضوع الحق : الأداء الذي لصاحبه في ذمة الطرف الآخر .</a:t>
          </a:r>
          <a:endParaRPr lang="en-US" sz="2000" b="1" dirty="0">
            <a:solidFill>
              <a:schemeClr val="tx1"/>
            </a:solidFill>
            <a:effectLst>
              <a:outerShdw blurRad="38100" dist="38100" dir="2700000" algn="tl">
                <a:srgbClr val="000000">
                  <a:alpha val="43137"/>
                </a:srgbClr>
              </a:outerShdw>
            </a:effectLst>
          </a:endParaRPr>
        </a:p>
      </dgm:t>
    </dgm:pt>
    <dgm:pt modelId="{9D9C67D2-7385-4BD3-A974-91FDE06B53E6}" type="parTrans" cxnId="{A98934A7-4D9E-40C6-87A0-0494875BBFFF}">
      <dgm:prSet/>
      <dgm:spPr/>
      <dgm:t>
        <a:bodyPr/>
        <a:lstStyle/>
        <a:p>
          <a:endParaRPr lang="en-US"/>
        </a:p>
      </dgm:t>
    </dgm:pt>
    <dgm:pt modelId="{829C91F5-3C78-47CB-A1EB-3422F32B20A4}" type="sibTrans" cxnId="{A98934A7-4D9E-40C6-87A0-0494875BBFFF}">
      <dgm:prSet/>
      <dgm:spPr/>
      <dgm:t>
        <a:bodyPr/>
        <a:lstStyle/>
        <a:p>
          <a:endParaRPr lang="en-US"/>
        </a:p>
      </dgm:t>
    </dgm:pt>
    <dgm:pt modelId="{8EFF4A04-6E51-43E4-B34A-0AC9E7CAB376}">
      <dgm:prSet phldrT="[Text]" custT="1"/>
      <dgm:spPr/>
      <dgm:t>
        <a:bodyPr/>
        <a:lstStyle/>
        <a:p>
          <a:pPr rtl="1"/>
          <a:r>
            <a:rPr lang="ar-JO" sz="2000" b="1" dirty="0" smtClean="0">
              <a:solidFill>
                <a:schemeClr val="tx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إقرار القانون ، فالحق الذي لا يعترف به القانون ولا يقره يكون حقاً لا أثر له ولا وجود قانوني .</a:t>
          </a:r>
          <a:endParaRPr lang="en-US" sz="2000" b="1" dirty="0">
            <a:solidFill>
              <a:schemeClr val="tx1"/>
            </a:solidFill>
            <a:effectLst>
              <a:outerShdw blurRad="38100" dist="38100" dir="2700000" algn="tl">
                <a:srgbClr val="000000">
                  <a:alpha val="43137"/>
                </a:srgbClr>
              </a:outerShdw>
            </a:effectLst>
          </a:endParaRPr>
        </a:p>
      </dgm:t>
    </dgm:pt>
    <dgm:pt modelId="{E33416F4-3127-4CAA-9B86-B6E523B9545C}" type="parTrans" cxnId="{26491200-8CEB-4AA2-AC6A-F10866896CB8}">
      <dgm:prSet/>
      <dgm:spPr/>
      <dgm:t>
        <a:bodyPr/>
        <a:lstStyle/>
        <a:p>
          <a:endParaRPr lang="en-US"/>
        </a:p>
      </dgm:t>
    </dgm:pt>
    <dgm:pt modelId="{8AA439CF-FD88-4669-A415-092C2DC300DC}" type="sibTrans" cxnId="{26491200-8CEB-4AA2-AC6A-F10866896CB8}">
      <dgm:prSet/>
      <dgm:spPr/>
      <dgm:t>
        <a:bodyPr/>
        <a:lstStyle/>
        <a:p>
          <a:endParaRPr lang="en-US"/>
        </a:p>
      </dgm:t>
    </dgm:pt>
    <dgm:pt modelId="{D18F024F-6D77-442D-9467-2E232014D83D}" type="pres">
      <dgm:prSet presAssocID="{CB4FAB85-75D8-4327-A945-3A59F7906266}" presName="Name0" presStyleCnt="0">
        <dgm:presLayoutVars>
          <dgm:chPref val="1"/>
          <dgm:dir val="rev"/>
          <dgm:animOne val="branch"/>
          <dgm:animLvl val="lvl"/>
          <dgm:resizeHandles val="exact"/>
        </dgm:presLayoutVars>
      </dgm:prSet>
      <dgm:spPr/>
      <dgm:t>
        <a:bodyPr/>
        <a:lstStyle/>
        <a:p>
          <a:endParaRPr lang="en-US"/>
        </a:p>
      </dgm:t>
    </dgm:pt>
    <dgm:pt modelId="{067770EE-55DA-4C65-A913-D55235502ADF}" type="pres">
      <dgm:prSet presAssocID="{771E7B4E-699F-4D69-98EF-988FB53CD0F1}" presName="root1" presStyleCnt="0"/>
      <dgm:spPr/>
    </dgm:pt>
    <dgm:pt modelId="{6AAA9E57-77A7-4772-A920-59EFA6B9C0DC}" type="pres">
      <dgm:prSet presAssocID="{771E7B4E-699F-4D69-98EF-988FB53CD0F1}" presName="LevelOneTextNode" presStyleLbl="node0" presStyleIdx="0" presStyleCnt="1">
        <dgm:presLayoutVars>
          <dgm:chPref val="3"/>
        </dgm:presLayoutVars>
      </dgm:prSet>
      <dgm:spPr/>
      <dgm:t>
        <a:bodyPr/>
        <a:lstStyle/>
        <a:p>
          <a:endParaRPr lang="en-US"/>
        </a:p>
      </dgm:t>
    </dgm:pt>
    <dgm:pt modelId="{48AD86E6-129F-4B34-9C64-CAF0C890B340}" type="pres">
      <dgm:prSet presAssocID="{771E7B4E-699F-4D69-98EF-988FB53CD0F1}" presName="level2hierChild" presStyleCnt="0"/>
      <dgm:spPr/>
    </dgm:pt>
    <dgm:pt modelId="{B94C3D98-0A72-4997-9B45-E5DE62F2AE01}" type="pres">
      <dgm:prSet presAssocID="{30989120-BAED-429D-A1C2-5D4D02C1FE9A}" presName="conn2-1" presStyleLbl="parChTrans1D2" presStyleIdx="0" presStyleCnt="3"/>
      <dgm:spPr/>
      <dgm:t>
        <a:bodyPr/>
        <a:lstStyle/>
        <a:p>
          <a:endParaRPr lang="en-US"/>
        </a:p>
      </dgm:t>
    </dgm:pt>
    <dgm:pt modelId="{A6D4EA19-92C8-401F-917B-AE955A69AD87}" type="pres">
      <dgm:prSet presAssocID="{30989120-BAED-429D-A1C2-5D4D02C1FE9A}" presName="connTx" presStyleLbl="parChTrans1D2" presStyleIdx="0" presStyleCnt="3"/>
      <dgm:spPr/>
      <dgm:t>
        <a:bodyPr/>
        <a:lstStyle/>
        <a:p>
          <a:endParaRPr lang="en-US"/>
        </a:p>
      </dgm:t>
    </dgm:pt>
    <dgm:pt modelId="{1B5F4577-C085-4537-B00B-180AD4B06ADD}" type="pres">
      <dgm:prSet presAssocID="{ED51DE1C-86E2-405B-B125-589604C27322}" presName="root2" presStyleCnt="0"/>
      <dgm:spPr/>
    </dgm:pt>
    <dgm:pt modelId="{B33A97A3-5E7D-4A23-A33A-FB337C0C8017}" type="pres">
      <dgm:prSet presAssocID="{ED51DE1C-86E2-405B-B125-589604C27322}" presName="LevelTwoTextNode" presStyleLbl="node2" presStyleIdx="0" presStyleCnt="3" custScaleX="154832">
        <dgm:presLayoutVars>
          <dgm:chPref val="3"/>
        </dgm:presLayoutVars>
      </dgm:prSet>
      <dgm:spPr/>
      <dgm:t>
        <a:bodyPr/>
        <a:lstStyle/>
        <a:p>
          <a:endParaRPr lang="en-US"/>
        </a:p>
      </dgm:t>
    </dgm:pt>
    <dgm:pt modelId="{0BD934CC-224E-4613-9B77-19A56879E05B}" type="pres">
      <dgm:prSet presAssocID="{ED51DE1C-86E2-405B-B125-589604C27322}" presName="level3hierChild" presStyleCnt="0"/>
      <dgm:spPr/>
    </dgm:pt>
    <dgm:pt modelId="{46AC79C5-E66E-4BB3-A71F-DA0B4622AE65}" type="pres">
      <dgm:prSet presAssocID="{9D9C67D2-7385-4BD3-A974-91FDE06B53E6}" presName="conn2-1" presStyleLbl="parChTrans1D2" presStyleIdx="1" presStyleCnt="3"/>
      <dgm:spPr/>
      <dgm:t>
        <a:bodyPr/>
        <a:lstStyle/>
        <a:p>
          <a:endParaRPr lang="en-US"/>
        </a:p>
      </dgm:t>
    </dgm:pt>
    <dgm:pt modelId="{24693D46-70FA-478E-BB43-33B63C0D3F24}" type="pres">
      <dgm:prSet presAssocID="{9D9C67D2-7385-4BD3-A974-91FDE06B53E6}" presName="connTx" presStyleLbl="parChTrans1D2" presStyleIdx="1" presStyleCnt="3"/>
      <dgm:spPr/>
      <dgm:t>
        <a:bodyPr/>
        <a:lstStyle/>
        <a:p>
          <a:endParaRPr lang="en-US"/>
        </a:p>
      </dgm:t>
    </dgm:pt>
    <dgm:pt modelId="{D9050461-8493-43B6-8A0D-EC46C6BE46A4}" type="pres">
      <dgm:prSet presAssocID="{6338F6CC-B4C4-4864-92F0-B69167F596A0}" presName="root2" presStyleCnt="0"/>
      <dgm:spPr/>
    </dgm:pt>
    <dgm:pt modelId="{777D398D-06AD-49A5-AC54-CC55D4B943D6}" type="pres">
      <dgm:prSet presAssocID="{6338F6CC-B4C4-4864-92F0-B69167F596A0}" presName="LevelTwoTextNode" presStyleLbl="node2" presStyleIdx="1" presStyleCnt="3" custScaleX="155632">
        <dgm:presLayoutVars>
          <dgm:chPref val="3"/>
        </dgm:presLayoutVars>
      </dgm:prSet>
      <dgm:spPr/>
      <dgm:t>
        <a:bodyPr/>
        <a:lstStyle/>
        <a:p>
          <a:endParaRPr lang="en-US"/>
        </a:p>
      </dgm:t>
    </dgm:pt>
    <dgm:pt modelId="{C26ECB7B-BCA7-4537-8E25-2A3E13D14F98}" type="pres">
      <dgm:prSet presAssocID="{6338F6CC-B4C4-4864-92F0-B69167F596A0}" presName="level3hierChild" presStyleCnt="0"/>
      <dgm:spPr/>
    </dgm:pt>
    <dgm:pt modelId="{0C0BF443-7E2E-4812-81D5-6AB1C255CCEA}" type="pres">
      <dgm:prSet presAssocID="{E33416F4-3127-4CAA-9B86-B6E523B9545C}" presName="conn2-1" presStyleLbl="parChTrans1D2" presStyleIdx="2" presStyleCnt="3"/>
      <dgm:spPr/>
      <dgm:t>
        <a:bodyPr/>
        <a:lstStyle/>
        <a:p>
          <a:endParaRPr lang="en-US"/>
        </a:p>
      </dgm:t>
    </dgm:pt>
    <dgm:pt modelId="{A76BCE38-9215-403F-B500-71AA415D7BFD}" type="pres">
      <dgm:prSet presAssocID="{E33416F4-3127-4CAA-9B86-B6E523B9545C}" presName="connTx" presStyleLbl="parChTrans1D2" presStyleIdx="2" presStyleCnt="3"/>
      <dgm:spPr/>
      <dgm:t>
        <a:bodyPr/>
        <a:lstStyle/>
        <a:p>
          <a:endParaRPr lang="en-US"/>
        </a:p>
      </dgm:t>
    </dgm:pt>
    <dgm:pt modelId="{695FAA79-004B-41EF-A0B8-7D69D8BA1839}" type="pres">
      <dgm:prSet presAssocID="{8EFF4A04-6E51-43E4-B34A-0AC9E7CAB376}" presName="root2" presStyleCnt="0"/>
      <dgm:spPr/>
    </dgm:pt>
    <dgm:pt modelId="{8CA3D72B-261C-433E-BA5D-2EC4532A9071}" type="pres">
      <dgm:prSet presAssocID="{8EFF4A04-6E51-43E4-B34A-0AC9E7CAB376}" presName="LevelTwoTextNode" presStyleLbl="node2" presStyleIdx="2" presStyleCnt="3" custScaleX="156432">
        <dgm:presLayoutVars>
          <dgm:chPref val="3"/>
        </dgm:presLayoutVars>
      </dgm:prSet>
      <dgm:spPr/>
      <dgm:t>
        <a:bodyPr/>
        <a:lstStyle/>
        <a:p>
          <a:endParaRPr lang="en-US"/>
        </a:p>
      </dgm:t>
    </dgm:pt>
    <dgm:pt modelId="{BD91160D-3A1E-4EF0-B6B6-CFBCD68337FA}" type="pres">
      <dgm:prSet presAssocID="{8EFF4A04-6E51-43E4-B34A-0AC9E7CAB376}" presName="level3hierChild" presStyleCnt="0"/>
      <dgm:spPr/>
    </dgm:pt>
  </dgm:ptLst>
  <dgm:cxnLst>
    <dgm:cxn modelId="{6AD21B1A-999A-4119-AF2B-6C3319906648}" type="presOf" srcId="{30989120-BAED-429D-A1C2-5D4D02C1FE9A}" destId="{B94C3D98-0A72-4997-9B45-E5DE62F2AE01}" srcOrd="0" destOrd="0" presId="urn:microsoft.com/office/officeart/2008/layout/HorizontalMultiLevelHierarchy"/>
    <dgm:cxn modelId="{18FFFAEE-1011-478C-8353-784BFB127E81}" type="presOf" srcId="{9D9C67D2-7385-4BD3-A974-91FDE06B53E6}" destId="{46AC79C5-E66E-4BB3-A71F-DA0B4622AE65}" srcOrd="0" destOrd="0" presId="urn:microsoft.com/office/officeart/2008/layout/HorizontalMultiLevelHierarchy"/>
    <dgm:cxn modelId="{9BABA5FF-E19A-46CC-950D-C48CCBB74A4B}" type="presOf" srcId="{E33416F4-3127-4CAA-9B86-B6E523B9545C}" destId="{A76BCE38-9215-403F-B500-71AA415D7BFD}" srcOrd="1" destOrd="0" presId="urn:microsoft.com/office/officeart/2008/layout/HorizontalMultiLevelHierarchy"/>
    <dgm:cxn modelId="{19D7F20B-DC02-49BA-9C29-F3FFEAC58D14}" srcId="{771E7B4E-699F-4D69-98EF-988FB53CD0F1}" destId="{ED51DE1C-86E2-405B-B125-589604C27322}" srcOrd="0" destOrd="0" parTransId="{30989120-BAED-429D-A1C2-5D4D02C1FE9A}" sibTransId="{D93AF4E5-090F-4A67-B34D-A636067ED156}"/>
    <dgm:cxn modelId="{583C952E-CB01-4A92-AF9C-81251A3A4EE4}" type="presOf" srcId="{E33416F4-3127-4CAA-9B86-B6E523B9545C}" destId="{0C0BF443-7E2E-4812-81D5-6AB1C255CCEA}" srcOrd="0" destOrd="0" presId="urn:microsoft.com/office/officeart/2008/layout/HorizontalMultiLevelHierarchy"/>
    <dgm:cxn modelId="{4184C7F3-8C1F-49F8-83AB-73948906E465}" type="presOf" srcId="{8EFF4A04-6E51-43E4-B34A-0AC9E7CAB376}" destId="{8CA3D72B-261C-433E-BA5D-2EC4532A9071}" srcOrd="0" destOrd="0" presId="urn:microsoft.com/office/officeart/2008/layout/HorizontalMultiLevelHierarchy"/>
    <dgm:cxn modelId="{6230BA00-2399-4860-AD3D-6158106A9DB5}" type="presOf" srcId="{771E7B4E-699F-4D69-98EF-988FB53CD0F1}" destId="{6AAA9E57-77A7-4772-A920-59EFA6B9C0DC}" srcOrd="0" destOrd="0" presId="urn:microsoft.com/office/officeart/2008/layout/HorizontalMultiLevelHierarchy"/>
    <dgm:cxn modelId="{D60A3C93-F2E4-46D0-9289-0EB267B65D5C}" type="presOf" srcId="{30989120-BAED-429D-A1C2-5D4D02C1FE9A}" destId="{A6D4EA19-92C8-401F-917B-AE955A69AD87}" srcOrd="1" destOrd="0" presId="urn:microsoft.com/office/officeart/2008/layout/HorizontalMultiLevelHierarchy"/>
    <dgm:cxn modelId="{5D13AF12-2CC5-40A8-B58B-541F98EBC893}" type="presOf" srcId="{9D9C67D2-7385-4BD3-A974-91FDE06B53E6}" destId="{24693D46-70FA-478E-BB43-33B63C0D3F24}" srcOrd="1" destOrd="0" presId="urn:microsoft.com/office/officeart/2008/layout/HorizontalMultiLevelHierarchy"/>
    <dgm:cxn modelId="{A98934A7-4D9E-40C6-87A0-0494875BBFFF}" srcId="{771E7B4E-699F-4D69-98EF-988FB53CD0F1}" destId="{6338F6CC-B4C4-4864-92F0-B69167F596A0}" srcOrd="1" destOrd="0" parTransId="{9D9C67D2-7385-4BD3-A974-91FDE06B53E6}" sibTransId="{829C91F5-3C78-47CB-A1EB-3422F32B20A4}"/>
    <dgm:cxn modelId="{7DDD991A-33D3-4924-8AD4-CE71C55101F8}" srcId="{CB4FAB85-75D8-4327-A945-3A59F7906266}" destId="{771E7B4E-699F-4D69-98EF-988FB53CD0F1}" srcOrd="0" destOrd="0" parTransId="{5BF2AC08-8140-4B92-8F97-C8168BA7CDE4}" sibTransId="{3546F662-53A5-4F6F-9F34-A047FF2ACEEA}"/>
    <dgm:cxn modelId="{26491200-8CEB-4AA2-AC6A-F10866896CB8}" srcId="{771E7B4E-699F-4D69-98EF-988FB53CD0F1}" destId="{8EFF4A04-6E51-43E4-B34A-0AC9E7CAB376}" srcOrd="2" destOrd="0" parTransId="{E33416F4-3127-4CAA-9B86-B6E523B9545C}" sibTransId="{8AA439CF-FD88-4669-A415-092C2DC300DC}"/>
    <dgm:cxn modelId="{E9FEFEBE-2D0A-4B4A-BDB1-569847203F82}" type="presOf" srcId="{6338F6CC-B4C4-4864-92F0-B69167F596A0}" destId="{777D398D-06AD-49A5-AC54-CC55D4B943D6}" srcOrd="0" destOrd="0" presId="urn:microsoft.com/office/officeart/2008/layout/HorizontalMultiLevelHierarchy"/>
    <dgm:cxn modelId="{827B85FC-87BE-4C8F-8F35-8689AA64AEDF}" type="presOf" srcId="{ED51DE1C-86E2-405B-B125-589604C27322}" destId="{B33A97A3-5E7D-4A23-A33A-FB337C0C8017}" srcOrd="0" destOrd="0" presId="urn:microsoft.com/office/officeart/2008/layout/HorizontalMultiLevelHierarchy"/>
    <dgm:cxn modelId="{95B411F6-4E9B-45FD-BB23-15B217985C0A}" type="presOf" srcId="{CB4FAB85-75D8-4327-A945-3A59F7906266}" destId="{D18F024F-6D77-442D-9467-2E232014D83D}" srcOrd="0" destOrd="0" presId="urn:microsoft.com/office/officeart/2008/layout/HorizontalMultiLevelHierarchy"/>
    <dgm:cxn modelId="{A5DD28C0-F3E5-40AF-BA80-49C6D69E674D}" type="presParOf" srcId="{D18F024F-6D77-442D-9467-2E232014D83D}" destId="{067770EE-55DA-4C65-A913-D55235502ADF}" srcOrd="0" destOrd="0" presId="urn:microsoft.com/office/officeart/2008/layout/HorizontalMultiLevelHierarchy"/>
    <dgm:cxn modelId="{16E3EABA-7B25-4654-B3BB-B92A155E1A48}" type="presParOf" srcId="{067770EE-55DA-4C65-A913-D55235502ADF}" destId="{6AAA9E57-77A7-4772-A920-59EFA6B9C0DC}" srcOrd="0" destOrd="0" presId="urn:microsoft.com/office/officeart/2008/layout/HorizontalMultiLevelHierarchy"/>
    <dgm:cxn modelId="{E2CE27D8-0901-4F43-B1D5-F92E598040B6}" type="presParOf" srcId="{067770EE-55DA-4C65-A913-D55235502ADF}" destId="{48AD86E6-129F-4B34-9C64-CAF0C890B340}" srcOrd="1" destOrd="0" presId="urn:microsoft.com/office/officeart/2008/layout/HorizontalMultiLevelHierarchy"/>
    <dgm:cxn modelId="{E9FA7ABB-C5DE-4A51-8110-AF973AC6EF22}" type="presParOf" srcId="{48AD86E6-129F-4B34-9C64-CAF0C890B340}" destId="{B94C3D98-0A72-4997-9B45-E5DE62F2AE01}" srcOrd="0" destOrd="0" presId="urn:microsoft.com/office/officeart/2008/layout/HorizontalMultiLevelHierarchy"/>
    <dgm:cxn modelId="{16EA41C5-153B-4F8F-A45C-3E82F40A1202}" type="presParOf" srcId="{B94C3D98-0A72-4997-9B45-E5DE62F2AE01}" destId="{A6D4EA19-92C8-401F-917B-AE955A69AD87}" srcOrd="0" destOrd="0" presId="urn:microsoft.com/office/officeart/2008/layout/HorizontalMultiLevelHierarchy"/>
    <dgm:cxn modelId="{4E085255-81D4-4F42-8B4C-2CA2526F3DDF}" type="presParOf" srcId="{48AD86E6-129F-4B34-9C64-CAF0C890B340}" destId="{1B5F4577-C085-4537-B00B-180AD4B06ADD}" srcOrd="1" destOrd="0" presId="urn:microsoft.com/office/officeart/2008/layout/HorizontalMultiLevelHierarchy"/>
    <dgm:cxn modelId="{325D9F66-A8E0-4316-A999-FDFD87284F37}" type="presParOf" srcId="{1B5F4577-C085-4537-B00B-180AD4B06ADD}" destId="{B33A97A3-5E7D-4A23-A33A-FB337C0C8017}" srcOrd="0" destOrd="0" presId="urn:microsoft.com/office/officeart/2008/layout/HorizontalMultiLevelHierarchy"/>
    <dgm:cxn modelId="{DD46009C-BE0B-4368-9B34-FD64A9AEBC21}" type="presParOf" srcId="{1B5F4577-C085-4537-B00B-180AD4B06ADD}" destId="{0BD934CC-224E-4613-9B77-19A56879E05B}" srcOrd="1" destOrd="0" presId="urn:microsoft.com/office/officeart/2008/layout/HorizontalMultiLevelHierarchy"/>
    <dgm:cxn modelId="{384A415F-3379-402F-AA04-60353F3155F8}" type="presParOf" srcId="{48AD86E6-129F-4B34-9C64-CAF0C890B340}" destId="{46AC79C5-E66E-4BB3-A71F-DA0B4622AE65}" srcOrd="2" destOrd="0" presId="urn:microsoft.com/office/officeart/2008/layout/HorizontalMultiLevelHierarchy"/>
    <dgm:cxn modelId="{AED0CB8D-DAEA-48A4-8361-5B0A40B833E7}" type="presParOf" srcId="{46AC79C5-E66E-4BB3-A71F-DA0B4622AE65}" destId="{24693D46-70FA-478E-BB43-33B63C0D3F24}" srcOrd="0" destOrd="0" presId="urn:microsoft.com/office/officeart/2008/layout/HorizontalMultiLevelHierarchy"/>
    <dgm:cxn modelId="{C2A21515-EE3B-410E-BC2A-74182D210BEA}" type="presParOf" srcId="{48AD86E6-129F-4B34-9C64-CAF0C890B340}" destId="{D9050461-8493-43B6-8A0D-EC46C6BE46A4}" srcOrd="3" destOrd="0" presId="urn:microsoft.com/office/officeart/2008/layout/HorizontalMultiLevelHierarchy"/>
    <dgm:cxn modelId="{9072DABA-8394-4917-827E-D14A3EA617EB}" type="presParOf" srcId="{D9050461-8493-43B6-8A0D-EC46C6BE46A4}" destId="{777D398D-06AD-49A5-AC54-CC55D4B943D6}" srcOrd="0" destOrd="0" presId="urn:microsoft.com/office/officeart/2008/layout/HorizontalMultiLevelHierarchy"/>
    <dgm:cxn modelId="{0E588F5D-3BAB-404E-9754-4C4B2AE141E2}" type="presParOf" srcId="{D9050461-8493-43B6-8A0D-EC46C6BE46A4}" destId="{C26ECB7B-BCA7-4537-8E25-2A3E13D14F98}" srcOrd="1" destOrd="0" presId="urn:microsoft.com/office/officeart/2008/layout/HorizontalMultiLevelHierarchy"/>
    <dgm:cxn modelId="{9E08A250-5C70-453D-9684-D3C1F70C7A77}" type="presParOf" srcId="{48AD86E6-129F-4B34-9C64-CAF0C890B340}" destId="{0C0BF443-7E2E-4812-81D5-6AB1C255CCEA}" srcOrd="4" destOrd="0" presId="urn:microsoft.com/office/officeart/2008/layout/HorizontalMultiLevelHierarchy"/>
    <dgm:cxn modelId="{CA209E37-A86D-47F1-9F8F-2411C930CEE8}" type="presParOf" srcId="{0C0BF443-7E2E-4812-81D5-6AB1C255CCEA}" destId="{A76BCE38-9215-403F-B500-71AA415D7BFD}" srcOrd="0" destOrd="0" presId="urn:microsoft.com/office/officeart/2008/layout/HorizontalMultiLevelHierarchy"/>
    <dgm:cxn modelId="{A53DD3D4-A672-4D2E-80A2-1B9173E4FD26}" type="presParOf" srcId="{48AD86E6-129F-4B34-9C64-CAF0C890B340}" destId="{695FAA79-004B-41EF-A0B8-7D69D8BA1839}" srcOrd="5" destOrd="0" presId="urn:microsoft.com/office/officeart/2008/layout/HorizontalMultiLevelHierarchy"/>
    <dgm:cxn modelId="{B98973BE-6753-4F6B-8A1A-57897B3B1CCA}" type="presParOf" srcId="{695FAA79-004B-41EF-A0B8-7D69D8BA1839}" destId="{8CA3D72B-261C-433E-BA5D-2EC4532A9071}" srcOrd="0" destOrd="0" presId="urn:microsoft.com/office/officeart/2008/layout/HorizontalMultiLevelHierarchy"/>
    <dgm:cxn modelId="{224CDFD4-33B0-4841-9483-779B259DDB33}" type="presParOf" srcId="{695FAA79-004B-41EF-A0B8-7D69D8BA1839}" destId="{BD91160D-3A1E-4EF0-B6B6-CFBCD68337FA}" srcOrd="1" destOrd="0" presId="urn:microsoft.com/office/officeart/2008/layout/HorizontalMultiLevelHierarchy"/>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96D4070-19F5-414A-AF35-D800044D44BD}">
      <dsp:nvSpPr>
        <dsp:cNvPr id="0" name=""/>
        <dsp:cNvSpPr/>
      </dsp:nvSpPr>
      <dsp:spPr>
        <a:xfrm>
          <a:off x="3554233" y="208965"/>
          <a:ext cx="2842761" cy="1421380"/>
        </a:xfrm>
        <a:prstGeom prst="roundRect">
          <a:avLst>
            <a:gd name="adj" fmla="val 10000"/>
          </a:avLst>
        </a:prstGeom>
        <a:gradFill rotWithShape="0">
          <a:gsLst>
            <a:gs pos="0">
              <a:schemeClr val="accent2">
                <a:hueOff val="0"/>
                <a:satOff val="0"/>
                <a:lumOff val="0"/>
                <a:alphaOff val="0"/>
                <a:shade val="15000"/>
                <a:satMod val="180000"/>
              </a:schemeClr>
            </a:gs>
            <a:gs pos="50000">
              <a:schemeClr val="accent2">
                <a:hueOff val="0"/>
                <a:satOff val="0"/>
                <a:lumOff val="0"/>
                <a:alphaOff val="0"/>
                <a:shade val="45000"/>
                <a:satMod val="170000"/>
              </a:schemeClr>
            </a:gs>
            <a:gs pos="70000">
              <a:schemeClr val="accent2">
                <a:hueOff val="0"/>
                <a:satOff val="0"/>
                <a:lumOff val="0"/>
                <a:alphaOff val="0"/>
                <a:tint val="99000"/>
                <a:shade val="65000"/>
                <a:satMod val="155000"/>
              </a:schemeClr>
            </a:gs>
            <a:gs pos="100000">
              <a:schemeClr val="accent2">
                <a:hueOff val="0"/>
                <a:satOff val="0"/>
                <a:lumOff val="0"/>
                <a:alphaOff val="0"/>
                <a:tint val="95500"/>
                <a:shade val="100000"/>
                <a:satMod val="155000"/>
              </a:schemeClr>
            </a:gs>
          </a:gsLst>
          <a:lin ang="16200000" scaled="0"/>
        </a:gradFill>
        <a:ln>
          <a:noFill/>
        </a:ln>
        <a:effectLst>
          <a:outerShdw blurRad="50800" dist="381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59055" tIns="39370" rIns="59055" bIns="39370" numCol="1" spcCol="1270" anchor="ctr" anchorCtr="0">
          <a:noAutofit/>
        </a:bodyPr>
        <a:lstStyle/>
        <a:p>
          <a:pPr lvl="0" algn="r" defTabSz="1377950" rtl="1">
            <a:lnSpc>
              <a:spcPct val="90000"/>
            </a:lnSpc>
            <a:spcBef>
              <a:spcPct val="0"/>
            </a:spcBef>
            <a:spcAft>
              <a:spcPct val="35000"/>
            </a:spcAft>
          </a:pPr>
          <a:r>
            <a:rPr lang="ar-JO" sz="3100" b="1" kern="1200" dirty="0" smtClean="0">
              <a:effectLst>
                <a:outerShdw blurRad="38100" dist="38100" dir="2700000" algn="tl">
                  <a:srgbClr val="000000">
                    <a:alpha val="43137"/>
                  </a:srgbClr>
                </a:outerShdw>
              </a:effectLst>
            </a:rPr>
            <a:t>فإذا كان الفعل حقَ يحُق بضم الحاء في المضارع</a:t>
          </a:r>
          <a:endParaRPr lang="ar-JO" sz="3100" b="1" kern="1200" dirty="0">
            <a:effectLst>
              <a:outerShdw blurRad="38100" dist="38100" dir="2700000" algn="tl">
                <a:srgbClr val="000000">
                  <a:alpha val="43137"/>
                </a:srgbClr>
              </a:outerShdw>
            </a:effectLst>
          </a:endParaRPr>
        </a:p>
      </dsp:txBody>
      <dsp:txXfrm>
        <a:off x="3595864" y="250596"/>
        <a:ext cx="2759499" cy="1338118"/>
      </dsp:txXfrm>
    </dsp:sp>
    <dsp:sp modelId="{DCF37EA6-3622-473B-A93A-6324FCA067CD}">
      <dsp:nvSpPr>
        <dsp:cNvPr id="0" name=""/>
        <dsp:cNvSpPr/>
      </dsp:nvSpPr>
      <dsp:spPr>
        <a:xfrm>
          <a:off x="5828442" y="1630346"/>
          <a:ext cx="284276" cy="1066035"/>
        </a:xfrm>
        <a:custGeom>
          <a:avLst/>
          <a:gdLst/>
          <a:ahLst/>
          <a:cxnLst/>
          <a:rect l="0" t="0" r="0" b="0"/>
          <a:pathLst>
            <a:path>
              <a:moveTo>
                <a:pt x="284276" y="0"/>
              </a:moveTo>
              <a:lnTo>
                <a:pt x="284276" y="1066035"/>
              </a:lnTo>
              <a:lnTo>
                <a:pt x="0" y="1066035"/>
              </a:lnTo>
            </a:path>
          </a:pathLst>
        </a:custGeom>
        <a:noFill/>
        <a:ln w="55000" cap="flat" cmpd="thickThin" algn="ctr">
          <a:solidFill>
            <a:schemeClr val="accent2">
              <a:hueOff val="0"/>
              <a:satOff val="0"/>
              <a:lumOff val="0"/>
              <a:alphaOff val="0"/>
            </a:schemeClr>
          </a:solidFill>
          <a:prstDash val="solid"/>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sp>
    <dsp:sp modelId="{3515C652-3ED3-42E7-9459-4C92320B9E4D}">
      <dsp:nvSpPr>
        <dsp:cNvPr id="0" name=""/>
        <dsp:cNvSpPr/>
      </dsp:nvSpPr>
      <dsp:spPr>
        <a:xfrm>
          <a:off x="3554233" y="1985692"/>
          <a:ext cx="2274209" cy="1421380"/>
        </a:xfrm>
        <a:prstGeom prst="roundRect">
          <a:avLst>
            <a:gd name="adj" fmla="val 10000"/>
          </a:avLst>
        </a:prstGeom>
        <a:solidFill>
          <a:schemeClr val="lt1">
            <a:alpha val="90000"/>
            <a:hueOff val="0"/>
            <a:satOff val="0"/>
            <a:lumOff val="0"/>
            <a:alphaOff val="0"/>
          </a:schemeClr>
        </a:solidFill>
        <a:ln w="9525" cap="flat" cmpd="sng" algn="ctr">
          <a:solidFill>
            <a:schemeClr val="accent2">
              <a:hueOff val="0"/>
              <a:satOff val="0"/>
              <a:lumOff val="0"/>
              <a:alphaOff val="0"/>
            </a:schemeClr>
          </a:solidFill>
          <a:prstDash val="solid"/>
        </a:ln>
        <a:effectLst/>
        <a:scene3d>
          <a:camera prst="orthographicFront"/>
          <a:lightRig rig="threePt" dir="t">
            <a:rot lat="0" lon="0" rev="7500000"/>
          </a:lightRig>
        </a:scene3d>
        <a:sp3d z="-152400" extrusionH="63500" prstMaterial="dkEdge">
          <a:bevelT w="124450" h="16350" prst="relaxedInset"/>
          <a:contourClr>
            <a:schemeClr val="bg1"/>
          </a:contourClr>
        </a:sp3d>
      </dsp:spPr>
      <dsp:style>
        <a:lnRef idx="1">
          <a:scrgbClr r="0" g="0" b="0"/>
        </a:lnRef>
        <a:fillRef idx="1">
          <a:scrgbClr r="0" g="0" b="0"/>
        </a:fillRef>
        <a:effectRef idx="0">
          <a:scrgbClr r="0" g="0" b="0"/>
        </a:effectRef>
        <a:fontRef idx="minor"/>
      </dsp:style>
      <dsp:txBody>
        <a:bodyPr spcFirstLastPara="0" vert="horz" wrap="square" lIns="74295" tIns="49530" rIns="74295" bIns="49530" numCol="1" spcCol="1270" anchor="ctr" anchorCtr="0">
          <a:noAutofit/>
        </a:bodyPr>
        <a:lstStyle/>
        <a:p>
          <a:pPr lvl="0" algn="ctr" defTabSz="1733550" rtl="1">
            <a:lnSpc>
              <a:spcPct val="90000"/>
            </a:lnSpc>
            <a:spcBef>
              <a:spcPct val="0"/>
            </a:spcBef>
            <a:spcAft>
              <a:spcPct val="35000"/>
            </a:spcAft>
          </a:pPr>
          <a:r>
            <a:rPr lang="ar-JO" sz="3900" b="1" kern="1200" dirty="0" smtClean="0">
              <a:effectLst>
                <a:outerShdw blurRad="38100" dist="38100" dir="2700000" algn="tl">
                  <a:srgbClr val="000000">
                    <a:alpha val="43137"/>
                  </a:srgbClr>
                </a:outerShdw>
              </a:effectLst>
            </a:rPr>
            <a:t>فمعناه اليقين.</a:t>
          </a:r>
          <a:endParaRPr lang="en-US" sz="3900" b="1" kern="1200" dirty="0">
            <a:effectLst>
              <a:outerShdw blurRad="38100" dist="38100" dir="2700000" algn="tl">
                <a:srgbClr val="000000">
                  <a:alpha val="43137"/>
                </a:srgbClr>
              </a:outerShdw>
            </a:effectLst>
          </a:endParaRPr>
        </a:p>
      </dsp:txBody>
      <dsp:txXfrm>
        <a:off x="3595864" y="2027323"/>
        <a:ext cx="2190947" cy="1338118"/>
      </dsp:txXfrm>
    </dsp:sp>
    <dsp:sp modelId="{D3B99C4B-F91D-424F-B6BF-9ECB9EEE9DFF}">
      <dsp:nvSpPr>
        <dsp:cNvPr id="0" name=""/>
        <dsp:cNvSpPr/>
      </dsp:nvSpPr>
      <dsp:spPr>
        <a:xfrm>
          <a:off x="780" y="208965"/>
          <a:ext cx="2842761" cy="1421380"/>
        </a:xfrm>
        <a:prstGeom prst="roundRect">
          <a:avLst>
            <a:gd name="adj" fmla="val 10000"/>
          </a:avLst>
        </a:prstGeom>
        <a:gradFill rotWithShape="0">
          <a:gsLst>
            <a:gs pos="0">
              <a:schemeClr val="accent3">
                <a:hueOff val="0"/>
                <a:satOff val="0"/>
                <a:lumOff val="0"/>
                <a:alphaOff val="0"/>
                <a:shade val="15000"/>
                <a:satMod val="180000"/>
              </a:schemeClr>
            </a:gs>
            <a:gs pos="50000">
              <a:schemeClr val="accent3">
                <a:hueOff val="0"/>
                <a:satOff val="0"/>
                <a:lumOff val="0"/>
                <a:alphaOff val="0"/>
                <a:shade val="45000"/>
                <a:satMod val="170000"/>
              </a:schemeClr>
            </a:gs>
            <a:gs pos="70000">
              <a:schemeClr val="accent3">
                <a:hueOff val="0"/>
                <a:satOff val="0"/>
                <a:lumOff val="0"/>
                <a:alphaOff val="0"/>
                <a:tint val="99000"/>
                <a:shade val="65000"/>
                <a:satMod val="155000"/>
              </a:schemeClr>
            </a:gs>
            <a:gs pos="100000">
              <a:schemeClr val="accent3">
                <a:hueOff val="0"/>
                <a:satOff val="0"/>
                <a:lumOff val="0"/>
                <a:alphaOff val="0"/>
                <a:tint val="95500"/>
                <a:shade val="100000"/>
                <a:satMod val="155000"/>
              </a:schemeClr>
            </a:gs>
          </a:gsLst>
          <a:lin ang="16200000" scaled="0"/>
        </a:gradFill>
        <a:ln>
          <a:noFill/>
        </a:ln>
        <a:effectLst>
          <a:outerShdw blurRad="50800" dist="381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59055" tIns="39370" rIns="59055" bIns="39370" numCol="1" spcCol="1270" anchor="ctr" anchorCtr="0">
          <a:noAutofit/>
        </a:bodyPr>
        <a:lstStyle/>
        <a:p>
          <a:pPr lvl="0" algn="ctr" defTabSz="1377950" rtl="1">
            <a:lnSpc>
              <a:spcPct val="90000"/>
            </a:lnSpc>
            <a:spcBef>
              <a:spcPct val="0"/>
            </a:spcBef>
            <a:spcAft>
              <a:spcPct val="35000"/>
            </a:spcAft>
          </a:pPr>
          <a:r>
            <a:rPr lang="ar-JO" sz="3100" b="1" kern="1200" dirty="0" smtClean="0">
              <a:effectLst>
                <a:outerShdw blurRad="38100" dist="38100" dir="2700000" algn="tl">
                  <a:srgbClr val="000000">
                    <a:alpha val="43137"/>
                  </a:srgbClr>
                </a:outerShdw>
              </a:effectLst>
            </a:rPr>
            <a:t>وإذا كان الفعل حقَ يحِق بكسر الحاء في المضارع</a:t>
          </a:r>
          <a:endParaRPr lang="ar-JO" sz="3100" b="1" kern="1200" dirty="0">
            <a:effectLst>
              <a:outerShdw blurRad="38100" dist="38100" dir="2700000" algn="tl">
                <a:srgbClr val="000000">
                  <a:alpha val="43137"/>
                </a:srgbClr>
              </a:outerShdw>
            </a:effectLst>
          </a:endParaRPr>
        </a:p>
      </dsp:txBody>
      <dsp:txXfrm>
        <a:off x="42411" y="250596"/>
        <a:ext cx="2759499" cy="1338118"/>
      </dsp:txXfrm>
    </dsp:sp>
    <dsp:sp modelId="{5B6CD1B8-7CF5-44C6-B831-5AA2CC968C4A}">
      <dsp:nvSpPr>
        <dsp:cNvPr id="0" name=""/>
        <dsp:cNvSpPr/>
      </dsp:nvSpPr>
      <dsp:spPr>
        <a:xfrm>
          <a:off x="2274990" y="1630346"/>
          <a:ext cx="284276" cy="1066035"/>
        </a:xfrm>
        <a:custGeom>
          <a:avLst/>
          <a:gdLst/>
          <a:ahLst/>
          <a:cxnLst/>
          <a:rect l="0" t="0" r="0" b="0"/>
          <a:pathLst>
            <a:path>
              <a:moveTo>
                <a:pt x="284276" y="0"/>
              </a:moveTo>
              <a:lnTo>
                <a:pt x="284276" y="1066035"/>
              </a:lnTo>
              <a:lnTo>
                <a:pt x="0" y="1066035"/>
              </a:lnTo>
            </a:path>
          </a:pathLst>
        </a:custGeom>
        <a:noFill/>
        <a:ln w="55000" cap="flat" cmpd="thickThin" algn="ctr">
          <a:solidFill>
            <a:schemeClr val="accent2">
              <a:hueOff val="0"/>
              <a:satOff val="0"/>
              <a:lumOff val="0"/>
              <a:alphaOff val="0"/>
            </a:schemeClr>
          </a:solidFill>
          <a:prstDash val="solid"/>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sp>
    <dsp:sp modelId="{0F75D35B-C885-4785-AEDA-19B0602F8892}">
      <dsp:nvSpPr>
        <dsp:cNvPr id="0" name=""/>
        <dsp:cNvSpPr/>
      </dsp:nvSpPr>
      <dsp:spPr>
        <a:xfrm>
          <a:off x="780" y="1985692"/>
          <a:ext cx="2274209" cy="1421380"/>
        </a:xfrm>
        <a:prstGeom prst="roundRect">
          <a:avLst>
            <a:gd name="adj" fmla="val 10000"/>
          </a:avLst>
        </a:prstGeom>
        <a:solidFill>
          <a:schemeClr val="lt1">
            <a:alpha val="90000"/>
            <a:hueOff val="0"/>
            <a:satOff val="0"/>
            <a:lumOff val="0"/>
            <a:alphaOff val="0"/>
          </a:schemeClr>
        </a:solidFill>
        <a:ln w="9525" cap="flat" cmpd="sng" algn="ctr">
          <a:solidFill>
            <a:schemeClr val="accent3">
              <a:hueOff val="0"/>
              <a:satOff val="0"/>
              <a:lumOff val="0"/>
              <a:alphaOff val="0"/>
            </a:schemeClr>
          </a:solidFill>
          <a:prstDash val="solid"/>
        </a:ln>
        <a:effectLst/>
        <a:scene3d>
          <a:camera prst="orthographicFront"/>
          <a:lightRig rig="threePt" dir="t">
            <a:rot lat="0" lon="0" rev="7500000"/>
          </a:lightRig>
        </a:scene3d>
        <a:sp3d z="-152400" extrusionH="63500" prstMaterial="dkEdge">
          <a:bevelT w="124450" h="16350" prst="relaxedInset"/>
          <a:contourClr>
            <a:schemeClr val="bg1"/>
          </a:contourClr>
        </a:sp3d>
      </dsp:spPr>
      <dsp:style>
        <a:lnRef idx="1">
          <a:scrgbClr r="0" g="0" b="0"/>
        </a:lnRef>
        <a:fillRef idx="1">
          <a:scrgbClr r="0" g="0" b="0"/>
        </a:fillRef>
        <a:effectRef idx="0">
          <a:scrgbClr r="0" g="0" b="0"/>
        </a:effectRef>
        <a:fontRef idx="minor"/>
      </dsp:style>
      <dsp:txBody>
        <a:bodyPr spcFirstLastPara="0" vert="horz" wrap="square" lIns="74295" tIns="49530" rIns="74295" bIns="49530" numCol="1" spcCol="1270" anchor="ctr" anchorCtr="0">
          <a:noAutofit/>
        </a:bodyPr>
        <a:lstStyle/>
        <a:p>
          <a:pPr lvl="0" algn="ctr" defTabSz="1733550" rtl="1">
            <a:lnSpc>
              <a:spcPct val="90000"/>
            </a:lnSpc>
            <a:spcBef>
              <a:spcPct val="0"/>
            </a:spcBef>
            <a:spcAft>
              <a:spcPct val="35000"/>
            </a:spcAft>
          </a:pPr>
          <a:r>
            <a:rPr lang="ar-JO" sz="3900" b="1" kern="1200" smtClean="0">
              <a:effectLst>
                <a:outerShdw blurRad="38100" dist="38100" dir="2700000" algn="tl">
                  <a:srgbClr val="000000">
                    <a:alpha val="43137"/>
                  </a:srgbClr>
                </a:outerShdw>
              </a:effectLst>
            </a:rPr>
            <a:t>فمعناه الثبوت </a:t>
          </a:r>
          <a:endParaRPr lang="ar-JO" sz="3900" b="1" kern="1200" dirty="0">
            <a:effectLst>
              <a:outerShdw blurRad="38100" dist="38100" dir="2700000" algn="tl">
                <a:srgbClr val="000000">
                  <a:alpha val="43137"/>
                </a:srgbClr>
              </a:outerShdw>
            </a:effectLst>
          </a:endParaRPr>
        </a:p>
      </dsp:txBody>
      <dsp:txXfrm>
        <a:off x="42411" y="2027323"/>
        <a:ext cx="2190947" cy="1338118"/>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F24268B-2740-4CF3-A999-855ADECF7095}">
      <dsp:nvSpPr>
        <dsp:cNvPr id="0" name=""/>
        <dsp:cNvSpPr/>
      </dsp:nvSpPr>
      <dsp:spPr>
        <a:xfrm>
          <a:off x="3810000" y="0"/>
          <a:ext cx="4114800" cy="4114800"/>
        </a:xfrm>
        <a:prstGeom prst="pie">
          <a:avLst>
            <a:gd name="adj1" fmla="val 16200000"/>
            <a:gd name="adj2" fmla="val 5400000"/>
          </a:avLst>
        </a:prstGeom>
        <a:gradFill rotWithShape="0">
          <a:gsLst>
            <a:gs pos="0">
              <a:schemeClr val="accent2">
                <a:hueOff val="0"/>
                <a:satOff val="0"/>
                <a:lumOff val="0"/>
                <a:alphaOff val="0"/>
                <a:shade val="15000"/>
                <a:satMod val="180000"/>
              </a:schemeClr>
            </a:gs>
            <a:gs pos="50000">
              <a:schemeClr val="accent2">
                <a:hueOff val="0"/>
                <a:satOff val="0"/>
                <a:lumOff val="0"/>
                <a:alphaOff val="0"/>
                <a:shade val="45000"/>
                <a:satMod val="170000"/>
              </a:schemeClr>
            </a:gs>
            <a:gs pos="70000">
              <a:schemeClr val="accent2">
                <a:hueOff val="0"/>
                <a:satOff val="0"/>
                <a:lumOff val="0"/>
                <a:alphaOff val="0"/>
                <a:tint val="99000"/>
                <a:shade val="65000"/>
                <a:satMod val="155000"/>
              </a:schemeClr>
            </a:gs>
            <a:gs pos="100000">
              <a:schemeClr val="accent2">
                <a:hueOff val="0"/>
                <a:satOff val="0"/>
                <a:lumOff val="0"/>
                <a:alphaOff val="0"/>
                <a:tint val="95500"/>
                <a:shade val="100000"/>
                <a:satMod val="155000"/>
              </a:schemeClr>
            </a:gs>
          </a:gsLst>
          <a:lin ang="16200000" scaled="0"/>
        </a:gradFill>
        <a:ln>
          <a:noFill/>
        </a:ln>
        <a:effectLst>
          <a:outerShdw blurRad="50800" dist="381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sp>
    <dsp:sp modelId="{22643D11-6166-4416-A90B-3D5AB4E85644}">
      <dsp:nvSpPr>
        <dsp:cNvPr id="0" name=""/>
        <dsp:cNvSpPr/>
      </dsp:nvSpPr>
      <dsp:spPr>
        <a:xfrm>
          <a:off x="0" y="0"/>
          <a:ext cx="5867399" cy="4114800"/>
        </a:xfrm>
        <a:prstGeom prst="rect">
          <a:avLst/>
        </a:prstGeom>
        <a:solidFill>
          <a:schemeClr val="lt1">
            <a:alpha val="90000"/>
            <a:hueOff val="0"/>
            <a:satOff val="0"/>
            <a:lumOff val="0"/>
            <a:alphaOff val="0"/>
          </a:schemeClr>
        </a:solidFill>
        <a:ln w="9525" cap="flat" cmpd="sng" algn="ctr">
          <a:solidFill>
            <a:schemeClr val="accent2">
              <a:hueOff val="0"/>
              <a:satOff val="0"/>
              <a:lumOff val="0"/>
              <a:alphaOff val="0"/>
            </a:schemeClr>
          </a:solidFill>
          <a:prstDash val="solid"/>
        </a:ln>
        <a:effectLst>
          <a:outerShdw blurRad="50800" dist="38100" dir="5400000" rotWithShape="0">
            <a:srgbClr val="000000">
              <a:alpha val="35000"/>
            </a:srgbClr>
          </a:outerShdw>
        </a:effectLst>
        <a:scene3d>
          <a:camera prst="orthographicFront"/>
          <a:lightRig rig="flat" dir="t"/>
        </a:scene3d>
        <a:sp3d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99060" tIns="99060" rIns="99060" bIns="99060" numCol="1" spcCol="1270" anchor="ctr" anchorCtr="0">
          <a:noAutofit/>
        </a:bodyPr>
        <a:lstStyle/>
        <a:p>
          <a:pPr lvl="0" algn="ctr" defTabSz="1155700" rtl="1">
            <a:lnSpc>
              <a:spcPct val="90000"/>
            </a:lnSpc>
            <a:spcBef>
              <a:spcPct val="0"/>
            </a:spcBef>
            <a:spcAft>
              <a:spcPct val="35000"/>
            </a:spcAft>
          </a:pPr>
          <a:r>
            <a:rPr lang="ar-JO" sz="2600" b="1" kern="1200" dirty="0" smtClean="0"/>
            <a:t> نظرية الإرادة (الاتجاه الشخصي) </a:t>
          </a:r>
          <a:endParaRPr lang="ar-JO" sz="2600" kern="1200" dirty="0"/>
        </a:p>
      </dsp:txBody>
      <dsp:txXfrm>
        <a:off x="0" y="0"/>
        <a:ext cx="5867399" cy="874394"/>
      </dsp:txXfrm>
    </dsp:sp>
    <dsp:sp modelId="{246F8A25-0C38-4892-BA7E-7CFCF6F8DD23}">
      <dsp:nvSpPr>
        <dsp:cNvPr id="0" name=""/>
        <dsp:cNvSpPr/>
      </dsp:nvSpPr>
      <dsp:spPr>
        <a:xfrm>
          <a:off x="4350067" y="874394"/>
          <a:ext cx="3034665" cy="3034665"/>
        </a:xfrm>
        <a:prstGeom prst="pie">
          <a:avLst>
            <a:gd name="adj1" fmla="val 16200000"/>
            <a:gd name="adj2" fmla="val 5400000"/>
          </a:avLst>
        </a:prstGeom>
        <a:gradFill rotWithShape="0">
          <a:gsLst>
            <a:gs pos="0">
              <a:schemeClr val="accent2">
                <a:hueOff val="-6721062"/>
                <a:satOff val="2923"/>
                <a:lumOff val="850"/>
                <a:alphaOff val="0"/>
                <a:shade val="15000"/>
                <a:satMod val="180000"/>
              </a:schemeClr>
            </a:gs>
            <a:gs pos="50000">
              <a:schemeClr val="accent2">
                <a:hueOff val="-6721062"/>
                <a:satOff val="2923"/>
                <a:lumOff val="850"/>
                <a:alphaOff val="0"/>
                <a:shade val="45000"/>
                <a:satMod val="170000"/>
              </a:schemeClr>
            </a:gs>
            <a:gs pos="70000">
              <a:schemeClr val="accent2">
                <a:hueOff val="-6721062"/>
                <a:satOff val="2923"/>
                <a:lumOff val="850"/>
                <a:alphaOff val="0"/>
                <a:tint val="99000"/>
                <a:shade val="65000"/>
                <a:satMod val="155000"/>
              </a:schemeClr>
            </a:gs>
            <a:gs pos="100000">
              <a:schemeClr val="accent2">
                <a:hueOff val="-6721062"/>
                <a:satOff val="2923"/>
                <a:lumOff val="850"/>
                <a:alphaOff val="0"/>
                <a:tint val="95500"/>
                <a:shade val="100000"/>
                <a:satMod val="155000"/>
              </a:schemeClr>
            </a:gs>
          </a:gsLst>
          <a:lin ang="16200000" scaled="0"/>
        </a:gradFill>
        <a:ln>
          <a:noFill/>
        </a:ln>
        <a:effectLst>
          <a:outerShdw blurRad="50800" dist="381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sp>
    <dsp:sp modelId="{6AA11F20-163D-4546-A20C-FB1156C40D7E}">
      <dsp:nvSpPr>
        <dsp:cNvPr id="0" name=""/>
        <dsp:cNvSpPr/>
      </dsp:nvSpPr>
      <dsp:spPr>
        <a:xfrm>
          <a:off x="0" y="874394"/>
          <a:ext cx="5867399" cy="3034665"/>
        </a:xfrm>
        <a:prstGeom prst="rect">
          <a:avLst/>
        </a:prstGeom>
        <a:solidFill>
          <a:schemeClr val="lt1">
            <a:alpha val="90000"/>
            <a:hueOff val="0"/>
            <a:satOff val="0"/>
            <a:lumOff val="0"/>
            <a:alphaOff val="0"/>
          </a:schemeClr>
        </a:solidFill>
        <a:ln w="9525" cap="flat" cmpd="sng" algn="ctr">
          <a:solidFill>
            <a:schemeClr val="accent2">
              <a:hueOff val="-6721062"/>
              <a:satOff val="2923"/>
              <a:lumOff val="850"/>
              <a:alphaOff val="0"/>
            </a:schemeClr>
          </a:solidFill>
          <a:prstDash val="solid"/>
        </a:ln>
        <a:effectLst>
          <a:outerShdw blurRad="50800" dist="38100" dir="5400000" rotWithShape="0">
            <a:srgbClr val="000000">
              <a:alpha val="35000"/>
            </a:srgbClr>
          </a:outerShdw>
        </a:effectLst>
        <a:scene3d>
          <a:camera prst="orthographicFront"/>
          <a:lightRig rig="flat" dir="t"/>
        </a:scene3d>
        <a:sp3d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99060" tIns="99060" rIns="99060" bIns="99060" numCol="1" spcCol="1270" anchor="ctr" anchorCtr="0">
          <a:noAutofit/>
        </a:bodyPr>
        <a:lstStyle/>
        <a:p>
          <a:pPr lvl="0" algn="ctr" defTabSz="1155700" rtl="1">
            <a:lnSpc>
              <a:spcPct val="90000"/>
            </a:lnSpc>
            <a:spcBef>
              <a:spcPct val="0"/>
            </a:spcBef>
            <a:spcAft>
              <a:spcPct val="35000"/>
            </a:spcAft>
          </a:pPr>
          <a:r>
            <a:rPr lang="ar-JO" sz="2600" b="1" kern="1200" smtClean="0"/>
            <a:t>نظرية الاستئثار والتسلط (النظرية الحديثة) </a:t>
          </a:r>
          <a:endParaRPr lang="ar-JO" sz="2600" kern="1200"/>
        </a:p>
      </dsp:txBody>
      <dsp:txXfrm>
        <a:off x="0" y="874394"/>
        <a:ext cx="5867399" cy="874395"/>
      </dsp:txXfrm>
    </dsp:sp>
    <dsp:sp modelId="{757FE3A2-032B-45FE-9E68-F23FF25F7F5A}">
      <dsp:nvSpPr>
        <dsp:cNvPr id="0" name=""/>
        <dsp:cNvSpPr/>
      </dsp:nvSpPr>
      <dsp:spPr>
        <a:xfrm>
          <a:off x="4890134" y="1748789"/>
          <a:ext cx="1954530" cy="1954530"/>
        </a:xfrm>
        <a:prstGeom prst="pie">
          <a:avLst>
            <a:gd name="adj1" fmla="val 16200000"/>
            <a:gd name="adj2" fmla="val 5400000"/>
          </a:avLst>
        </a:prstGeom>
        <a:gradFill rotWithShape="0">
          <a:gsLst>
            <a:gs pos="0">
              <a:schemeClr val="accent2">
                <a:hueOff val="-13442124"/>
                <a:satOff val="5846"/>
                <a:lumOff val="1700"/>
                <a:alphaOff val="0"/>
                <a:shade val="15000"/>
                <a:satMod val="180000"/>
              </a:schemeClr>
            </a:gs>
            <a:gs pos="50000">
              <a:schemeClr val="accent2">
                <a:hueOff val="-13442124"/>
                <a:satOff val="5846"/>
                <a:lumOff val="1700"/>
                <a:alphaOff val="0"/>
                <a:shade val="45000"/>
                <a:satMod val="170000"/>
              </a:schemeClr>
            </a:gs>
            <a:gs pos="70000">
              <a:schemeClr val="accent2">
                <a:hueOff val="-13442124"/>
                <a:satOff val="5846"/>
                <a:lumOff val="1700"/>
                <a:alphaOff val="0"/>
                <a:tint val="99000"/>
                <a:shade val="65000"/>
                <a:satMod val="155000"/>
              </a:schemeClr>
            </a:gs>
            <a:gs pos="100000">
              <a:schemeClr val="accent2">
                <a:hueOff val="-13442124"/>
                <a:satOff val="5846"/>
                <a:lumOff val="1700"/>
                <a:alphaOff val="0"/>
                <a:tint val="95500"/>
                <a:shade val="100000"/>
                <a:satMod val="155000"/>
              </a:schemeClr>
            </a:gs>
          </a:gsLst>
          <a:lin ang="16200000" scaled="0"/>
        </a:gradFill>
        <a:ln>
          <a:noFill/>
        </a:ln>
        <a:effectLst>
          <a:outerShdw blurRad="50800" dist="381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sp>
    <dsp:sp modelId="{222914A3-8D64-4E42-A3B4-8F5B85AB0D79}">
      <dsp:nvSpPr>
        <dsp:cNvPr id="0" name=""/>
        <dsp:cNvSpPr/>
      </dsp:nvSpPr>
      <dsp:spPr>
        <a:xfrm>
          <a:off x="0" y="1748789"/>
          <a:ext cx="5867399" cy="1954530"/>
        </a:xfrm>
        <a:prstGeom prst="rect">
          <a:avLst/>
        </a:prstGeom>
        <a:solidFill>
          <a:schemeClr val="lt1">
            <a:alpha val="90000"/>
            <a:hueOff val="0"/>
            <a:satOff val="0"/>
            <a:lumOff val="0"/>
            <a:alphaOff val="0"/>
          </a:schemeClr>
        </a:solidFill>
        <a:ln w="9525" cap="flat" cmpd="sng" algn="ctr">
          <a:solidFill>
            <a:schemeClr val="accent2">
              <a:hueOff val="-13442124"/>
              <a:satOff val="5846"/>
              <a:lumOff val="1700"/>
              <a:alphaOff val="0"/>
            </a:schemeClr>
          </a:solidFill>
          <a:prstDash val="solid"/>
        </a:ln>
        <a:effectLst>
          <a:outerShdw blurRad="50800" dist="38100" dir="5400000" rotWithShape="0">
            <a:srgbClr val="000000">
              <a:alpha val="35000"/>
            </a:srgbClr>
          </a:outerShdw>
        </a:effectLst>
        <a:scene3d>
          <a:camera prst="orthographicFront"/>
          <a:lightRig rig="flat" dir="t"/>
        </a:scene3d>
        <a:sp3d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99060" tIns="99060" rIns="99060" bIns="99060" numCol="1" spcCol="1270" anchor="ctr" anchorCtr="0">
          <a:noAutofit/>
        </a:bodyPr>
        <a:lstStyle/>
        <a:p>
          <a:pPr lvl="0" algn="ctr" defTabSz="1155700" rtl="1">
            <a:lnSpc>
              <a:spcPct val="90000"/>
            </a:lnSpc>
            <a:spcBef>
              <a:spcPct val="0"/>
            </a:spcBef>
            <a:spcAft>
              <a:spcPct val="35000"/>
            </a:spcAft>
          </a:pPr>
          <a:r>
            <a:rPr lang="ar-JO" sz="2600" b="1" kern="1200" dirty="0" smtClean="0"/>
            <a:t>نظرية الجمع بين الإرادة والمصلحة (الاتجاه المختلط) </a:t>
          </a:r>
          <a:endParaRPr lang="ar-JO" sz="2600" kern="1200" dirty="0"/>
        </a:p>
      </dsp:txBody>
      <dsp:txXfrm>
        <a:off x="0" y="1748789"/>
        <a:ext cx="5867399" cy="874394"/>
      </dsp:txXfrm>
    </dsp:sp>
    <dsp:sp modelId="{9A07AC81-9A64-403C-ACC3-4947661D19B6}">
      <dsp:nvSpPr>
        <dsp:cNvPr id="0" name=""/>
        <dsp:cNvSpPr/>
      </dsp:nvSpPr>
      <dsp:spPr>
        <a:xfrm>
          <a:off x="5430202" y="2623184"/>
          <a:ext cx="874395" cy="874395"/>
        </a:xfrm>
        <a:prstGeom prst="pie">
          <a:avLst>
            <a:gd name="adj1" fmla="val 16200000"/>
            <a:gd name="adj2" fmla="val 5400000"/>
          </a:avLst>
        </a:prstGeom>
        <a:gradFill rotWithShape="0">
          <a:gsLst>
            <a:gs pos="0">
              <a:schemeClr val="accent2">
                <a:hueOff val="-20163186"/>
                <a:satOff val="8769"/>
                <a:lumOff val="2550"/>
                <a:alphaOff val="0"/>
                <a:shade val="15000"/>
                <a:satMod val="180000"/>
              </a:schemeClr>
            </a:gs>
            <a:gs pos="50000">
              <a:schemeClr val="accent2">
                <a:hueOff val="-20163186"/>
                <a:satOff val="8769"/>
                <a:lumOff val="2550"/>
                <a:alphaOff val="0"/>
                <a:shade val="45000"/>
                <a:satMod val="170000"/>
              </a:schemeClr>
            </a:gs>
            <a:gs pos="70000">
              <a:schemeClr val="accent2">
                <a:hueOff val="-20163186"/>
                <a:satOff val="8769"/>
                <a:lumOff val="2550"/>
                <a:alphaOff val="0"/>
                <a:tint val="99000"/>
                <a:shade val="65000"/>
                <a:satMod val="155000"/>
              </a:schemeClr>
            </a:gs>
            <a:gs pos="100000">
              <a:schemeClr val="accent2">
                <a:hueOff val="-20163186"/>
                <a:satOff val="8769"/>
                <a:lumOff val="2550"/>
                <a:alphaOff val="0"/>
                <a:tint val="95500"/>
                <a:shade val="100000"/>
                <a:satMod val="155000"/>
              </a:schemeClr>
            </a:gs>
          </a:gsLst>
          <a:lin ang="16200000" scaled="0"/>
        </a:gradFill>
        <a:ln>
          <a:noFill/>
        </a:ln>
        <a:effectLst>
          <a:outerShdw blurRad="50800" dist="381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sp>
    <dsp:sp modelId="{FC63A1C0-1273-4B88-8E34-191D9ACF7854}">
      <dsp:nvSpPr>
        <dsp:cNvPr id="0" name=""/>
        <dsp:cNvSpPr/>
      </dsp:nvSpPr>
      <dsp:spPr>
        <a:xfrm>
          <a:off x="0" y="2623184"/>
          <a:ext cx="5867399" cy="874395"/>
        </a:xfrm>
        <a:prstGeom prst="rect">
          <a:avLst/>
        </a:prstGeom>
        <a:solidFill>
          <a:schemeClr val="lt1">
            <a:alpha val="90000"/>
            <a:hueOff val="0"/>
            <a:satOff val="0"/>
            <a:lumOff val="0"/>
            <a:alphaOff val="0"/>
          </a:schemeClr>
        </a:solidFill>
        <a:ln w="9525" cap="flat" cmpd="sng" algn="ctr">
          <a:solidFill>
            <a:schemeClr val="accent2">
              <a:hueOff val="-20163186"/>
              <a:satOff val="8769"/>
              <a:lumOff val="2550"/>
              <a:alphaOff val="0"/>
            </a:schemeClr>
          </a:solidFill>
          <a:prstDash val="solid"/>
        </a:ln>
        <a:effectLst>
          <a:outerShdw blurRad="50800" dist="38100" dir="5400000" rotWithShape="0">
            <a:srgbClr val="000000">
              <a:alpha val="35000"/>
            </a:srgbClr>
          </a:outerShdw>
        </a:effectLst>
        <a:scene3d>
          <a:camera prst="orthographicFront"/>
          <a:lightRig rig="flat" dir="t"/>
        </a:scene3d>
        <a:sp3d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99060" tIns="99060" rIns="99060" bIns="99060" numCol="1" spcCol="1270" anchor="ctr" anchorCtr="0">
          <a:noAutofit/>
        </a:bodyPr>
        <a:lstStyle/>
        <a:p>
          <a:pPr lvl="0" algn="ctr" defTabSz="1155700" rtl="1">
            <a:lnSpc>
              <a:spcPct val="90000"/>
            </a:lnSpc>
            <a:spcBef>
              <a:spcPct val="0"/>
            </a:spcBef>
            <a:spcAft>
              <a:spcPct val="35000"/>
            </a:spcAft>
          </a:pPr>
          <a:r>
            <a:rPr lang="ar-JO" sz="2600" b="1" kern="1200" dirty="0" smtClean="0"/>
            <a:t>نظرية المصلحة (الاتجاه الموضوعي) </a:t>
          </a:r>
          <a:endParaRPr lang="ar-JO" sz="2600" kern="1200" dirty="0"/>
        </a:p>
      </dsp:txBody>
      <dsp:txXfrm>
        <a:off x="0" y="2623184"/>
        <a:ext cx="5867399" cy="874395"/>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F43013F-7132-462A-9786-6C2AF9AA2222}">
      <dsp:nvSpPr>
        <dsp:cNvPr id="0" name=""/>
        <dsp:cNvSpPr/>
      </dsp:nvSpPr>
      <dsp:spPr>
        <a:xfrm>
          <a:off x="0" y="1040286"/>
          <a:ext cx="2034226" cy="2034226"/>
        </a:xfrm>
        <a:prstGeom prst="ellipse">
          <a:avLst/>
        </a:prstGeom>
        <a:gradFill rotWithShape="0">
          <a:gsLst>
            <a:gs pos="0">
              <a:schemeClr val="accent2">
                <a:hueOff val="0"/>
                <a:satOff val="0"/>
                <a:lumOff val="0"/>
                <a:alphaOff val="0"/>
                <a:shade val="15000"/>
                <a:satMod val="180000"/>
              </a:schemeClr>
            </a:gs>
            <a:gs pos="50000">
              <a:schemeClr val="accent2">
                <a:hueOff val="0"/>
                <a:satOff val="0"/>
                <a:lumOff val="0"/>
                <a:alphaOff val="0"/>
                <a:shade val="45000"/>
                <a:satMod val="170000"/>
              </a:schemeClr>
            </a:gs>
            <a:gs pos="70000">
              <a:schemeClr val="accent2">
                <a:hueOff val="0"/>
                <a:satOff val="0"/>
                <a:lumOff val="0"/>
                <a:alphaOff val="0"/>
                <a:tint val="99000"/>
                <a:shade val="65000"/>
                <a:satMod val="155000"/>
              </a:schemeClr>
            </a:gs>
            <a:gs pos="100000">
              <a:schemeClr val="accent2">
                <a:hueOff val="0"/>
                <a:satOff val="0"/>
                <a:lumOff val="0"/>
                <a:alphaOff val="0"/>
                <a:tint val="95500"/>
                <a:shade val="100000"/>
                <a:satMod val="155000"/>
              </a:schemeClr>
            </a:gs>
          </a:gsLst>
          <a:lin ang="16200000" scaled="0"/>
        </a:gradFill>
        <a:ln>
          <a:noFill/>
        </a:ln>
        <a:effectLst>
          <a:outerShdw blurRad="50800" dist="381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lvl="0" algn="ctr" defTabSz="1244600" rtl="1">
            <a:lnSpc>
              <a:spcPct val="90000"/>
            </a:lnSpc>
            <a:spcBef>
              <a:spcPct val="0"/>
            </a:spcBef>
            <a:spcAft>
              <a:spcPct val="35000"/>
            </a:spcAft>
          </a:pPr>
          <a:r>
            <a:rPr lang="ar-JO" sz="2800" b="1" kern="1200" smtClean="0">
              <a:solidFill>
                <a:schemeClr val="tx1"/>
              </a:solidFill>
              <a:effectLst>
                <a:outerShdw blurRad="38100" dist="38100" dir="2700000" algn="tl">
                  <a:srgbClr val="000000">
                    <a:alpha val="43137"/>
                  </a:srgbClr>
                </a:outerShdw>
              </a:effectLst>
            </a:rPr>
            <a:t>الاستئثار </a:t>
          </a:r>
          <a:endParaRPr lang="ar-JO" sz="2800" b="1" kern="1200" dirty="0">
            <a:solidFill>
              <a:schemeClr val="tx1"/>
            </a:solidFill>
            <a:effectLst>
              <a:outerShdw blurRad="38100" dist="38100" dir="2700000" algn="tl">
                <a:srgbClr val="000000">
                  <a:alpha val="43137"/>
                </a:srgbClr>
              </a:outerShdw>
            </a:effectLst>
          </a:endParaRPr>
        </a:p>
      </dsp:txBody>
      <dsp:txXfrm>
        <a:off x="297906" y="1338192"/>
        <a:ext cx="1438414" cy="1438414"/>
      </dsp:txXfrm>
    </dsp:sp>
    <dsp:sp modelId="{E7819EF8-3E56-4A15-A4E0-605963273C14}">
      <dsp:nvSpPr>
        <dsp:cNvPr id="0" name=""/>
        <dsp:cNvSpPr/>
      </dsp:nvSpPr>
      <dsp:spPr>
        <a:xfrm>
          <a:off x="2034225" y="1040286"/>
          <a:ext cx="2034226" cy="2034226"/>
        </a:xfrm>
        <a:prstGeom prst="ellipse">
          <a:avLst/>
        </a:prstGeom>
        <a:gradFill rotWithShape="0">
          <a:gsLst>
            <a:gs pos="0">
              <a:schemeClr val="accent2">
                <a:hueOff val="-6721062"/>
                <a:satOff val="2923"/>
                <a:lumOff val="850"/>
                <a:alphaOff val="0"/>
                <a:shade val="15000"/>
                <a:satMod val="180000"/>
              </a:schemeClr>
            </a:gs>
            <a:gs pos="50000">
              <a:schemeClr val="accent2">
                <a:hueOff val="-6721062"/>
                <a:satOff val="2923"/>
                <a:lumOff val="850"/>
                <a:alphaOff val="0"/>
                <a:shade val="45000"/>
                <a:satMod val="170000"/>
              </a:schemeClr>
            </a:gs>
            <a:gs pos="70000">
              <a:schemeClr val="accent2">
                <a:hueOff val="-6721062"/>
                <a:satOff val="2923"/>
                <a:lumOff val="850"/>
                <a:alphaOff val="0"/>
                <a:tint val="99000"/>
                <a:shade val="65000"/>
                <a:satMod val="155000"/>
              </a:schemeClr>
            </a:gs>
            <a:gs pos="100000">
              <a:schemeClr val="accent2">
                <a:hueOff val="-6721062"/>
                <a:satOff val="2923"/>
                <a:lumOff val="850"/>
                <a:alphaOff val="0"/>
                <a:tint val="95500"/>
                <a:shade val="100000"/>
                <a:satMod val="155000"/>
              </a:schemeClr>
            </a:gs>
          </a:gsLst>
          <a:lin ang="16200000" scaled="0"/>
        </a:gradFill>
        <a:ln>
          <a:noFill/>
        </a:ln>
        <a:effectLst>
          <a:outerShdw blurRad="50800" dist="381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lvl="0" algn="ctr" defTabSz="1244600" rtl="1">
            <a:lnSpc>
              <a:spcPct val="90000"/>
            </a:lnSpc>
            <a:spcBef>
              <a:spcPct val="0"/>
            </a:spcBef>
            <a:spcAft>
              <a:spcPct val="35000"/>
            </a:spcAft>
          </a:pPr>
          <a:r>
            <a:rPr lang="ar-JO" sz="2800" b="1" kern="1200" dirty="0" smtClean="0">
              <a:solidFill>
                <a:schemeClr val="tx1"/>
              </a:solidFill>
              <a:effectLst>
                <a:outerShdw blurRad="38100" dist="38100" dir="2700000" algn="tl">
                  <a:srgbClr val="000000">
                    <a:alpha val="43137"/>
                  </a:srgbClr>
                </a:outerShdw>
              </a:effectLst>
            </a:rPr>
            <a:t>التسلط </a:t>
          </a:r>
          <a:endParaRPr lang="en-US" sz="2800" b="1" kern="1200" dirty="0">
            <a:solidFill>
              <a:schemeClr val="tx1"/>
            </a:solidFill>
            <a:effectLst>
              <a:outerShdw blurRad="38100" dist="38100" dir="2700000" algn="tl">
                <a:srgbClr val="000000">
                  <a:alpha val="43137"/>
                </a:srgbClr>
              </a:outerShdw>
            </a:effectLst>
          </a:endParaRPr>
        </a:p>
      </dsp:txBody>
      <dsp:txXfrm>
        <a:off x="2332131" y="1338192"/>
        <a:ext cx="1438414" cy="1438414"/>
      </dsp:txXfrm>
    </dsp:sp>
    <dsp:sp modelId="{7A77C81C-52B8-4BA5-B836-95F26C4B59B1}">
      <dsp:nvSpPr>
        <dsp:cNvPr id="0" name=""/>
        <dsp:cNvSpPr/>
      </dsp:nvSpPr>
      <dsp:spPr>
        <a:xfrm>
          <a:off x="4068451" y="1040286"/>
          <a:ext cx="2034226" cy="2034226"/>
        </a:xfrm>
        <a:prstGeom prst="ellipse">
          <a:avLst/>
        </a:prstGeom>
        <a:gradFill rotWithShape="0">
          <a:gsLst>
            <a:gs pos="0">
              <a:schemeClr val="accent2">
                <a:hueOff val="-13442124"/>
                <a:satOff val="5846"/>
                <a:lumOff val="1700"/>
                <a:alphaOff val="0"/>
                <a:shade val="15000"/>
                <a:satMod val="180000"/>
              </a:schemeClr>
            </a:gs>
            <a:gs pos="50000">
              <a:schemeClr val="accent2">
                <a:hueOff val="-13442124"/>
                <a:satOff val="5846"/>
                <a:lumOff val="1700"/>
                <a:alphaOff val="0"/>
                <a:shade val="45000"/>
                <a:satMod val="170000"/>
              </a:schemeClr>
            </a:gs>
            <a:gs pos="70000">
              <a:schemeClr val="accent2">
                <a:hueOff val="-13442124"/>
                <a:satOff val="5846"/>
                <a:lumOff val="1700"/>
                <a:alphaOff val="0"/>
                <a:tint val="99000"/>
                <a:shade val="65000"/>
                <a:satMod val="155000"/>
              </a:schemeClr>
            </a:gs>
            <a:gs pos="100000">
              <a:schemeClr val="accent2">
                <a:hueOff val="-13442124"/>
                <a:satOff val="5846"/>
                <a:lumOff val="1700"/>
                <a:alphaOff val="0"/>
                <a:tint val="95500"/>
                <a:shade val="100000"/>
                <a:satMod val="155000"/>
              </a:schemeClr>
            </a:gs>
          </a:gsLst>
          <a:lin ang="16200000" scaled="0"/>
        </a:gradFill>
        <a:ln>
          <a:noFill/>
        </a:ln>
        <a:effectLst>
          <a:outerShdw blurRad="50800" dist="381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lvl="0" algn="ctr" defTabSz="1066800" rtl="1">
            <a:lnSpc>
              <a:spcPct val="90000"/>
            </a:lnSpc>
            <a:spcBef>
              <a:spcPct val="0"/>
            </a:spcBef>
            <a:spcAft>
              <a:spcPct val="35000"/>
            </a:spcAft>
          </a:pPr>
          <a:r>
            <a:rPr lang="ar-JO" sz="2400" b="1" kern="1200" smtClean="0">
              <a:solidFill>
                <a:schemeClr val="tx1"/>
              </a:solidFill>
              <a:effectLst>
                <a:outerShdw blurRad="38100" dist="38100" dir="2700000" algn="tl">
                  <a:srgbClr val="000000">
                    <a:alpha val="43137"/>
                  </a:srgbClr>
                </a:outerShdw>
              </a:effectLst>
            </a:rPr>
            <a:t>الرابطة القانونية </a:t>
          </a:r>
        </a:p>
        <a:p>
          <a:pPr lvl="0" algn="ctr" defTabSz="1066800" rtl="1">
            <a:lnSpc>
              <a:spcPct val="90000"/>
            </a:lnSpc>
            <a:spcBef>
              <a:spcPct val="0"/>
            </a:spcBef>
            <a:spcAft>
              <a:spcPct val="35000"/>
            </a:spcAft>
          </a:pPr>
          <a:r>
            <a:rPr lang="ar-JO" sz="2400" b="1" kern="1200" smtClean="0">
              <a:solidFill>
                <a:schemeClr val="tx1"/>
              </a:solidFill>
              <a:effectLst>
                <a:outerShdw blurRad="38100" dist="38100" dir="2700000" algn="tl">
                  <a:srgbClr val="000000">
                    <a:alpha val="43137"/>
                  </a:srgbClr>
                </a:outerShdw>
              </a:effectLst>
            </a:rPr>
            <a:t>(احترام الغير للحق) </a:t>
          </a:r>
          <a:endParaRPr lang="en-US" sz="2400" b="1" kern="1200" dirty="0">
            <a:solidFill>
              <a:schemeClr val="tx1"/>
            </a:solidFill>
            <a:effectLst>
              <a:outerShdw blurRad="38100" dist="38100" dir="2700000" algn="tl">
                <a:srgbClr val="000000">
                  <a:alpha val="43137"/>
                </a:srgbClr>
              </a:outerShdw>
            </a:effectLst>
          </a:endParaRPr>
        </a:p>
      </dsp:txBody>
      <dsp:txXfrm>
        <a:off x="4366357" y="1338192"/>
        <a:ext cx="1438414" cy="1438414"/>
      </dsp:txXfrm>
    </dsp:sp>
    <dsp:sp modelId="{1992AFF0-994E-4944-93E2-D35C116FF897}">
      <dsp:nvSpPr>
        <dsp:cNvPr id="0" name=""/>
        <dsp:cNvSpPr/>
      </dsp:nvSpPr>
      <dsp:spPr>
        <a:xfrm>
          <a:off x="6102678" y="1040286"/>
          <a:ext cx="2034226" cy="2034226"/>
        </a:xfrm>
        <a:prstGeom prst="ellipse">
          <a:avLst/>
        </a:prstGeom>
        <a:gradFill rotWithShape="0">
          <a:gsLst>
            <a:gs pos="0">
              <a:schemeClr val="accent2">
                <a:hueOff val="-20163186"/>
                <a:satOff val="8769"/>
                <a:lumOff val="2550"/>
                <a:alphaOff val="0"/>
                <a:shade val="15000"/>
                <a:satMod val="180000"/>
              </a:schemeClr>
            </a:gs>
            <a:gs pos="50000">
              <a:schemeClr val="accent2">
                <a:hueOff val="-20163186"/>
                <a:satOff val="8769"/>
                <a:lumOff val="2550"/>
                <a:alphaOff val="0"/>
                <a:shade val="45000"/>
                <a:satMod val="170000"/>
              </a:schemeClr>
            </a:gs>
            <a:gs pos="70000">
              <a:schemeClr val="accent2">
                <a:hueOff val="-20163186"/>
                <a:satOff val="8769"/>
                <a:lumOff val="2550"/>
                <a:alphaOff val="0"/>
                <a:tint val="99000"/>
                <a:shade val="65000"/>
                <a:satMod val="155000"/>
              </a:schemeClr>
            </a:gs>
            <a:gs pos="100000">
              <a:schemeClr val="accent2">
                <a:hueOff val="-20163186"/>
                <a:satOff val="8769"/>
                <a:lumOff val="2550"/>
                <a:alphaOff val="0"/>
                <a:tint val="95500"/>
                <a:shade val="100000"/>
                <a:satMod val="155000"/>
              </a:schemeClr>
            </a:gs>
          </a:gsLst>
          <a:lin ang="16200000" scaled="0"/>
        </a:gradFill>
        <a:ln>
          <a:noFill/>
        </a:ln>
        <a:effectLst>
          <a:outerShdw blurRad="50800" dist="381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lvl="0" algn="ctr" defTabSz="1244600" rtl="1">
            <a:lnSpc>
              <a:spcPct val="90000"/>
            </a:lnSpc>
            <a:spcBef>
              <a:spcPct val="0"/>
            </a:spcBef>
            <a:spcAft>
              <a:spcPct val="35000"/>
            </a:spcAft>
          </a:pPr>
          <a:r>
            <a:rPr lang="ar-JO" sz="2800" b="1" kern="1200" dirty="0" smtClean="0">
              <a:solidFill>
                <a:schemeClr val="tx1"/>
              </a:solidFill>
              <a:effectLst>
                <a:outerShdw blurRad="38100" dist="38100" dir="2700000" algn="tl">
                  <a:srgbClr val="000000">
                    <a:alpha val="43137"/>
                  </a:srgbClr>
                </a:outerShdw>
              </a:effectLst>
            </a:rPr>
            <a:t>الحماية القانونية </a:t>
          </a:r>
          <a:endParaRPr lang="en-US" sz="2800" b="1" kern="1200" dirty="0">
            <a:solidFill>
              <a:schemeClr val="tx1"/>
            </a:solidFill>
            <a:effectLst>
              <a:outerShdw blurRad="38100" dist="38100" dir="2700000" algn="tl">
                <a:srgbClr val="000000">
                  <a:alpha val="43137"/>
                </a:srgbClr>
              </a:outerShdw>
            </a:effectLst>
          </a:endParaRPr>
        </a:p>
      </dsp:txBody>
      <dsp:txXfrm>
        <a:off x="6400584" y="1338192"/>
        <a:ext cx="1438414" cy="1438414"/>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B50259E-5B31-4376-B7C3-8B9452C09CC5}">
      <dsp:nvSpPr>
        <dsp:cNvPr id="0" name=""/>
        <dsp:cNvSpPr/>
      </dsp:nvSpPr>
      <dsp:spPr>
        <a:xfrm>
          <a:off x="3636492" y="956150"/>
          <a:ext cx="2634400" cy="1317200"/>
        </a:xfrm>
        <a:prstGeom prst="roundRect">
          <a:avLst>
            <a:gd name="adj" fmla="val 10000"/>
          </a:avLst>
        </a:prstGeom>
        <a:gradFill rotWithShape="0">
          <a:gsLst>
            <a:gs pos="0">
              <a:schemeClr val="accent2">
                <a:hueOff val="0"/>
                <a:satOff val="0"/>
                <a:lumOff val="0"/>
                <a:alphaOff val="0"/>
                <a:shade val="15000"/>
                <a:satMod val="180000"/>
              </a:schemeClr>
            </a:gs>
            <a:gs pos="50000">
              <a:schemeClr val="accent2">
                <a:hueOff val="0"/>
                <a:satOff val="0"/>
                <a:lumOff val="0"/>
                <a:alphaOff val="0"/>
                <a:shade val="45000"/>
                <a:satMod val="170000"/>
              </a:schemeClr>
            </a:gs>
            <a:gs pos="70000">
              <a:schemeClr val="accent2">
                <a:hueOff val="0"/>
                <a:satOff val="0"/>
                <a:lumOff val="0"/>
                <a:alphaOff val="0"/>
                <a:tint val="99000"/>
                <a:shade val="65000"/>
                <a:satMod val="155000"/>
              </a:schemeClr>
            </a:gs>
            <a:gs pos="100000">
              <a:schemeClr val="accent2">
                <a:hueOff val="0"/>
                <a:satOff val="0"/>
                <a:lumOff val="0"/>
                <a:alphaOff val="0"/>
                <a:tint val="95500"/>
                <a:shade val="100000"/>
                <a:satMod val="155000"/>
              </a:schemeClr>
            </a:gs>
          </a:gsLst>
          <a:lin ang="16200000" scaled="0"/>
        </a:gradFill>
        <a:ln>
          <a:noFill/>
        </a:ln>
        <a:effectLst>
          <a:outerShdw blurRad="50800" dist="381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22860" tIns="22860" rIns="22860" bIns="22860" numCol="1" spcCol="1270" anchor="ctr" anchorCtr="0">
          <a:noAutofit/>
        </a:bodyPr>
        <a:lstStyle/>
        <a:p>
          <a:pPr lvl="0" algn="ctr" defTabSz="1600200">
            <a:lnSpc>
              <a:spcPct val="90000"/>
            </a:lnSpc>
            <a:spcBef>
              <a:spcPct val="0"/>
            </a:spcBef>
            <a:spcAft>
              <a:spcPct val="35000"/>
            </a:spcAft>
          </a:pPr>
          <a:r>
            <a:rPr lang="ar-JO" sz="3600" kern="1200" dirty="0" smtClean="0"/>
            <a:t>الحق (العلاقة بين الفرد و الدولة)</a:t>
          </a:r>
          <a:endParaRPr lang="en-US" sz="3600" kern="1200" dirty="0"/>
        </a:p>
      </dsp:txBody>
      <dsp:txXfrm>
        <a:off x="3675071" y="994729"/>
        <a:ext cx="2557242" cy="1240042"/>
      </dsp:txXfrm>
    </dsp:sp>
    <dsp:sp modelId="{1BF752B4-511B-49DE-9497-D20DA79CF8BC}">
      <dsp:nvSpPr>
        <dsp:cNvPr id="0" name=""/>
        <dsp:cNvSpPr/>
      </dsp:nvSpPr>
      <dsp:spPr>
        <a:xfrm rot="13395152">
          <a:off x="2448728" y="1102411"/>
          <a:ext cx="1374455" cy="82880"/>
        </a:xfrm>
        <a:custGeom>
          <a:avLst/>
          <a:gdLst/>
          <a:ahLst/>
          <a:cxnLst/>
          <a:rect l="0" t="0" r="0" b="0"/>
          <a:pathLst>
            <a:path>
              <a:moveTo>
                <a:pt x="0" y="41440"/>
              </a:moveTo>
              <a:lnTo>
                <a:pt x="1374455" y="41440"/>
              </a:lnTo>
            </a:path>
          </a:pathLst>
        </a:custGeom>
        <a:noFill/>
        <a:ln w="55000" cap="flat" cmpd="thickThin" algn="ctr">
          <a:solidFill>
            <a:schemeClr val="accent4">
              <a:hueOff val="0"/>
              <a:satOff val="0"/>
              <a:lumOff val="0"/>
              <a:alphaOff val="0"/>
            </a:schemeClr>
          </a:solidFill>
          <a:prstDash val="solid"/>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rot="10800000">
        <a:off x="3101594" y="1109490"/>
        <a:ext cx="68722" cy="68722"/>
      </dsp:txXfrm>
    </dsp:sp>
    <dsp:sp modelId="{2A7974C9-2791-4831-B428-8A54989CACD5}">
      <dsp:nvSpPr>
        <dsp:cNvPr id="0" name=""/>
        <dsp:cNvSpPr/>
      </dsp:nvSpPr>
      <dsp:spPr>
        <a:xfrm>
          <a:off x="1019" y="14352"/>
          <a:ext cx="2634400" cy="1317200"/>
        </a:xfrm>
        <a:prstGeom prst="roundRect">
          <a:avLst>
            <a:gd name="adj" fmla="val 10000"/>
          </a:avLst>
        </a:prstGeom>
        <a:gradFill rotWithShape="0">
          <a:gsLst>
            <a:gs pos="0">
              <a:schemeClr val="accent4">
                <a:hueOff val="0"/>
                <a:satOff val="0"/>
                <a:lumOff val="0"/>
                <a:alphaOff val="0"/>
                <a:shade val="15000"/>
                <a:satMod val="180000"/>
              </a:schemeClr>
            </a:gs>
            <a:gs pos="50000">
              <a:schemeClr val="accent4">
                <a:hueOff val="0"/>
                <a:satOff val="0"/>
                <a:lumOff val="0"/>
                <a:alphaOff val="0"/>
                <a:shade val="45000"/>
                <a:satMod val="170000"/>
              </a:schemeClr>
            </a:gs>
            <a:gs pos="70000">
              <a:schemeClr val="accent4">
                <a:hueOff val="0"/>
                <a:satOff val="0"/>
                <a:lumOff val="0"/>
                <a:alphaOff val="0"/>
                <a:tint val="99000"/>
                <a:shade val="65000"/>
                <a:satMod val="155000"/>
              </a:schemeClr>
            </a:gs>
            <a:gs pos="100000">
              <a:schemeClr val="accent4">
                <a:hueOff val="0"/>
                <a:satOff val="0"/>
                <a:lumOff val="0"/>
                <a:alphaOff val="0"/>
                <a:tint val="95500"/>
                <a:shade val="100000"/>
                <a:satMod val="155000"/>
              </a:schemeClr>
            </a:gs>
          </a:gsLst>
          <a:lin ang="16200000" scaled="0"/>
        </a:gradFill>
        <a:ln>
          <a:noFill/>
        </a:ln>
        <a:effectLst>
          <a:outerShdw blurRad="50800" dist="381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22860" tIns="22860" rIns="22860" bIns="22860" numCol="1" spcCol="1270" anchor="ctr" anchorCtr="0">
          <a:noAutofit/>
        </a:bodyPr>
        <a:lstStyle/>
        <a:p>
          <a:pPr lvl="0" algn="ctr" defTabSz="1600200">
            <a:lnSpc>
              <a:spcPct val="90000"/>
            </a:lnSpc>
            <a:spcBef>
              <a:spcPct val="0"/>
            </a:spcBef>
            <a:spcAft>
              <a:spcPct val="35000"/>
            </a:spcAft>
          </a:pPr>
          <a:r>
            <a:rPr lang="ar-JO" sz="3600" kern="1200" dirty="0" smtClean="0"/>
            <a:t>حقوق عامة</a:t>
          </a:r>
          <a:endParaRPr lang="en-US" sz="3600" kern="1200" dirty="0"/>
        </a:p>
      </dsp:txBody>
      <dsp:txXfrm>
        <a:off x="39598" y="52931"/>
        <a:ext cx="2557242" cy="1240042"/>
      </dsp:txXfrm>
    </dsp:sp>
    <dsp:sp modelId="{31CA43A8-C42C-4119-8D53-0E4D6B2F7F7C}">
      <dsp:nvSpPr>
        <dsp:cNvPr id="0" name=""/>
        <dsp:cNvSpPr/>
      </dsp:nvSpPr>
      <dsp:spPr>
        <a:xfrm rot="9012872">
          <a:off x="2559229" y="1859801"/>
          <a:ext cx="1153453" cy="82880"/>
        </a:xfrm>
        <a:custGeom>
          <a:avLst/>
          <a:gdLst/>
          <a:ahLst/>
          <a:cxnLst/>
          <a:rect l="0" t="0" r="0" b="0"/>
          <a:pathLst>
            <a:path>
              <a:moveTo>
                <a:pt x="0" y="41440"/>
              </a:moveTo>
              <a:lnTo>
                <a:pt x="1153453" y="41440"/>
              </a:lnTo>
            </a:path>
          </a:pathLst>
        </a:custGeom>
        <a:noFill/>
        <a:ln w="55000" cap="flat" cmpd="thickThin" algn="ctr">
          <a:solidFill>
            <a:schemeClr val="accent4">
              <a:hueOff val="0"/>
              <a:satOff val="0"/>
              <a:lumOff val="0"/>
              <a:alphaOff val="0"/>
            </a:schemeClr>
          </a:solidFill>
          <a:prstDash val="solid"/>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rot="10800000">
        <a:off x="3107119" y="1872405"/>
        <a:ext cx="57672" cy="57672"/>
      </dsp:txXfrm>
    </dsp:sp>
    <dsp:sp modelId="{FCD04679-3C45-4BCC-9751-21A25B56EC67}">
      <dsp:nvSpPr>
        <dsp:cNvPr id="0" name=""/>
        <dsp:cNvSpPr/>
      </dsp:nvSpPr>
      <dsp:spPr>
        <a:xfrm>
          <a:off x="1019" y="1529132"/>
          <a:ext cx="2634400" cy="1317200"/>
        </a:xfrm>
        <a:prstGeom prst="roundRect">
          <a:avLst>
            <a:gd name="adj" fmla="val 10000"/>
          </a:avLst>
        </a:prstGeom>
        <a:gradFill rotWithShape="0">
          <a:gsLst>
            <a:gs pos="0">
              <a:schemeClr val="accent4">
                <a:hueOff val="0"/>
                <a:satOff val="0"/>
                <a:lumOff val="0"/>
                <a:alphaOff val="0"/>
                <a:shade val="15000"/>
                <a:satMod val="180000"/>
              </a:schemeClr>
            </a:gs>
            <a:gs pos="50000">
              <a:schemeClr val="accent4">
                <a:hueOff val="0"/>
                <a:satOff val="0"/>
                <a:lumOff val="0"/>
                <a:alphaOff val="0"/>
                <a:shade val="45000"/>
                <a:satMod val="170000"/>
              </a:schemeClr>
            </a:gs>
            <a:gs pos="70000">
              <a:schemeClr val="accent4">
                <a:hueOff val="0"/>
                <a:satOff val="0"/>
                <a:lumOff val="0"/>
                <a:alphaOff val="0"/>
                <a:tint val="99000"/>
                <a:shade val="65000"/>
                <a:satMod val="155000"/>
              </a:schemeClr>
            </a:gs>
            <a:gs pos="100000">
              <a:schemeClr val="accent4">
                <a:hueOff val="0"/>
                <a:satOff val="0"/>
                <a:lumOff val="0"/>
                <a:alphaOff val="0"/>
                <a:tint val="95500"/>
                <a:shade val="100000"/>
                <a:satMod val="155000"/>
              </a:schemeClr>
            </a:gs>
          </a:gsLst>
          <a:lin ang="16200000" scaled="0"/>
        </a:gradFill>
        <a:ln>
          <a:noFill/>
        </a:ln>
        <a:effectLst>
          <a:outerShdw blurRad="50800" dist="381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22860" tIns="22860" rIns="22860" bIns="22860" numCol="1" spcCol="1270" anchor="ctr" anchorCtr="0">
          <a:noAutofit/>
        </a:bodyPr>
        <a:lstStyle/>
        <a:p>
          <a:pPr lvl="0" algn="ctr" defTabSz="1600200">
            <a:lnSpc>
              <a:spcPct val="90000"/>
            </a:lnSpc>
            <a:spcBef>
              <a:spcPct val="0"/>
            </a:spcBef>
            <a:spcAft>
              <a:spcPct val="35000"/>
            </a:spcAft>
          </a:pPr>
          <a:r>
            <a:rPr lang="ar-JO" sz="3600" kern="1200" dirty="0" smtClean="0"/>
            <a:t>حقوق خاصة</a:t>
          </a:r>
          <a:endParaRPr lang="en-US" sz="3600" kern="1200" dirty="0"/>
        </a:p>
      </dsp:txBody>
      <dsp:txXfrm>
        <a:off x="39598" y="1567711"/>
        <a:ext cx="2557242" cy="1240042"/>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B50259E-5B31-4376-B7C3-8B9452C09CC5}">
      <dsp:nvSpPr>
        <dsp:cNvPr id="0" name=""/>
        <dsp:cNvSpPr/>
      </dsp:nvSpPr>
      <dsp:spPr>
        <a:xfrm>
          <a:off x="3636492" y="956150"/>
          <a:ext cx="2634400" cy="1317200"/>
        </a:xfrm>
        <a:prstGeom prst="roundRect">
          <a:avLst>
            <a:gd name="adj" fmla="val 10000"/>
          </a:avLst>
        </a:prstGeom>
        <a:gradFill rotWithShape="0">
          <a:gsLst>
            <a:gs pos="0">
              <a:schemeClr val="accent2">
                <a:hueOff val="0"/>
                <a:satOff val="0"/>
                <a:lumOff val="0"/>
                <a:alphaOff val="0"/>
                <a:shade val="15000"/>
                <a:satMod val="180000"/>
              </a:schemeClr>
            </a:gs>
            <a:gs pos="50000">
              <a:schemeClr val="accent2">
                <a:hueOff val="0"/>
                <a:satOff val="0"/>
                <a:lumOff val="0"/>
                <a:alphaOff val="0"/>
                <a:shade val="45000"/>
                <a:satMod val="170000"/>
              </a:schemeClr>
            </a:gs>
            <a:gs pos="70000">
              <a:schemeClr val="accent2">
                <a:hueOff val="0"/>
                <a:satOff val="0"/>
                <a:lumOff val="0"/>
                <a:alphaOff val="0"/>
                <a:tint val="99000"/>
                <a:shade val="65000"/>
                <a:satMod val="155000"/>
              </a:schemeClr>
            </a:gs>
            <a:gs pos="100000">
              <a:schemeClr val="accent2">
                <a:hueOff val="0"/>
                <a:satOff val="0"/>
                <a:lumOff val="0"/>
                <a:alphaOff val="0"/>
                <a:tint val="95500"/>
                <a:shade val="100000"/>
                <a:satMod val="155000"/>
              </a:schemeClr>
            </a:gs>
          </a:gsLst>
          <a:lin ang="16200000" scaled="0"/>
        </a:gradFill>
        <a:ln>
          <a:noFill/>
        </a:ln>
        <a:effectLst>
          <a:outerShdw blurRad="50800" dist="381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24130" tIns="24130" rIns="24130" bIns="24130" numCol="1" spcCol="1270" anchor="ctr" anchorCtr="0">
          <a:noAutofit/>
        </a:bodyPr>
        <a:lstStyle/>
        <a:p>
          <a:pPr lvl="0" algn="ctr" defTabSz="1689100">
            <a:lnSpc>
              <a:spcPct val="90000"/>
            </a:lnSpc>
            <a:spcBef>
              <a:spcPct val="0"/>
            </a:spcBef>
            <a:spcAft>
              <a:spcPct val="35000"/>
            </a:spcAft>
          </a:pPr>
          <a:r>
            <a:rPr lang="ar-JO" sz="3800" kern="1200" dirty="0" smtClean="0"/>
            <a:t>الحق (العلاقة بين الافراد)</a:t>
          </a:r>
          <a:endParaRPr lang="en-US" sz="3800" kern="1200" dirty="0"/>
        </a:p>
      </dsp:txBody>
      <dsp:txXfrm>
        <a:off x="3675071" y="994729"/>
        <a:ext cx="2557242" cy="1240042"/>
      </dsp:txXfrm>
    </dsp:sp>
    <dsp:sp modelId="{1BF752B4-511B-49DE-9497-D20DA79CF8BC}">
      <dsp:nvSpPr>
        <dsp:cNvPr id="0" name=""/>
        <dsp:cNvSpPr/>
      </dsp:nvSpPr>
      <dsp:spPr>
        <a:xfrm rot="13395152">
          <a:off x="2448728" y="1102411"/>
          <a:ext cx="1374455" cy="82880"/>
        </a:xfrm>
        <a:custGeom>
          <a:avLst/>
          <a:gdLst/>
          <a:ahLst/>
          <a:cxnLst/>
          <a:rect l="0" t="0" r="0" b="0"/>
          <a:pathLst>
            <a:path>
              <a:moveTo>
                <a:pt x="0" y="41440"/>
              </a:moveTo>
              <a:lnTo>
                <a:pt x="1374455" y="41440"/>
              </a:lnTo>
            </a:path>
          </a:pathLst>
        </a:custGeom>
        <a:noFill/>
        <a:ln w="55000" cap="flat" cmpd="thickThin" algn="ctr">
          <a:solidFill>
            <a:schemeClr val="accent4">
              <a:hueOff val="0"/>
              <a:satOff val="0"/>
              <a:lumOff val="0"/>
              <a:alphaOff val="0"/>
            </a:schemeClr>
          </a:solidFill>
          <a:prstDash val="solid"/>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rot="10800000">
        <a:off x="3101594" y="1109490"/>
        <a:ext cx="68722" cy="68722"/>
      </dsp:txXfrm>
    </dsp:sp>
    <dsp:sp modelId="{2A7974C9-2791-4831-B428-8A54989CACD5}">
      <dsp:nvSpPr>
        <dsp:cNvPr id="0" name=""/>
        <dsp:cNvSpPr/>
      </dsp:nvSpPr>
      <dsp:spPr>
        <a:xfrm>
          <a:off x="1019" y="14352"/>
          <a:ext cx="2634400" cy="1317200"/>
        </a:xfrm>
        <a:prstGeom prst="roundRect">
          <a:avLst>
            <a:gd name="adj" fmla="val 10000"/>
          </a:avLst>
        </a:prstGeom>
        <a:gradFill rotWithShape="0">
          <a:gsLst>
            <a:gs pos="0">
              <a:schemeClr val="accent4">
                <a:hueOff val="0"/>
                <a:satOff val="0"/>
                <a:lumOff val="0"/>
                <a:alphaOff val="0"/>
                <a:shade val="15000"/>
                <a:satMod val="180000"/>
              </a:schemeClr>
            </a:gs>
            <a:gs pos="50000">
              <a:schemeClr val="accent4">
                <a:hueOff val="0"/>
                <a:satOff val="0"/>
                <a:lumOff val="0"/>
                <a:alphaOff val="0"/>
                <a:shade val="45000"/>
                <a:satMod val="170000"/>
              </a:schemeClr>
            </a:gs>
            <a:gs pos="70000">
              <a:schemeClr val="accent4">
                <a:hueOff val="0"/>
                <a:satOff val="0"/>
                <a:lumOff val="0"/>
                <a:alphaOff val="0"/>
                <a:tint val="99000"/>
                <a:shade val="65000"/>
                <a:satMod val="155000"/>
              </a:schemeClr>
            </a:gs>
            <a:gs pos="100000">
              <a:schemeClr val="accent4">
                <a:hueOff val="0"/>
                <a:satOff val="0"/>
                <a:lumOff val="0"/>
                <a:alphaOff val="0"/>
                <a:tint val="95500"/>
                <a:shade val="100000"/>
                <a:satMod val="155000"/>
              </a:schemeClr>
            </a:gs>
          </a:gsLst>
          <a:lin ang="16200000" scaled="0"/>
        </a:gradFill>
        <a:ln>
          <a:noFill/>
        </a:ln>
        <a:effectLst>
          <a:outerShdw blurRad="50800" dist="381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24130" tIns="24130" rIns="24130" bIns="24130" numCol="1" spcCol="1270" anchor="ctr" anchorCtr="0">
          <a:noAutofit/>
        </a:bodyPr>
        <a:lstStyle/>
        <a:p>
          <a:pPr lvl="0" algn="ctr" defTabSz="1689100">
            <a:lnSpc>
              <a:spcPct val="90000"/>
            </a:lnSpc>
            <a:spcBef>
              <a:spcPct val="0"/>
            </a:spcBef>
            <a:spcAft>
              <a:spcPct val="35000"/>
            </a:spcAft>
          </a:pPr>
          <a:r>
            <a:rPr lang="ar-JO" sz="3800" kern="1200" dirty="0" smtClean="0"/>
            <a:t>حقوق مالية</a:t>
          </a:r>
          <a:endParaRPr lang="en-US" sz="3800" kern="1200" dirty="0"/>
        </a:p>
      </dsp:txBody>
      <dsp:txXfrm>
        <a:off x="39598" y="52931"/>
        <a:ext cx="2557242" cy="1240042"/>
      </dsp:txXfrm>
    </dsp:sp>
    <dsp:sp modelId="{31CA43A8-C42C-4119-8D53-0E4D6B2F7F7C}">
      <dsp:nvSpPr>
        <dsp:cNvPr id="0" name=""/>
        <dsp:cNvSpPr/>
      </dsp:nvSpPr>
      <dsp:spPr>
        <a:xfrm rot="9012872">
          <a:off x="2559229" y="1859801"/>
          <a:ext cx="1153453" cy="82880"/>
        </a:xfrm>
        <a:custGeom>
          <a:avLst/>
          <a:gdLst/>
          <a:ahLst/>
          <a:cxnLst/>
          <a:rect l="0" t="0" r="0" b="0"/>
          <a:pathLst>
            <a:path>
              <a:moveTo>
                <a:pt x="0" y="41440"/>
              </a:moveTo>
              <a:lnTo>
                <a:pt x="1153453" y="41440"/>
              </a:lnTo>
            </a:path>
          </a:pathLst>
        </a:custGeom>
        <a:noFill/>
        <a:ln w="55000" cap="flat" cmpd="thickThin" algn="ctr">
          <a:solidFill>
            <a:schemeClr val="accent4">
              <a:hueOff val="0"/>
              <a:satOff val="0"/>
              <a:lumOff val="0"/>
              <a:alphaOff val="0"/>
            </a:schemeClr>
          </a:solidFill>
          <a:prstDash val="solid"/>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rot="10800000">
        <a:off x="3107119" y="1872405"/>
        <a:ext cx="57672" cy="57672"/>
      </dsp:txXfrm>
    </dsp:sp>
    <dsp:sp modelId="{FCD04679-3C45-4BCC-9751-21A25B56EC67}">
      <dsp:nvSpPr>
        <dsp:cNvPr id="0" name=""/>
        <dsp:cNvSpPr/>
      </dsp:nvSpPr>
      <dsp:spPr>
        <a:xfrm>
          <a:off x="1019" y="1529132"/>
          <a:ext cx="2634400" cy="1317200"/>
        </a:xfrm>
        <a:prstGeom prst="roundRect">
          <a:avLst>
            <a:gd name="adj" fmla="val 10000"/>
          </a:avLst>
        </a:prstGeom>
        <a:gradFill rotWithShape="0">
          <a:gsLst>
            <a:gs pos="0">
              <a:schemeClr val="accent4">
                <a:hueOff val="0"/>
                <a:satOff val="0"/>
                <a:lumOff val="0"/>
                <a:alphaOff val="0"/>
                <a:shade val="15000"/>
                <a:satMod val="180000"/>
              </a:schemeClr>
            </a:gs>
            <a:gs pos="50000">
              <a:schemeClr val="accent4">
                <a:hueOff val="0"/>
                <a:satOff val="0"/>
                <a:lumOff val="0"/>
                <a:alphaOff val="0"/>
                <a:shade val="45000"/>
                <a:satMod val="170000"/>
              </a:schemeClr>
            </a:gs>
            <a:gs pos="70000">
              <a:schemeClr val="accent4">
                <a:hueOff val="0"/>
                <a:satOff val="0"/>
                <a:lumOff val="0"/>
                <a:alphaOff val="0"/>
                <a:tint val="99000"/>
                <a:shade val="65000"/>
                <a:satMod val="155000"/>
              </a:schemeClr>
            </a:gs>
            <a:gs pos="100000">
              <a:schemeClr val="accent4">
                <a:hueOff val="0"/>
                <a:satOff val="0"/>
                <a:lumOff val="0"/>
                <a:alphaOff val="0"/>
                <a:tint val="95500"/>
                <a:shade val="100000"/>
                <a:satMod val="155000"/>
              </a:schemeClr>
            </a:gs>
          </a:gsLst>
          <a:lin ang="16200000" scaled="0"/>
        </a:gradFill>
        <a:ln>
          <a:noFill/>
        </a:ln>
        <a:effectLst>
          <a:outerShdw blurRad="50800" dist="381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24130" tIns="24130" rIns="24130" bIns="24130" numCol="1" spcCol="1270" anchor="ctr" anchorCtr="0">
          <a:noAutofit/>
        </a:bodyPr>
        <a:lstStyle/>
        <a:p>
          <a:pPr lvl="0" algn="ctr" defTabSz="1689100">
            <a:lnSpc>
              <a:spcPct val="90000"/>
            </a:lnSpc>
            <a:spcBef>
              <a:spcPct val="0"/>
            </a:spcBef>
            <a:spcAft>
              <a:spcPct val="35000"/>
            </a:spcAft>
          </a:pPr>
          <a:r>
            <a:rPr lang="ar-JO" sz="3800" kern="1200" dirty="0" smtClean="0"/>
            <a:t>حقوق غير مالية</a:t>
          </a:r>
          <a:endParaRPr lang="en-US" sz="3800" kern="1200" dirty="0"/>
        </a:p>
      </dsp:txBody>
      <dsp:txXfrm>
        <a:off x="39598" y="1567711"/>
        <a:ext cx="2557242" cy="1240042"/>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C0BF443-7E2E-4812-81D5-6AB1C255CCEA}">
      <dsp:nvSpPr>
        <dsp:cNvPr id="0" name=""/>
        <dsp:cNvSpPr/>
      </dsp:nvSpPr>
      <dsp:spPr>
        <a:xfrm>
          <a:off x="5606003" y="2262981"/>
          <a:ext cx="563014" cy="1072817"/>
        </a:xfrm>
        <a:custGeom>
          <a:avLst/>
          <a:gdLst/>
          <a:ahLst/>
          <a:cxnLst/>
          <a:rect l="0" t="0" r="0" b="0"/>
          <a:pathLst>
            <a:path>
              <a:moveTo>
                <a:pt x="563014" y="0"/>
              </a:moveTo>
              <a:lnTo>
                <a:pt x="281507" y="0"/>
              </a:lnTo>
              <a:lnTo>
                <a:pt x="281507" y="1072817"/>
              </a:lnTo>
              <a:lnTo>
                <a:pt x="0" y="1072817"/>
              </a:lnTo>
            </a:path>
          </a:pathLst>
        </a:custGeom>
        <a:noFill/>
        <a:ln w="55000" cap="flat" cmpd="thickThin" algn="ctr">
          <a:solidFill>
            <a:schemeClr val="accent2">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a:off x="5857221" y="2769100"/>
        <a:ext cx="60578" cy="60578"/>
      </dsp:txXfrm>
    </dsp:sp>
    <dsp:sp modelId="{46AC79C5-E66E-4BB3-A71F-DA0B4622AE65}">
      <dsp:nvSpPr>
        <dsp:cNvPr id="0" name=""/>
        <dsp:cNvSpPr/>
      </dsp:nvSpPr>
      <dsp:spPr>
        <a:xfrm>
          <a:off x="5606003" y="2217260"/>
          <a:ext cx="563014" cy="91440"/>
        </a:xfrm>
        <a:custGeom>
          <a:avLst/>
          <a:gdLst/>
          <a:ahLst/>
          <a:cxnLst/>
          <a:rect l="0" t="0" r="0" b="0"/>
          <a:pathLst>
            <a:path>
              <a:moveTo>
                <a:pt x="563014" y="45720"/>
              </a:moveTo>
              <a:lnTo>
                <a:pt x="0" y="45720"/>
              </a:lnTo>
            </a:path>
          </a:pathLst>
        </a:custGeom>
        <a:noFill/>
        <a:ln w="55000" cap="flat" cmpd="thickThin" algn="ctr">
          <a:solidFill>
            <a:schemeClr val="accent2">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a:off x="5873435" y="2248905"/>
        <a:ext cx="28150" cy="28150"/>
      </dsp:txXfrm>
    </dsp:sp>
    <dsp:sp modelId="{B94C3D98-0A72-4997-9B45-E5DE62F2AE01}">
      <dsp:nvSpPr>
        <dsp:cNvPr id="0" name=""/>
        <dsp:cNvSpPr/>
      </dsp:nvSpPr>
      <dsp:spPr>
        <a:xfrm>
          <a:off x="5606003" y="1190163"/>
          <a:ext cx="563014" cy="1072817"/>
        </a:xfrm>
        <a:custGeom>
          <a:avLst/>
          <a:gdLst/>
          <a:ahLst/>
          <a:cxnLst/>
          <a:rect l="0" t="0" r="0" b="0"/>
          <a:pathLst>
            <a:path>
              <a:moveTo>
                <a:pt x="563014" y="1072817"/>
              </a:moveTo>
              <a:lnTo>
                <a:pt x="281507" y="1072817"/>
              </a:lnTo>
              <a:lnTo>
                <a:pt x="281507" y="0"/>
              </a:lnTo>
              <a:lnTo>
                <a:pt x="0" y="0"/>
              </a:lnTo>
            </a:path>
          </a:pathLst>
        </a:custGeom>
        <a:noFill/>
        <a:ln w="55000" cap="flat" cmpd="thickThin" algn="ctr">
          <a:solidFill>
            <a:schemeClr val="accent2">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a:off x="5857221" y="1696282"/>
        <a:ext cx="60578" cy="60578"/>
      </dsp:txXfrm>
    </dsp:sp>
    <dsp:sp modelId="{6AAA9E57-77A7-4772-A920-59EFA6B9C0DC}">
      <dsp:nvSpPr>
        <dsp:cNvPr id="0" name=""/>
        <dsp:cNvSpPr/>
      </dsp:nvSpPr>
      <dsp:spPr>
        <a:xfrm rot="5400000">
          <a:off x="4339581" y="1833853"/>
          <a:ext cx="4517126" cy="858254"/>
        </a:xfrm>
        <a:prstGeom prst="rect">
          <a:avLst/>
        </a:prstGeom>
        <a:solidFill>
          <a:schemeClr val="accent1">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0480" tIns="30480" rIns="30480" bIns="30480" numCol="1" spcCol="1270" anchor="ctr" anchorCtr="0">
          <a:noAutofit/>
        </a:bodyPr>
        <a:lstStyle/>
        <a:p>
          <a:pPr lvl="0" algn="ctr" defTabSz="2133600">
            <a:lnSpc>
              <a:spcPct val="90000"/>
            </a:lnSpc>
            <a:spcBef>
              <a:spcPct val="0"/>
            </a:spcBef>
            <a:spcAft>
              <a:spcPct val="35000"/>
            </a:spcAft>
          </a:pPr>
          <a:r>
            <a:rPr lang="ar-JO" sz="4800" b="1" kern="1200" dirty="0" smtClean="0">
              <a:effectLst>
                <a:outerShdw blurRad="38100" dist="38100" dir="2700000" algn="tl">
                  <a:srgbClr val="000000">
                    <a:alpha val="43137"/>
                  </a:srgbClr>
                </a:outerShdw>
              </a:effectLst>
            </a:rPr>
            <a:t>عناصر الحق الشصي</a:t>
          </a:r>
          <a:endParaRPr lang="en-US" sz="4800" b="1" kern="1200" dirty="0">
            <a:effectLst>
              <a:outerShdw blurRad="38100" dist="38100" dir="2700000" algn="tl">
                <a:srgbClr val="000000">
                  <a:alpha val="43137"/>
                </a:srgbClr>
              </a:outerShdw>
            </a:effectLst>
          </a:endParaRPr>
        </a:p>
      </dsp:txBody>
      <dsp:txXfrm>
        <a:off x="4339581" y="1833853"/>
        <a:ext cx="4517126" cy="858254"/>
      </dsp:txXfrm>
    </dsp:sp>
    <dsp:sp modelId="{B33A97A3-5E7D-4A23-A33A-FB337C0C8017}">
      <dsp:nvSpPr>
        <dsp:cNvPr id="0" name=""/>
        <dsp:cNvSpPr/>
      </dsp:nvSpPr>
      <dsp:spPr>
        <a:xfrm>
          <a:off x="1247369" y="761036"/>
          <a:ext cx="4358634" cy="858254"/>
        </a:xfrm>
        <a:prstGeom prst="rect">
          <a:avLst/>
        </a:prstGeom>
        <a:solidFill>
          <a:schemeClr val="accent2">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lvl="0" algn="ctr" defTabSz="889000" rtl="1">
            <a:lnSpc>
              <a:spcPct val="90000"/>
            </a:lnSpc>
            <a:spcBef>
              <a:spcPct val="0"/>
            </a:spcBef>
            <a:spcAft>
              <a:spcPct val="35000"/>
            </a:spcAft>
          </a:pPr>
          <a:r>
            <a:rPr lang="ar-JO" sz="2000" b="1" kern="1200" dirty="0" smtClean="0">
              <a:solidFill>
                <a:schemeClr val="tx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 طرفا الحق : الدائن والمدين </a:t>
          </a:r>
          <a:endParaRPr lang="en-US" sz="2000" b="1" kern="1200" dirty="0">
            <a:solidFill>
              <a:schemeClr val="tx1"/>
            </a:solidFill>
            <a:effectLst>
              <a:outerShdw blurRad="38100" dist="38100" dir="2700000" algn="tl">
                <a:srgbClr val="000000">
                  <a:alpha val="43137"/>
                </a:srgbClr>
              </a:outerShdw>
            </a:effectLst>
          </a:endParaRPr>
        </a:p>
      </dsp:txBody>
      <dsp:txXfrm>
        <a:off x="1247369" y="761036"/>
        <a:ext cx="4358634" cy="858254"/>
      </dsp:txXfrm>
    </dsp:sp>
    <dsp:sp modelId="{777D398D-06AD-49A5-AC54-CC55D4B943D6}">
      <dsp:nvSpPr>
        <dsp:cNvPr id="0" name=""/>
        <dsp:cNvSpPr/>
      </dsp:nvSpPr>
      <dsp:spPr>
        <a:xfrm>
          <a:off x="1224848" y="1833853"/>
          <a:ext cx="4381154" cy="858254"/>
        </a:xfrm>
        <a:prstGeom prst="rect">
          <a:avLst/>
        </a:prstGeom>
        <a:solidFill>
          <a:schemeClr val="accent2">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lvl="0" algn="ctr" defTabSz="889000" rtl="1">
            <a:lnSpc>
              <a:spcPct val="90000"/>
            </a:lnSpc>
            <a:spcBef>
              <a:spcPct val="0"/>
            </a:spcBef>
            <a:spcAft>
              <a:spcPct val="35000"/>
            </a:spcAft>
          </a:pPr>
          <a:r>
            <a:rPr lang="ar-JO" sz="2000" b="1" kern="1200" dirty="0" smtClean="0">
              <a:solidFill>
                <a:schemeClr val="tx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 موضوع الحق : الأداء الذي لصاحبه في ذمة الطرف الآخر .</a:t>
          </a:r>
          <a:endParaRPr lang="en-US" sz="2000" b="1" kern="1200" dirty="0">
            <a:solidFill>
              <a:schemeClr val="tx1"/>
            </a:solidFill>
            <a:effectLst>
              <a:outerShdw blurRad="38100" dist="38100" dir="2700000" algn="tl">
                <a:srgbClr val="000000">
                  <a:alpha val="43137"/>
                </a:srgbClr>
              </a:outerShdw>
            </a:effectLst>
          </a:endParaRPr>
        </a:p>
      </dsp:txBody>
      <dsp:txXfrm>
        <a:off x="1224848" y="1833853"/>
        <a:ext cx="4381154" cy="858254"/>
      </dsp:txXfrm>
    </dsp:sp>
    <dsp:sp modelId="{8CA3D72B-261C-433E-BA5D-2EC4532A9071}">
      <dsp:nvSpPr>
        <dsp:cNvPr id="0" name=""/>
        <dsp:cNvSpPr/>
      </dsp:nvSpPr>
      <dsp:spPr>
        <a:xfrm>
          <a:off x="1202327" y="2906671"/>
          <a:ext cx="4403675" cy="858254"/>
        </a:xfrm>
        <a:prstGeom prst="rect">
          <a:avLst/>
        </a:prstGeom>
        <a:solidFill>
          <a:schemeClr val="accent2">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lvl="0" algn="ctr" defTabSz="889000" rtl="1">
            <a:lnSpc>
              <a:spcPct val="90000"/>
            </a:lnSpc>
            <a:spcBef>
              <a:spcPct val="0"/>
            </a:spcBef>
            <a:spcAft>
              <a:spcPct val="35000"/>
            </a:spcAft>
          </a:pPr>
          <a:r>
            <a:rPr lang="ar-JO" sz="2000" b="1" kern="1200" dirty="0" smtClean="0">
              <a:solidFill>
                <a:schemeClr val="tx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إقرار القانون ، فالحق الذي لا يعترف به القانون ولا يقره يكون حقاً لا أثر له ولا وجود قانوني .</a:t>
          </a:r>
          <a:endParaRPr lang="en-US" sz="2000" b="1" kern="1200" dirty="0">
            <a:solidFill>
              <a:schemeClr val="tx1"/>
            </a:solidFill>
            <a:effectLst>
              <a:outerShdw blurRad="38100" dist="38100" dir="2700000" algn="tl">
                <a:srgbClr val="000000">
                  <a:alpha val="43137"/>
                </a:srgbClr>
              </a:outerShdw>
            </a:effectLst>
          </a:endParaRPr>
        </a:p>
      </dsp:txBody>
      <dsp:txXfrm>
        <a:off x="1202327" y="2906671"/>
        <a:ext cx="4403675" cy="858254"/>
      </dsp:txXfrm>
    </dsp:sp>
  </dsp:spTree>
</dsp:drawing>
</file>

<file path=ppt/diagrams/layout1.xml><?xml version="1.0" encoding="utf-8"?>
<dgm:layoutDef xmlns:dgm="http://schemas.openxmlformats.org/drawingml/2006/diagram" xmlns:a="http://schemas.openxmlformats.org/drawingml/2006/main" uniqueId="urn:microsoft.com/office/officeart/2005/8/layout/hierarchy3">
  <dgm:title val=""/>
  <dgm:desc val=""/>
  <dgm:catLst>
    <dgm:cat type="hierarchy" pri="7000"/>
    <dgm:cat type="list" pri="23000"/>
    <dgm:cat type="relationship" pri="15000"/>
    <dgm:cat type="convert"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1" destId="11" srcOrd="0" destOrd="0"/>
        <dgm:cxn modelId="6" srcId="1" destId="12" srcOrd="1" destOrd="0"/>
        <dgm:cxn modelId="7" srcId="0" destId="2" srcOrd="1" destOrd="0"/>
        <dgm:cxn modelId="8" srcId="2" destId="21" srcOrd="0" destOrd="0"/>
        <dgm:cxn modelId="9" srcId="2" destId="2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diagram">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forName="rootText" op="equ" val="65"/>
      <dgm:constr type="primFontSz" for="des" forName="childText" op="equ" val="65"/>
      <dgm:constr type="w" for="des" forName="rootComposite" refType="w"/>
      <dgm:constr type="h" for="des" forName="rootComposite" refType="w" fact="0.5"/>
      <dgm:constr type="w" for="des" forName="childText" refType="w" refFor="des" refForName="rootComposite" fact="0.8"/>
      <dgm:constr type="h" for="des" forName="childText" refType="h" refFor="des" refForName="rootComposite"/>
      <dgm:constr type="sibSp" refType="w" refFor="des" refForName="rootComposite" fact="0.25"/>
      <dgm:constr type="sibSp" for="des" forName="childShape" refType="h" refFor="des" refForName="childText" fact="0.25"/>
      <dgm:constr type="sp" for="des" forName="root" refType="h" refFor="des" refForName="childText" fact="0.25"/>
    </dgm:constrLst>
    <dgm:ruleLst/>
    <dgm:forEach name="Name3" axis="ch">
      <dgm:forEach name="Name4" axis="self" ptType="node" cnt="1">
        <dgm:layoutNode name="root">
          <dgm:choose name="Name5">
            <dgm:if name="Name6" func="var" arg="dir" op="equ" val="norm">
              <dgm:alg type="hierRoot">
                <dgm:param type="hierAlign" val="tL"/>
              </dgm:alg>
            </dgm:if>
            <dgm:else name="Name7">
              <dgm:alg type="hierRoot">
                <dgm:param type="hierAlign" val="tR"/>
              </dgm:alg>
            </dgm:else>
          </dgm:choose>
          <dgm:shape xmlns:r="http://schemas.openxmlformats.org/officeDocument/2006/relationships" r:blip="">
            <dgm:adjLst/>
          </dgm:shape>
          <dgm:presOf/>
          <dgm:constrLst>
            <dgm:constr type="alignOff" val="0.2"/>
          </dgm:constrLst>
          <dgm:ruleLst/>
          <dgm:layoutNode name="rootComposite">
            <dgm:alg type="composite"/>
            <dgm:shape xmlns:r="http://schemas.openxmlformats.org/officeDocument/2006/relationships" r:blip="">
              <dgm:adjLst/>
            </dgm:shape>
            <dgm:presOf axis="self" ptType="node" cnt="1"/>
            <dgm:choose name="Name8">
              <dgm:if name="Name9" func="var" arg="dir" op="equ" val="norm">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10">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styleLbl="node1">
              <dgm:alg type="tx"/>
              <dgm:shape xmlns:r="http://schemas.openxmlformats.org/officeDocument/2006/relationships" type="roundRect" r:blip="">
                <dgm:adjLst>
                  <dgm:adj idx="1" val="0.1"/>
                </dgm:adjLst>
              </dgm:shape>
              <dgm:presOf axis="self" ptType="node" cnt="1"/>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rootConnector" moveWith="rootText">
              <dgm:alg type="sp"/>
              <dgm:shape xmlns:r="http://schemas.openxmlformats.org/officeDocument/2006/relationships" type="roundRect" r:blip="" hideGeom="1">
                <dgm:adjLst>
                  <dgm:adj idx="1" val="0.1"/>
                </dgm:adjLst>
              </dgm:shape>
              <dgm:presOf axis="self" ptType="node" cnt="1"/>
              <dgm:constrLst/>
              <dgm:ruleLst/>
            </dgm:layoutNode>
          </dgm:layoutNode>
          <dgm:layoutNode name="childShape">
            <dgm:alg type="hierChild">
              <dgm:param type="chAlign" val="l"/>
              <dgm:param type="linDir" val="fromT"/>
            </dgm:alg>
            <dgm:shape xmlns:r="http://schemas.openxmlformats.org/officeDocument/2006/relationships" r:blip="">
              <dgm:adjLst/>
            </dgm:shape>
            <dgm:presOf/>
            <dgm:constrLst/>
            <dgm:ruleLst/>
            <dgm:forEach name="Name11" axis="ch">
              <dgm:forEach name="Name12" axis="self" ptType="parTrans" cnt="1">
                <dgm:layoutNode name="Name13">
                  <dgm:choose name="Name14">
                    <dgm:if name="Name15" func="var" arg="dir" op="equ" val="norm">
                      <dgm:alg type="conn">
                        <dgm:param type="dim" val="1D"/>
                        <dgm:param type="endSty" val="noArr"/>
                        <dgm:param type="connRout" val="bend"/>
                        <dgm:param type="srcNode" val="rootConnector"/>
                        <dgm:param type="begPts" val="bCtr"/>
                        <dgm:param type="endPts" val="midL"/>
                      </dgm:alg>
                    </dgm:if>
                    <dgm:else name="Name16">
                      <dgm:alg type="conn">
                        <dgm:param type="dim" val="1D"/>
                        <dgm:param type="endSty" val="noArr"/>
                        <dgm:param type="connRout" val="bend"/>
                        <dgm:param type="srcNode" val="rootConnector"/>
                        <dgm:param type="begPts" val="bCtr"/>
                        <dgm:param type="endPts" val="midR"/>
                      </dgm:alg>
                    </dgm:else>
                  </dgm:choose>
                  <dgm:shape xmlns:r="http://schemas.openxmlformats.org/officeDocument/2006/relationships" type="conn" r:blip="">
                    <dgm:adjLst/>
                  </dgm:shape>
                  <dgm:presOf axis="self"/>
                  <dgm:constrLst>
                    <dgm:constr type="begPad"/>
                    <dgm:constr type="endPad"/>
                  </dgm:constrLst>
                  <dgm:ruleLst/>
                </dgm:layoutNode>
              </dgm:forEach>
              <dgm:forEach name="Name17" axis="self" ptType="node">
                <dgm:layoutNode name="childText" styleLbl="bgAcc1">
                  <dgm:varLst>
                    <dgm:bulletEnabled val="1"/>
                  </dgm:varLst>
                  <dgm:alg type="tx"/>
                  <dgm:shape xmlns:r="http://schemas.openxmlformats.org/officeDocument/2006/relationships" type="roundRect" r:blip="">
                    <dgm:adjLst>
                      <dgm:adj idx="1" val="0.1"/>
                    </dgm:adjLst>
                  </dgm:shape>
                  <dgm:presOf axis="self desOrSelf" ptType="node node" st="1 1" cnt="1 0"/>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forEach>
            </dgm:forEach>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target3">
  <dgm:title val=""/>
  <dgm:desc val=""/>
  <dgm:catLst>
    <dgm:cat type="relationship" pri="11000"/>
    <dgm:cat type="list" pri="22000"/>
    <dgm:cat type="convert" pri="4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ampData>
  <dgm:style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tyleData>
  <dgm:clr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clrData>
  <dgm:layoutNode name="Name0">
    <dgm:varLst>
      <dgm:chMax val="7"/>
      <dgm:dir/>
      <dgm:animLvl val="lvl"/>
      <dgm:resizeHandles val="exact"/>
    </dgm:varLst>
    <dgm:alg type="composite"/>
    <dgm:shape xmlns:r="http://schemas.openxmlformats.org/officeDocument/2006/relationships" r:blip="">
      <dgm:adjLst/>
    </dgm:shape>
    <dgm:presOf/>
    <dgm:choose name="Name1">
      <dgm:if name="Name2" func="var" arg="dir" op="equ" val="norm">
        <dgm:choose name="Name3">
          <dgm:if name="Name4" axis="ch" ptType="node" func="cnt" op="equ" val="1">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rect1ParTx" refType="r" refFor="ch" refForName="space"/>
              <dgm:constr type="w" for="ch" forName="rect1ParTx" refType="w" refFor="ch" refForName="rect1" fact="0.5"/>
              <dgm:constr type="t" for="ch" forName="rect1ParTx" refType="t" refFor="ch" refForName="rect1"/>
              <dgm:constr type="b" for="ch" forName="rect1ParTx" refType="b" refFor="ch" refForName="rect1"/>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5" axis="ch" ptType="node" func="cnt" op="equ" val="2">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rect2ParTx" refType="r" refFor="ch" refForName="space"/>
              <dgm:constr type="w" for="ch" forName="rect2ParTx" refType="w" refFor="ch" refForName="rect2" fact="0.5"/>
              <dgm:constr type="t" for="ch" forName="rect2ParTx" refType="t" refFor="ch" refForName="rect2"/>
              <dgm:constr type="b" for="ch" forName="rect2ParTx" refType="b" refFor="ch" refForName="rect2"/>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b" refFor="ch" refForName="rect2"/>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6" axis="ch" ptType="node" func="cnt" op="equ" val="3">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rect3ParTx" refType="r" refFor="ch" refForName="space"/>
              <dgm:constr type="w" for="ch" forName="rect3ParTx" refType="w" refFor="ch" refForName="rect3" fact="0.5"/>
              <dgm:constr type="t" for="ch" forName="rect3ParTx" refType="t" refFor="ch" refForName="rect3"/>
              <dgm:constr type="b" for="ch" forName="rect3ParTx" refType="b" refFor="ch" refForName="rect3"/>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b" refFor="ch" refForName="rect3"/>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7" axis="ch" ptType="node" func="cnt" op="equ" val="4">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rect4ParTx" refType="r" refFor="ch" refForName="space"/>
              <dgm:constr type="w" for="ch" forName="rect4ParTx" refType="w" refFor="ch" refForName="rect4" fact="0.5"/>
              <dgm:constr type="t" for="ch" forName="rect4ParTx" refType="t" refFor="ch" refForName="rect4"/>
              <dgm:constr type="b" for="ch" forName="rect4ParTx" refType="b" refFor="ch" refForName="rect4"/>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b" refFor="ch" refForName="rect4"/>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8" axis="ch" ptType="node" func="cnt" op="equ" val="5">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rect5ParTx" refType="r" refFor="ch" refForName="space"/>
              <dgm:constr type="w" for="ch" forName="rect5ParTx" refType="w" refFor="ch" refForName="rect5" fact="0.5"/>
              <dgm:constr type="t" for="ch" forName="rect5ParTx" refType="t" refFor="ch" refForName="rect5"/>
              <dgm:constr type="b" for="ch" forName="rect5ParTx" refType="b" refFor="ch" refForName="rect5"/>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b" refFor="ch" refForName="rect5"/>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9" axis="ch" ptType="node" func="cnt" op="equ" val="6">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rect6ParTx" refType="r" refFor="ch" refForName="space"/>
              <dgm:constr type="w" for="ch" forName="rect6ParTx" refType="w" refFor="ch" refForName="rect6" fact="0.5"/>
              <dgm:constr type="t" for="ch" forName="rect6ParTx" refType="t" refFor="ch" refForName="rect6"/>
              <dgm:constr type="b" for="ch" forName="rect6ParTx" refType="b" refFor="ch" refForName="rect6"/>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b" refFor="ch" refForName="rect6"/>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10" axis="ch" ptType="node" func="cnt" op="gte" val="7">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l"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l" for="ch" forName="rect7" refType="r" refFor="ch" refForName="space"/>
              <dgm:constr type="r" for="ch" forName="rect7" refType="w"/>
              <dgm:constr type="h" for="ch" forName="rect7" refType="h" refFor="ch" refForName="circle7"/>
              <dgm:constr type="hOff" for="ch" forName="rect7" refType="hOff" refFor="ch" refForName="circle7"/>
              <dgm:constr type="b" for="ch" forName="rect7" refType="b" refFor="ch" refForName="circle7"/>
              <dgm:constr type="l" for="ch" forName="rect7ParTx" refType="r" refFor="ch" refForName="space"/>
              <dgm:constr type="w" for="ch" forName="rect7ParTx" refType="w" refFor="ch" refForName="rect7" fact="0.5"/>
              <dgm:constr type="t" for="ch" forName="rect7ParTx" refType="t" refFor="ch" refForName="rect7"/>
              <dgm:constr type="b" for="ch" forName="rect7ParTx" refType="b" refFor="ch" refForName="rect7"/>
              <dgm:constr type="l" for="ch" forName="rect7ChTx" refType="r" refFor="ch" refForName="rect7ParTx"/>
              <dgm:constr type="w" for="ch" forName="rect7ChTx" refType="w" refFor="ch" refForName="rect7ParTx"/>
              <dgm:constr type="t" for="ch" forName="rect7ChTx" refType="t" refFor="ch" refForName="rect7ParTx"/>
              <dgm:constr type="b" for="ch" forName="rect7ChTx" refType="b" refFor="ch" refForName="rect7ParTx"/>
              <dgm:constr type="l" for="ch" forName="rect7ParTxNoCh" refType="r" refFor="ch" refForName="space"/>
              <dgm:constr type="w" for="ch" forName="rect7ParTxNoCh" refType="w" refFor="ch" refForName="rect7"/>
              <dgm:constr type="t" for="ch" forName="rect7ParTxNoCh" refType="t" refFor="ch" refForName="rect7"/>
              <dgm:constr type="b" for="ch" forName="rect7ParTxNoCh" refType="b" refFor="ch" refForName="rect7"/>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l" for="ch" forName="rect6ParTx" refType="r" refFor="ch" refForName="space"/>
              <dgm:constr type="w" for="ch" forName="rect6ParTx" refType="w" refFor="ch" refForName="rect6" fact="0.5"/>
              <dgm:constr type="t" for="ch" forName="rect6ParTx" refType="t" refFor="ch" refForName="rect6"/>
              <dgm:constr type="b" for="ch" forName="rect6ParTx" refType="t" refFor="ch" refForName="rect7"/>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11">
            <dgm:constrLst/>
          </dgm:else>
        </dgm:choose>
      </dgm:if>
      <dgm:else name="Name12">
        <dgm:choose name="Name13">
          <dgm:if name="Name14" axis="ch" ptType="node" func="cnt" op="equ" val="1">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r" for="ch" forName="rect1ParTx" refType="l" refFor="ch" refForName="space"/>
              <dgm:constr type="w" for="ch" forName="rect1ParTx" refType="w" refFor="ch" refForName="rect1" fact="0.5"/>
              <dgm:constr type="t" for="ch" forName="rect1ParTx" refType="t" refFor="ch" refForName="rect1"/>
              <dgm:constr type="b" for="ch" forName="rect1ParTx" refType="b" refFor="ch" refForName="rect1"/>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15" axis="ch" ptType="node" func="cnt" op="equ" val="2">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r" for="ch" forName="rect2ParTx" refType="l" refFor="ch" refForName="space"/>
              <dgm:constr type="w" for="ch" forName="rect2ParTx" refType="w" refFor="ch" refForName="rect2" fact="0.5"/>
              <dgm:constr type="t" for="ch" forName="rect2ParTx" refType="t" refFor="ch" refForName="rect2"/>
              <dgm:constr type="b" for="ch" forName="rect2ParTx" refType="b" refFor="ch" refForName="rect2"/>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b" refFor="ch" refForName="rect2"/>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16" axis="ch" ptType="node" func="cnt" op="equ" val="3">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r" for="ch" forName="rect3ParTx" refType="l" refFor="ch" refForName="space"/>
              <dgm:constr type="w" for="ch" forName="rect3ParTx" refType="w" refFor="ch" refForName="rect3" fact="0.5"/>
              <dgm:constr type="t" for="ch" forName="rect3ParTx" refType="t" refFor="ch" refForName="rect3"/>
              <dgm:constr type="b" for="ch" forName="rect3ParTx" refType="b" refFor="ch" refForName="rect3"/>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b" refFor="ch" refForName="rect3"/>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17" axis="ch" ptType="node" func="cnt" op="equ" val="4">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r" for="ch" forName="rect4ParTx" refType="l" refFor="ch" refForName="space"/>
              <dgm:constr type="w" for="ch" forName="rect4ParTx" refType="w" refFor="ch" refForName="rect4" fact="0.5"/>
              <dgm:constr type="t" for="ch" forName="rect4ParTx" refType="t" refFor="ch" refForName="rect4"/>
              <dgm:constr type="b" for="ch" forName="rect4ParTx" refType="b" refFor="ch" refForName="rect4"/>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b" refFor="ch" refForName="rect4"/>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18" axis="ch" ptType="node" func="cnt" op="equ" val="5">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r" for="ch" forName="rect5ParTx" refType="l" refFor="ch" refForName="space"/>
              <dgm:constr type="w" for="ch" forName="rect5ParTx" refType="w" refFor="ch" refForName="rect5" fact="0.5"/>
              <dgm:constr type="t" for="ch" forName="rect5ParTx" refType="t" refFor="ch" refForName="rect5"/>
              <dgm:constr type="b" for="ch" forName="rect5ParTx" refType="b" refFor="ch" refForName="rect5"/>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b" refFor="ch" refForName="rect5"/>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19" axis="ch" ptType="node" func="cnt" op="equ" val="6">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r" for="ch" forName="rect6ParTx" refType="l" refFor="ch" refForName="space"/>
              <dgm:constr type="w" for="ch" forName="rect6ParTx" refType="w" refFor="ch" refForName="rect6" fact="0.5"/>
              <dgm:constr type="t" for="ch" forName="rect6ParTx" refType="t" refFor="ch" refForName="rect6"/>
              <dgm:constr type="b" for="ch" forName="rect6ParTx" refType="b" refFor="ch" refForName="rect6"/>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b" refFor="ch" refForName="rect6"/>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20" axis="ch" ptType="node" func="cnt" op="gte" val="7">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r"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r" for="ch" forName="rect7" refType="l" refFor="ch" refForName="space"/>
              <dgm:constr type="l" for="ch" forName="rect7"/>
              <dgm:constr type="h" for="ch" forName="rect7" refType="h" refFor="ch" refForName="circle7"/>
              <dgm:constr type="hOff" for="ch" forName="rect7" refType="hOff" refFor="ch" refForName="circle7"/>
              <dgm:constr type="b" for="ch" forName="rect7" refType="b" refFor="ch" refForName="circle7"/>
              <dgm:constr type="r" for="ch" forName="rect7ParTx" refType="l" refFor="ch" refForName="space"/>
              <dgm:constr type="w" for="ch" forName="rect7ParTx" refType="w" refFor="ch" refForName="rect7" fact="0.5"/>
              <dgm:constr type="t" for="ch" forName="rect7ParTx" refType="t" refFor="ch" refForName="rect7"/>
              <dgm:constr type="b" for="ch" forName="rect7ParTx" refType="b" refFor="ch" refForName="rect7"/>
              <dgm:constr type="r" for="ch" forName="rect7ChTx" refType="l" refFor="ch" refForName="rect7ParTx"/>
              <dgm:constr type="w" for="ch" forName="rect7ChTx" refType="w" refFor="ch" refForName="rect7ParTx"/>
              <dgm:constr type="t" for="ch" forName="rect7ChTx" refType="t" refFor="ch" refForName="rect7ParTx"/>
              <dgm:constr type="b" for="ch" forName="rect7ChTx" refType="b" refFor="ch" refForName="rect7ParTx"/>
              <dgm:constr type="r" for="ch" forName="rect7ParTxNoCh" refType="l" refFor="ch" refForName="space"/>
              <dgm:constr type="w" for="ch" forName="rect7ParTxNoCh" refType="w" refFor="ch" refForName="rect7"/>
              <dgm:constr type="t" for="ch" forName="rect7ParTxNoCh" refType="t" refFor="ch" refForName="rect7"/>
              <dgm:constr type="b" for="ch" forName="rect7ParTxNoCh" refType="b" refFor="ch" refForName="rect7"/>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r" for="ch" forName="rect6ParTx" refType="l" refFor="ch" refForName="space"/>
              <dgm:constr type="w" for="ch" forName="rect6ParTx" refType="w" refFor="ch" refForName="rect6" fact="0.5"/>
              <dgm:constr type="t" for="ch" forName="rect6ParTx" refType="t" refFor="ch" refForName="rect6"/>
              <dgm:constr type="b" for="ch" forName="rect6ParTx" refType="t" refFor="ch" refForName="rect7"/>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21">
            <dgm:constrLst/>
          </dgm:else>
        </dgm:choose>
      </dgm:else>
    </dgm:choose>
    <dgm:ruleLst/>
    <dgm:forEach name="Name22" axis="ch" ptType="node" cnt="1">
      <dgm:layoutNode name="circle1" styleLbl="node1">
        <dgm:alg type="sp"/>
        <dgm:choose name="Name23">
          <dgm:if name="Name24" func="var" arg="dir" op="equ" val="norm">
            <dgm:shape xmlns:r="http://schemas.openxmlformats.org/officeDocument/2006/relationships" type="pie" r:blip="">
              <dgm:adjLst>
                <dgm:adj idx="1" val="90"/>
                <dgm:adj idx="2" val="270"/>
              </dgm:adjLst>
            </dgm:shape>
          </dgm:if>
          <dgm:else name="Name25">
            <dgm:shape xmlns:r="http://schemas.openxmlformats.org/officeDocument/2006/relationships" type="pie" r:blip="">
              <dgm:adjLst>
                <dgm:adj idx="1" val="270"/>
                <dgm:adj idx="2" val="90"/>
              </dgm:adjLst>
            </dgm:shape>
          </dgm:else>
        </dgm:choose>
        <dgm:presOf/>
        <dgm:constrLst/>
        <dgm:ruleLst/>
      </dgm:layoutNode>
      <dgm:layoutNode name="space">
        <dgm:alg type="sp"/>
        <dgm:shape xmlns:r="http://schemas.openxmlformats.org/officeDocument/2006/relationships" r:blip="">
          <dgm:adjLst/>
        </dgm:shape>
        <dgm:presOf/>
        <dgm:constrLst/>
        <dgm:ruleLst/>
      </dgm:layoutNode>
      <dgm:layoutNode name="rect1" styleLbl="alignAcc1">
        <dgm:alg type="sp"/>
        <dgm:shape xmlns:r="http://schemas.openxmlformats.org/officeDocument/2006/relationships" type="rect" r:blip="">
          <dgm:adjLst/>
        </dgm:shape>
        <dgm:presOf axis="self"/>
        <dgm:constrLst/>
        <dgm:ruleLst/>
      </dgm:layoutNode>
    </dgm:forEach>
    <dgm:forEach name="Name26" axis="ch" ptType="node" st="2" cnt="1">
      <dgm:layoutNode name="vertSpace2">
        <dgm:alg type="sp"/>
        <dgm:shape xmlns:r="http://schemas.openxmlformats.org/officeDocument/2006/relationships" type="rect" r:blip="" hideGeom="1">
          <dgm:adjLst/>
        </dgm:shape>
        <dgm:presOf/>
        <dgm:constrLst/>
        <dgm:ruleLst/>
      </dgm:layoutNode>
      <dgm:layoutNode name="circle2" styleLbl="node1">
        <dgm:alg type="sp"/>
        <dgm:choose name="Name27">
          <dgm:if name="Name28" func="var" arg="dir" op="equ" val="norm">
            <dgm:shape xmlns:r="http://schemas.openxmlformats.org/officeDocument/2006/relationships" type="pie" r:blip="">
              <dgm:adjLst>
                <dgm:adj idx="1" val="90"/>
                <dgm:adj idx="2" val="270"/>
              </dgm:adjLst>
            </dgm:shape>
          </dgm:if>
          <dgm:else name="Name29">
            <dgm:shape xmlns:r="http://schemas.openxmlformats.org/officeDocument/2006/relationships" type="pie" r:blip="">
              <dgm:adjLst>
                <dgm:adj idx="1" val="270"/>
                <dgm:adj idx="2" val="90"/>
              </dgm:adjLst>
            </dgm:shape>
          </dgm:else>
        </dgm:choose>
        <dgm:presOf/>
        <dgm:constrLst/>
        <dgm:ruleLst/>
      </dgm:layoutNode>
      <dgm:layoutNode name="rect2" styleLbl="alignAcc1">
        <dgm:alg type="sp"/>
        <dgm:shape xmlns:r="http://schemas.openxmlformats.org/officeDocument/2006/relationships" type="rect" r:blip="">
          <dgm:adjLst/>
        </dgm:shape>
        <dgm:presOf axis="self"/>
        <dgm:constrLst/>
        <dgm:ruleLst/>
      </dgm:layoutNode>
    </dgm:forEach>
    <dgm:forEach name="Name30" axis="ch" ptType="node" st="3" cnt="1">
      <dgm:layoutNode name="vertSpace3">
        <dgm:alg type="sp"/>
        <dgm:shape xmlns:r="http://schemas.openxmlformats.org/officeDocument/2006/relationships" type="rect" r:blip="" hideGeom="1">
          <dgm:adjLst/>
        </dgm:shape>
        <dgm:presOf/>
        <dgm:constrLst/>
        <dgm:ruleLst/>
      </dgm:layoutNode>
      <dgm:layoutNode name="circle3" styleLbl="node1">
        <dgm:alg type="sp"/>
        <dgm:choose name="Name31">
          <dgm:if name="Name32" func="var" arg="dir" op="equ" val="norm">
            <dgm:shape xmlns:r="http://schemas.openxmlformats.org/officeDocument/2006/relationships" type="pie" r:blip="">
              <dgm:adjLst>
                <dgm:adj idx="1" val="90"/>
                <dgm:adj idx="2" val="270"/>
              </dgm:adjLst>
            </dgm:shape>
          </dgm:if>
          <dgm:else name="Name33">
            <dgm:shape xmlns:r="http://schemas.openxmlformats.org/officeDocument/2006/relationships" type="pie" r:blip="">
              <dgm:adjLst>
                <dgm:adj idx="1" val="270"/>
                <dgm:adj idx="2" val="90"/>
              </dgm:adjLst>
            </dgm:shape>
          </dgm:else>
        </dgm:choose>
        <dgm:presOf/>
        <dgm:constrLst/>
        <dgm:ruleLst/>
      </dgm:layoutNode>
      <dgm:layoutNode name="rect3" styleLbl="alignAcc1">
        <dgm:alg type="sp"/>
        <dgm:shape xmlns:r="http://schemas.openxmlformats.org/officeDocument/2006/relationships" type="rect" r:blip="">
          <dgm:adjLst/>
        </dgm:shape>
        <dgm:presOf axis="self"/>
        <dgm:constrLst/>
        <dgm:ruleLst/>
      </dgm:layoutNode>
    </dgm:forEach>
    <dgm:forEach name="Name34" axis="ch" ptType="node" st="4" cnt="1">
      <dgm:layoutNode name="vertSpace4">
        <dgm:alg type="sp"/>
        <dgm:shape xmlns:r="http://schemas.openxmlformats.org/officeDocument/2006/relationships" type="rect" r:blip="" hideGeom="1">
          <dgm:adjLst/>
        </dgm:shape>
        <dgm:presOf/>
        <dgm:constrLst/>
        <dgm:ruleLst/>
      </dgm:layoutNode>
      <dgm:layoutNode name="circle4" styleLbl="node1">
        <dgm:alg type="sp"/>
        <dgm:choose name="Name35">
          <dgm:if name="Name36" func="var" arg="dir" op="equ" val="norm">
            <dgm:shape xmlns:r="http://schemas.openxmlformats.org/officeDocument/2006/relationships" type="pie" r:blip="">
              <dgm:adjLst>
                <dgm:adj idx="1" val="90"/>
                <dgm:adj idx="2" val="270"/>
              </dgm:adjLst>
            </dgm:shape>
          </dgm:if>
          <dgm:else name="Name37">
            <dgm:shape xmlns:r="http://schemas.openxmlformats.org/officeDocument/2006/relationships" type="pie" r:blip="">
              <dgm:adjLst>
                <dgm:adj idx="1" val="270"/>
                <dgm:adj idx="2" val="90"/>
              </dgm:adjLst>
            </dgm:shape>
          </dgm:else>
        </dgm:choose>
        <dgm:presOf/>
        <dgm:constrLst/>
        <dgm:ruleLst/>
      </dgm:layoutNode>
      <dgm:layoutNode name="rect4" styleLbl="alignAcc1">
        <dgm:alg type="sp"/>
        <dgm:shape xmlns:r="http://schemas.openxmlformats.org/officeDocument/2006/relationships" type="rect" r:blip="">
          <dgm:adjLst/>
        </dgm:shape>
        <dgm:presOf axis="self"/>
        <dgm:constrLst/>
        <dgm:ruleLst/>
      </dgm:layoutNode>
    </dgm:forEach>
    <dgm:forEach name="Name38" axis="ch" ptType="node" st="5" cnt="1">
      <dgm:layoutNode name="vertSpace5">
        <dgm:alg type="sp"/>
        <dgm:shape xmlns:r="http://schemas.openxmlformats.org/officeDocument/2006/relationships" type="rect" r:blip="" hideGeom="1">
          <dgm:adjLst/>
        </dgm:shape>
        <dgm:presOf/>
        <dgm:constrLst/>
        <dgm:ruleLst/>
      </dgm:layoutNode>
      <dgm:layoutNode name="circle5" styleLbl="node1">
        <dgm:alg type="sp"/>
        <dgm:choose name="Name39">
          <dgm:if name="Name40" func="var" arg="dir" op="equ" val="norm">
            <dgm:shape xmlns:r="http://schemas.openxmlformats.org/officeDocument/2006/relationships" type="pie" r:blip="">
              <dgm:adjLst>
                <dgm:adj idx="1" val="90"/>
                <dgm:adj idx="2" val="270"/>
              </dgm:adjLst>
            </dgm:shape>
          </dgm:if>
          <dgm:else name="Name41">
            <dgm:shape xmlns:r="http://schemas.openxmlformats.org/officeDocument/2006/relationships" type="pie" r:blip="">
              <dgm:adjLst>
                <dgm:adj idx="1" val="270"/>
                <dgm:adj idx="2" val="90"/>
              </dgm:adjLst>
            </dgm:shape>
          </dgm:else>
        </dgm:choose>
        <dgm:presOf/>
        <dgm:constrLst/>
        <dgm:ruleLst/>
      </dgm:layoutNode>
      <dgm:layoutNode name="rect5" styleLbl="alignAcc1">
        <dgm:alg type="sp"/>
        <dgm:shape xmlns:r="http://schemas.openxmlformats.org/officeDocument/2006/relationships" type="rect" r:blip="">
          <dgm:adjLst/>
        </dgm:shape>
        <dgm:presOf axis="self"/>
        <dgm:constrLst/>
        <dgm:ruleLst/>
      </dgm:layoutNode>
    </dgm:forEach>
    <dgm:forEach name="Name42" axis="ch" ptType="node" st="6" cnt="1">
      <dgm:layoutNode name="vertSpace6">
        <dgm:alg type="sp"/>
        <dgm:shape xmlns:r="http://schemas.openxmlformats.org/officeDocument/2006/relationships" type="rect" r:blip="" hideGeom="1">
          <dgm:adjLst/>
        </dgm:shape>
        <dgm:presOf/>
        <dgm:constrLst/>
        <dgm:ruleLst/>
      </dgm:layoutNode>
      <dgm:layoutNode name="circle6" styleLbl="node1">
        <dgm:alg type="sp"/>
        <dgm:choose name="Name43">
          <dgm:if name="Name44" func="var" arg="dir" op="equ" val="norm">
            <dgm:shape xmlns:r="http://schemas.openxmlformats.org/officeDocument/2006/relationships" type="pie" r:blip="">
              <dgm:adjLst>
                <dgm:adj idx="1" val="90"/>
                <dgm:adj idx="2" val="270"/>
              </dgm:adjLst>
            </dgm:shape>
          </dgm:if>
          <dgm:else name="Name45">
            <dgm:shape xmlns:r="http://schemas.openxmlformats.org/officeDocument/2006/relationships" type="pie" r:blip="">
              <dgm:adjLst>
                <dgm:adj idx="1" val="270"/>
                <dgm:adj idx="2" val="90"/>
              </dgm:adjLst>
            </dgm:shape>
          </dgm:else>
        </dgm:choose>
        <dgm:presOf/>
        <dgm:constrLst/>
        <dgm:ruleLst/>
      </dgm:layoutNode>
      <dgm:layoutNode name="rect6" styleLbl="alignAcc1">
        <dgm:alg type="sp"/>
        <dgm:shape xmlns:r="http://schemas.openxmlformats.org/officeDocument/2006/relationships" type="rect" r:blip="">
          <dgm:adjLst/>
        </dgm:shape>
        <dgm:presOf axis="self"/>
        <dgm:constrLst/>
        <dgm:ruleLst/>
      </dgm:layoutNode>
    </dgm:forEach>
    <dgm:forEach name="Name46" axis="ch" ptType="node" st="7" cnt="1">
      <dgm:layoutNode name="vertSpace7">
        <dgm:alg type="sp"/>
        <dgm:shape xmlns:r="http://schemas.openxmlformats.org/officeDocument/2006/relationships" type="rect" r:blip="" hideGeom="1">
          <dgm:adjLst/>
        </dgm:shape>
        <dgm:presOf/>
        <dgm:constrLst/>
        <dgm:ruleLst/>
      </dgm:layoutNode>
      <dgm:layoutNode name="circle7" styleLbl="node1">
        <dgm:alg type="sp"/>
        <dgm:choose name="Name47">
          <dgm:if name="Name48" func="var" arg="dir" op="equ" val="norm">
            <dgm:shape xmlns:r="http://schemas.openxmlformats.org/officeDocument/2006/relationships" type="pie" r:blip="">
              <dgm:adjLst>
                <dgm:adj idx="1" val="90"/>
                <dgm:adj idx="2" val="270"/>
              </dgm:adjLst>
            </dgm:shape>
          </dgm:if>
          <dgm:else name="Name49">
            <dgm:shape xmlns:r="http://schemas.openxmlformats.org/officeDocument/2006/relationships" type="pie" r:blip="">
              <dgm:adjLst>
                <dgm:adj idx="1" val="270"/>
                <dgm:adj idx="2" val="90"/>
              </dgm:adjLst>
            </dgm:shape>
          </dgm:else>
        </dgm:choose>
        <dgm:presOf/>
        <dgm:constrLst/>
        <dgm:ruleLst/>
      </dgm:layoutNode>
      <dgm:layoutNode name="rect7" styleLbl="alignAcc1">
        <dgm:alg type="sp"/>
        <dgm:shape xmlns:r="http://schemas.openxmlformats.org/officeDocument/2006/relationships" type="rect" r:blip="">
          <dgm:adjLst/>
        </dgm:shape>
        <dgm:presOf axis="self"/>
        <dgm:constrLst/>
        <dgm:ruleLst/>
      </dgm:layoutNode>
    </dgm:forEach>
    <dgm:forEach name="Name50" axis="ch" ptType="node" cnt="1">
      <dgm:choose name="Name51">
        <dgm:if name="Name52" axis="root des" ptType="all node" func="maxDepth" op="gte" val="2">
          <dgm:layoutNode name="rect1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1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3">
          <dgm:layoutNode name="rect1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4" axis="ch" ptType="node" st="2" cnt="1">
      <dgm:choose name="Name55">
        <dgm:if name="Name56" axis="root des" ptType="all node" func="maxDepth" op="gte" val="2">
          <dgm:layoutNode name="rect2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2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7">
          <dgm:layoutNode name="rect2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8" axis="ch" ptType="node" st="3" cnt="1">
      <dgm:choose name="Name59">
        <dgm:if name="Name60" axis="root des" ptType="all node" func="maxDepth" op="gte" val="2">
          <dgm:layoutNode name="rect3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3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1">
          <dgm:layoutNode name="rect3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2" axis="ch" ptType="node" st="4" cnt="1">
      <dgm:choose name="Name63">
        <dgm:if name="Name64" axis="root des" ptType="all node" func="maxDepth" op="gte" val="2">
          <dgm:layoutNode name="rect4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4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5">
          <dgm:layoutNode name="rect4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6" axis="ch" ptType="node" st="5" cnt="1">
      <dgm:choose name="Name67">
        <dgm:if name="Name68" axis="root des" ptType="all node" func="maxDepth" op="gte" val="2">
          <dgm:layoutNode name="rect5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5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9">
          <dgm:layoutNode name="rect5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0" axis="ch" ptType="node" st="6" cnt="1">
      <dgm:choose name="Name71">
        <dgm:if name="Name72" axis="root des" ptType="all node" func="maxDepth" op="gte" val="2">
          <dgm:layoutNode name="rect6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6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3">
          <dgm:layoutNode name="rect6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4" axis="ch" ptType="node" st="7" cnt="1">
      <dgm:choose name="Name75">
        <dgm:if name="Name76" axis="root des" ptType="all node" func="maxDepth" op="gte" val="2">
          <dgm:layoutNode name="rect7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7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7">
          <dgm:layoutNode name="rect7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layoutNode>
</dgm:layoutDef>
</file>

<file path=ppt/diagrams/layout3.xml><?xml version="1.0" encoding="utf-8"?>
<dgm:layoutDef xmlns:dgm="http://schemas.openxmlformats.org/drawingml/2006/diagram" xmlns:a="http://schemas.openxmlformats.org/drawingml/2006/main" uniqueId="urn:microsoft.com/office/officeart/2009/3/layout/SubStepProcess">
  <dgm:title val=""/>
  <dgm:desc val=""/>
  <dgm:catLst>
    <dgm:cat type="process" pri="12250"/>
  </dgm:catLst>
  <dgm:sampData>
    <dgm:dataModel>
      <dgm:ptLst>
        <dgm:pt modelId="0" type="doc"/>
        <dgm:pt modelId="1">
          <dgm:prSet phldr="1"/>
        </dgm:pt>
        <dgm:pt modelId="11">
          <dgm:prSet phldr="1"/>
        </dgm:pt>
        <dgm:pt modelId="12">
          <dgm:prSet phldr="1"/>
        </dgm:pt>
        <dgm:pt modelId="2">
          <dgm:prSet phldr="1"/>
        </dgm:pt>
        <dgm:pt modelId="3">
          <dgm:prSet phldr="1"/>
        </dgm:pt>
      </dgm:ptLst>
      <dgm:cxnLst>
        <dgm:cxn modelId="6" srcId="0" destId="1" srcOrd="0" destOrd="0"/>
        <dgm:cxn modelId="61" srcId="1" destId="11" srcOrd="0" destOrd="0"/>
        <dgm:cxn modelId="62" srcId="1" destId="12" srcOrd="1" destOrd="0"/>
        <dgm:cxn modelId="7" srcId="0" destId="2" srcOrd="0" destOrd="0"/>
        <dgm:cxn modelId="8" srcId="0" destId="3" srcOrd="0" destOrd="0"/>
      </dgm:cxnLst>
      <dgm:bg/>
      <dgm:whole/>
    </dgm:dataModel>
  </dgm:sampData>
  <dgm:styleData>
    <dgm:dataModel>
      <dgm:ptLst>
        <dgm:pt modelId="0" type="doc"/>
        <dgm:pt modelId="1">
          <dgm:prSet phldr="1"/>
        </dgm:pt>
        <dgm:pt modelId="11">
          <dgm:prSet phldr="1"/>
        </dgm:pt>
        <dgm:pt modelId="12">
          <dgm:prSet phldr="1"/>
        </dgm:pt>
        <dgm:pt modelId="2">
          <dgm:prSet phldr="1"/>
        </dgm:pt>
      </dgm:ptLst>
      <dgm:cxnLst>
        <dgm:cxn modelId="4" srcId="0" destId="1" srcOrd="0" destOrd="0"/>
        <dgm:cxn modelId="41" srcId="1" destId="11" srcOrd="0" destOrd="0"/>
        <dgm:cxn modelId="42" srcId="1" destId="12" srcOrd="1" destOrd="0"/>
        <dgm:cxn modelId="5" srcId="0" destId="2" srcOrd="0" destOrd="0"/>
      </dgm:cxnLst>
      <dgm:bg/>
      <dgm:whole/>
    </dgm:dataModel>
  </dgm:styleData>
  <dgm:clrData>
    <dgm:dataModel>
      <dgm:ptLst>
        <dgm:pt modelId="0" type="doc"/>
        <dgm:pt modelId="1">
          <dgm:prSet phldr="1"/>
        </dgm:pt>
        <dgm:pt modelId="11">
          <dgm:prSet phldr="1"/>
        </dgm:pt>
        <dgm:pt modelId="12">
          <dgm:prSet phldr="1"/>
        </dgm:pt>
        <dgm:pt modelId="2">
          <dgm:prSet phldr="1"/>
        </dgm:pt>
        <dgm:pt modelId="3">
          <dgm:prSet phldr="1"/>
        </dgm:pt>
        <dgm:pt modelId="4">
          <dgm:prSet phldr="1"/>
        </dgm:pt>
      </dgm:ptLst>
      <dgm:cxnLst>
        <dgm:cxn modelId="8" srcId="0" destId="1" srcOrd="0" destOrd="0"/>
        <dgm:cxn modelId="81" srcId="1" destId="11" srcOrd="0" destOrd="0"/>
        <dgm:cxn modelId="82" srcId="1" destId="12" srcOrd="1" destOrd="0"/>
        <dgm:cxn modelId="9" srcId="0" destId="2" srcOrd="0" destOrd="0"/>
        <dgm:cxn modelId="10" srcId="0" destId="3" srcOrd="0" destOrd="0"/>
        <dgm:cxn modelId="11" srcId="0" destId="4" srcOrd="0" destOrd="0"/>
      </dgm:cxnLst>
      <dgm:bg/>
      <dgm:whole/>
    </dgm:dataModel>
  </dgm:clrData>
  <dgm:layoutNode name="Name0">
    <dgm:varLst>
      <dgm:chMax val="7"/>
      <dgm:dir/>
      <dgm:animOne val="branch"/>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forName="parTx1" refType="w"/>
      <dgm:constr type="w" for="ch" forName="chLin1" refType="w" refFor="ch" refForName="parTx1" fact="1.38"/>
      <dgm:constr type="h" for="ch" forName="chLin1" refType="h"/>
      <dgm:constr type="w" for="ch" forName="spPre1" refType="w" fact="0.27"/>
      <dgm:constr type="w" for="ch" forName="spPost1" refType="w" fact="0.27"/>
      <dgm:constr type="h" for="ch" forName="spPre1" refType="h"/>
      <dgm:constr type="h" for="ch" forName="spPost1" refType="h"/>
      <dgm:constr type="primFontSz" for="ch" forName="parTx1" val="65"/>
      <dgm:constr type="primFontSz" for="des" forName="desTx1" refType="primFontSz" refFor="ch" refForName="parTx1" fact="0.78"/>
      <dgm:constr type="primFontSz" for="des" forName="desTx1" op="equ"/>
      <dgm:constr type="w" for="ch" forName="parTx2" refType="w"/>
      <dgm:constr type="w" for="ch" forName="chLin2" refType="w" refFor="ch" refForName="parTx2" fact="1.38"/>
      <dgm:constr type="h" for="ch" forName="chLin2" refType="h"/>
      <dgm:constr type="w" for="ch" forName="spPre2" refType="w" fact="0.54"/>
      <dgm:constr type="w" for="ch" forName="spPost2" refType="w" fact="0.54"/>
      <dgm:constr type="h" for="ch" forName="spPre2" refType="h"/>
      <dgm:constr type="h" for="ch" forName="spPost2" refType="h"/>
      <dgm:constr type="primFontSz" for="ch" forName="parTx2" refType="primFontSz" refFor="ch" refForName="parTx1" op="equ"/>
      <dgm:constr type="primFontSz" for="des" forName="desTx2" refType="primFontSz" refFor="des" refForName="desTx1" op="equ"/>
      <dgm:constr type="w" for="ch" forName="parTx3" refType="w"/>
      <dgm:constr type="w" for="ch" forName="chLin3" refType="w" refFor="ch" refForName="parTx3" fact="1.38"/>
      <dgm:constr type="h" for="ch" forName="chLin3" refType="h"/>
      <dgm:constr type="w" for="ch" forName="spPre3" refType="w" fact="0.54"/>
      <dgm:constr type="w" for="ch" forName="spPost3" refType="w" fact="0.54"/>
      <dgm:constr type="h" for="ch" forName="spPre3" refType="h"/>
      <dgm:constr type="h" for="ch" forName="spPost3" refType="h"/>
      <dgm:constr type="primFontSz" for="ch" forName="parTx3" refType="primFontSz" refFor="ch" refForName="parTx1" op="equ"/>
      <dgm:constr type="primFontSz" for="des" forName="desTx3" refType="primFontSz" refFor="des" refForName="desTx1" op="equ"/>
      <dgm:constr type="w" for="ch" forName="parTx4" refType="w"/>
      <dgm:constr type="w" for="ch" forName="chLin4" refType="w" refFor="ch" refForName="parTx4" fact="1.38"/>
      <dgm:constr type="h" for="ch" forName="chLin4" refType="h"/>
      <dgm:constr type="w" for="ch" forName="spPre4" refType="w" fact="0.54"/>
      <dgm:constr type="w" for="ch" forName="spPost4" refType="w" fact="0.54"/>
      <dgm:constr type="h" for="ch" forName="spPre4" refType="h"/>
      <dgm:constr type="h" for="ch" forName="spPost4" refType="h"/>
      <dgm:constr type="primFontSz" for="ch" forName="parTx4" refType="primFontSz" refFor="ch" refForName="parTx1" op="equ"/>
      <dgm:constr type="primFontSz" for="des" forName="desTx4" refType="primFontSz" refFor="des" refForName="desTx1" op="equ"/>
      <dgm:constr type="w" for="ch" forName="parTx5" refType="w"/>
      <dgm:constr type="w" for="ch" forName="chLin5" refType="w" refFor="ch" refForName="parTx5" fact="1.38"/>
      <dgm:constr type="h" for="ch" forName="chLin5" refType="h"/>
      <dgm:constr type="w" for="ch" forName="spPre5" refType="w" fact="0.54"/>
      <dgm:constr type="w" for="ch" forName="spPost5" refType="w" fact="0.54"/>
      <dgm:constr type="h" for="ch" forName="spPre5" refType="h"/>
      <dgm:constr type="h" for="ch" forName="spPost5" refType="h"/>
      <dgm:constr type="primFontSz" for="ch" forName="parTx5" refType="primFontSz" refFor="ch" refForName="parTx1" op="equ"/>
      <dgm:constr type="primFontSz" for="des" forName="desTx5" refType="primFontSz" refFor="des" refForName="desTx1" op="equ"/>
      <dgm:constr type="w" for="ch" forName="parTx6" refType="w"/>
      <dgm:constr type="w" for="ch" forName="chLin6" refType="w" refFor="ch" refForName="parTx6" fact="1.38"/>
      <dgm:constr type="h" for="ch" forName="chLin6" refType="h"/>
      <dgm:constr type="w" for="ch" forName="spPre6" refType="w" fact="0.54"/>
      <dgm:constr type="w" for="ch" forName="spPost6" refType="w" fact="0.54"/>
      <dgm:constr type="h" for="ch" forName="spPre6" refType="h"/>
      <dgm:constr type="h" for="ch" forName="spPost6" refType="h"/>
      <dgm:constr type="primFontSz" for="ch" forName="parTx6" refType="primFontSz" refFor="ch" refForName="parTx1" op="equ"/>
      <dgm:constr type="primFontSz" for="des" forName="desTx6" refType="primFontSz" refFor="des" refForName="desTx1" op="equ"/>
      <dgm:constr type="w" for="ch" forName="parTx7" refType="w"/>
      <dgm:constr type="w" for="ch" forName="chLin7" refType="w" refFor="ch" refForName="parTx7" fact="1.38"/>
      <dgm:constr type="h" for="ch" forName="chLin7" refType="h"/>
      <dgm:constr type="w" for="ch" forName="spPre7" refType="w" fact="0.54"/>
      <dgm:constr type="w" for="ch" forName="spPost7" refType="w" fact="0.54"/>
      <dgm:constr type="h" for="ch" forName="spPre7" refType="h"/>
      <dgm:constr type="h" for="ch" forName="spPost7" refType="h"/>
      <dgm:constr type="primFontSz" for="ch" forName="parTx7" refType="primFontSz" refFor="ch" refForName="parTx1" op="equ"/>
      <dgm:constr type="primFontSz" for="des" forName="desTx7" refType="primFontSz" refFor="des" refForName="desTx1" op="equ"/>
    </dgm:constrLst>
    <dgm:forEach name="Name4" axis="ch" ptType="node">
      <dgm:choose name="Name5">
        <dgm:if name="Name6" axis="self" ptType="node" func="pos" op="equ" val="1">
          <dgm:layoutNode name="parTx1" styleLbl="node1">
            <dgm:alg type="tx"/>
            <dgm:shape xmlns:r="http://schemas.openxmlformats.org/officeDocument/2006/relationships" type="ellipse" r:blip="">
              <dgm:adjLst/>
            </dgm:shape>
            <dgm:presOf axis="self" ptType="node"/>
            <dgm:constrLst>
              <dgm:constr type="h" refType="w"/>
              <dgm:constr type="w" refType="h" op="lte"/>
              <dgm:constr type="tMarg"/>
              <dgm:constr type="bMarg"/>
              <dgm:constr type="lMarg"/>
              <dgm:constr type="rMarg"/>
            </dgm:constrLst>
            <dgm:ruleLst>
              <dgm:rule type="primFontSz" val="5" fact="NaN" max="NaN"/>
            </dgm:ruleLst>
          </dgm:layoutNode>
          <dgm:choose name="Name7">
            <dgm:if name="Name8" axis="ch" ptType="node" func="cnt" op="gte" val="1">
              <dgm:layoutNode name="spPre1">
                <dgm:alg type="sp"/>
                <dgm:shape xmlns:r="http://schemas.openxmlformats.org/officeDocument/2006/relationships" r:blip="">
                  <dgm:adjLst/>
                </dgm:shape>
              </dgm:layoutNode>
              <dgm:layoutNode name="chLin1">
                <dgm:alg type="lin">
                  <dgm:param type="linDir" val="fromT"/>
                </dgm:alg>
                <dgm:shape xmlns:r="http://schemas.openxmlformats.org/officeDocument/2006/relationships" r:blip="">
                  <dgm:adjLst/>
                </dgm:shape>
                <dgm:presOf/>
                <dgm:constrLst>
                  <dgm:constr type="w" for="ch" forName="txAndLines1" refType="w" fact="0.77"/>
                  <dgm:constr type="w" for="ch" forName="top1" refType="w" refFor="ch" refForName="txAndLines1" fact="0.78"/>
                </dgm:constrLst>
                <dgm:forEach name="Name9" axis="ch">
                  <dgm:forEach name="Name10" axis="self" ptType="parTrans">
                    <dgm:layoutNode name="Name11" styleLbl="parChTrans1D1">
                      <dgm:choose name="Name12">
                        <dgm:if name="Name13" func="var" arg="dir" op="equ" val="norm">
                          <dgm:alg type="conn">
                            <dgm:param type="dim" val="1D"/>
                            <dgm:param type="begPts" val="midR"/>
                            <dgm:param type="endSty" val="noArr"/>
                            <dgm:param type="dstNode" val="anchor1"/>
                          </dgm:alg>
                        </dgm:if>
                        <dgm:else name="Name14">
                          <dgm:alg type="conn">
                            <dgm:param type="dim" val="1D"/>
                            <dgm:param type="begPts" val="midL"/>
                            <dgm:param type="endSty" val="noArr"/>
                            <dgm:param type="srcNode" val="parTx1"/>
                            <dgm:param type="dstNode" val="anchor1"/>
                          </dgm:alg>
                        </dgm:else>
                      </dgm:choose>
                      <dgm:shape xmlns:r="http://schemas.openxmlformats.org/officeDocument/2006/relationships" type="conn" r:blip="">
                        <dgm:adjLst/>
                      </dgm:shape>
                      <dgm:presOf/>
                      <dgm:constrLst>
                        <dgm:constr type="connDist"/>
                        <dgm:constr type="begPad" refType="connDist" fact="0.11"/>
                        <dgm:constr type="endPad"/>
                      </dgm:constrLst>
                    </dgm:layoutNode>
                  </dgm:forEach>
                  <dgm:forEach name="Name15" axis="self" ptType="node">
                    <dgm:choose name="Name16">
                      <dgm:if name="Name17" axis="par ch" ptType="node node" func="cnt" op="equ" val="1">
                        <dgm:layoutNode name="top1">
                          <dgm:alg type="sp"/>
                          <dgm:shape xmlns:r="http://schemas.openxmlformats.org/officeDocument/2006/relationships" r:blip="">
                            <dgm:adjLst/>
                          </dgm:shape>
                          <dgm:constrLst>
                            <dgm:constr type="h" refType="w" fact="0.6"/>
                          </dgm:constrLst>
                        </dgm:layoutNode>
                      </dgm:if>
                      <dgm:else name="Name18"/>
                    </dgm:choose>
                    <dgm:layoutNode name="txAndLines1">
                      <dgm:choose name="Name19">
                        <dgm:if name="Name20" func="var" arg="dir" op="equ" val="norm">
                          <dgm:alg type="lin"/>
                        </dgm:if>
                        <dgm:else name="Name21">
                          <dgm:alg type="lin">
                            <dgm:param type="linDir" val="fromR"/>
                          </dgm:alg>
                        </dgm:else>
                      </dgm:choose>
                      <dgm:shape xmlns:r="http://schemas.openxmlformats.org/officeDocument/2006/relationships" r:blip="">
                        <dgm:adjLst/>
                      </dgm:shape>
                      <dgm:presOf/>
                      <dgm:choose name="Name22">
                        <dgm:if name="Name23" axis="root ch" ptType="all node" func="cnt" op="gte" val="2">
                          <dgm:constrLst>
                            <dgm:constr type="w" for="ch" forName="anchor1" refType="w"/>
                            <dgm:constr type="w" for="ch" forName="backup1" refType="w" fact="-1"/>
                            <dgm:constr type="w" for="ch" forName="preLine1" refType="w" fact="0.11"/>
                            <dgm:constr type="w" for="ch" forName="desTx1" refType="w" fact="0.78"/>
                            <dgm:constr type="w" for="ch" forName="postLine1" refType="w" fact="0.11"/>
                          </dgm:constrLst>
                        </dgm:if>
                        <dgm:else name="Name24">
                          <dgm:constrLst>
                            <dgm:constr type="w" for="ch" forName="anchor1" refType="w" fact="0.89"/>
                            <dgm:constr type="w" for="ch" forName="backup1" refType="w" fact="-0.89"/>
                            <dgm:constr type="w" for="ch" forName="preLine1" refType="w" fact="0.11"/>
                            <dgm:constr type="w" for="ch" forName="desTx1" refType="w" fact="0.78"/>
                          </dgm:constrLst>
                        </dgm:else>
                      </dgm:choose>
                      <dgm:layoutNode name="anchor1" moveWith="desTx1">
                        <dgm:alg type="sp"/>
                        <dgm:shape xmlns:r="http://schemas.openxmlformats.org/officeDocument/2006/relationships" r:blip="">
                          <dgm:adjLst/>
                        </dgm:shape>
                      </dgm:layoutNode>
                      <dgm:layoutNode name="backup1" moveWith="desTx1">
                        <dgm:alg type="sp"/>
                        <dgm:shape xmlns:r="http://schemas.openxmlformats.org/officeDocument/2006/relationships" r:blip="">
                          <dgm:adjLst/>
                        </dgm:shape>
                      </dgm:layoutNode>
                      <dgm:layoutNode name="preLine1" styleLbl="parChTrans1D1" moveWith="desTx1">
                        <dgm:alg type="sp"/>
                        <dgm:shape xmlns:r="http://schemas.openxmlformats.org/officeDocument/2006/relationships" type="line" r:blip="">
                          <dgm:adjLst/>
                        </dgm:shape>
                        <dgm:presOf/>
                      </dgm:layoutNode>
                      <dgm:layoutNode name="desTx1" styleLbl="revTx">
                        <dgm:varLst>
                          <dgm:bulletEnabled val="1"/>
                        </dgm:varLst>
                        <dgm:alg type="tx"/>
                        <dgm:shape xmlns:r="http://schemas.openxmlformats.org/officeDocument/2006/relationships" type="rect" r:blip="" hideGeom="1">
                          <dgm:adjLst/>
                        </dgm:shape>
                        <dgm:presOf axis="desOrSelf" ptType="node"/>
                        <dgm:constrLst>
                          <dgm:constr type="h" refType="w" fact="0.6"/>
                        </dgm:constrLst>
                        <dgm:ruleLst>
                          <dgm:rule type="primFontSz" val="5" fact="NaN" max="NaN"/>
                        </dgm:ruleLst>
                      </dgm:layoutNode>
                      <dgm:choose name="Name25">
                        <dgm:if name="Name26" axis="root ch" ptType="all node" func="cnt" op="gte" val="2">
                          <dgm:layoutNode name="postLine1" styleLbl="parChTrans1D1" moveWith="desTx1">
                            <dgm:alg type="sp"/>
                            <dgm:shape xmlns:r="http://schemas.openxmlformats.org/officeDocument/2006/relationships" type="line" r:blip="">
                              <dgm:adjLst/>
                            </dgm:shape>
                            <dgm:presOf/>
                          </dgm:layoutNode>
                        </dgm:if>
                        <dgm:else name="Name27"/>
                      </dgm:choose>
                    </dgm:layoutNode>
                  </dgm:forEach>
                  <dgm:choose name="Name28">
                    <dgm:if name="Name29" axis="root ch" ptType="all node" func="cnt" op="gte" val="2">
                      <dgm:forEach name="Name30" axis="self" ptType="parTrans">
                        <dgm:layoutNode name="Name31" styleLbl="parChTrans1D1">
                          <dgm:choose name="Name32">
                            <dgm:if name="Name33" func="var" arg="dir" op="equ" val="norm">
                              <dgm:alg type="conn">
                                <dgm:param type="dim" val="1D"/>
                                <dgm:param type="begPts" val="midL"/>
                                <dgm:param type="srcNode" val="parTx2"/>
                                <dgm:param type="endSty" val="noArr"/>
                                <dgm:param type="dstNode" val="anchor1"/>
                              </dgm:alg>
                            </dgm:if>
                            <dgm:else name="Name34">
                              <dgm:alg type="conn">
                                <dgm:param type="dim" val="1D"/>
                                <dgm:param type="begPts" val="midR"/>
                                <dgm:param type="endSty" val="noArr"/>
                                <dgm:param type="srcNode" val="parTx2"/>
                                <dgm:param type="dstNode" val="anchor1"/>
                              </dgm:alg>
                            </dgm:else>
                          </dgm:choose>
                          <dgm:shape xmlns:r="http://schemas.openxmlformats.org/officeDocument/2006/relationships" type="conn" r:blip="">
                            <dgm:adjLst/>
                          </dgm:shape>
                          <dgm:presOf/>
                          <dgm:constrLst>
                            <dgm:constr type="connDist"/>
                            <dgm:constr type="begPad" refType="connDist" fact="0.11"/>
                            <dgm:constr type="endPad"/>
                          </dgm:constrLst>
                        </dgm:layoutNode>
                      </dgm:forEach>
                    </dgm:if>
                    <dgm:else name="Name35"/>
                  </dgm:choose>
                </dgm:forEach>
              </dgm:layoutNode>
              <dgm:choose name="Name36">
                <dgm:if name="Name37" axis="root ch" ptType="all node" func="cnt" op="gte" val="2">
                  <dgm:layoutNode name="spPost1">
                    <dgm:alg type="sp"/>
                    <dgm:shape xmlns:r="http://schemas.openxmlformats.org/officeDocument/2006/relationships" r:blip="">
                      <dgm:adjLst/>
                    </dgm:shape>
                  </dgm:layoutNode>
                </dgm:if>
                <dgm:else name="Name38"/>
              </dgm:choose>
            </dgm:if>
            <dgm:else name="Name39"/>
          </dgm:choose>
        </dgm:if>
        <dgm:if name="Name40" axis="self" ptType="node" func="pos" op="equ" val="2">
          <dgm:layoutNode name="parTx2" styleLbl="node1">
            <dgm:alg type="tx"/>
            <dgm:shape xmlns:r="http://schemas.openxmlformats.org/officeDocument/2006/relationships" type="ellipse" r:blip="">
              <dgm:adjLst/>
            </dgm:shape>
            <dgm:presOf axis="self" ptType="node"/>
            <dgm:constrLst>
              <dgm:constr type="h" refType="w"/>
              <dgm:constr type="w" refType="h" op="lte"/>
              <dgm:constr type="tMarg"/>
              <dgm:constr type="bMarg"/>
              <dgm:constr type="lMarg"/>
              <dgm:constr type="rMarg"/>
            </dgm:constrLst>
            <dgm:ruleLst>
              <dgm:rule type="primFontSz" val="5" fact="NaN" max="NaN"/>
            </dgm:ruleLst>
          </dgm:layoutNode>
          <dgm:choose name="Name41">
            <dgm:if name="Name42" axis="ch" ptType="node" func="cnt" op="gte" val="1">
              <dgm:layoutNode name="spPre2">
                <dgm:alg type="sp"/>
                <dgm:shape xmlns:r="http://schemas.openxmlformats.org/officeDocument/2006/relationships" r:blip="">
                  <dgm:adjLst/>
                </dgm:shape>
              </dgm:layoutNode>
              <dgm:layoutNode name="chLin2">
                <dgm:alg type="lin">
                  <dgm:param type="linDir" val="fromT"/>
                </dgm:alg>
                <dgm:shape xmlns:r="http://schemas.openxmlformats.org/officeDocument/2006/relationships" r:blip="">
                  <dgm:adjLst/>
                </dgm:shape>
                <dgm:presOf/>
                <dgm:constrLst>
                  <dgm:constr type="w" for="ch" forName="txAndLines2" refType="w" fact="0.77"/>
                  <dgm:constr type="w" for="ch" forName="top2" refType="w" refFor="ch" refForName="txAndLines2" fact="0.78"/>
                </dgm:constrLst>
                <dgm:forEach name="Name43" axis="ch">
                  <dgm:forEach name="Name44" axis="self" ptType="parTrans">
                    <dgm:layoutNode name="Name45" styleLbl="parChTrans1D1">
                      <dgm:choose name="Name46">
                        <dgm:if name="Name47" func="var" arg="dir" op="equ" val="norm">
                          <dgm:alg type="conn">
                            <dgm:param type="dim" val="1D"/>
                            <dgm:param type="begPts" val="midR"/>
                            <dgm:param type="endSty" val="noArr"/>
                            <dgm:param type="dstNode" val="anchor2"/>
                          </dgm:alg>
                        </dgm:if>
                        <dgm:else name="Name48">
                          <dgm:alg type="conn">
                            <dgm:param type="dim" val="1D"/>
                            <dgm:param type="begPts" val="midL"/>
                            <dgm:param type="endSty" val="noArr"/>
                            <dgm:param type="srcNode" val="parTx2"/>
                            <dgm:param type="dstNode" val="anchor2"/>
                          </dgm:alg>
                        </dgm:else>
                      </dgm:choose>
                      <dgm:shape xmlns:r="http://schemas.openxmlformats.org/officeDocument/2006/relationships" type="conn" r:blip="">
                        <dgm:adjLst/>
                      </dgm:shape>
                      <dgm:presOf/>
                      <dgm:constrLst>
                        <dgm:constr type="connDist"/>
                        <dgm:constr type="begPad" refType="connDist" fact="0.11"/>
                        <dgm:constr type="endPad"/>
                      </dgm:constrLst>
                    </dgm:layoutNode>
                  </dgm:forEach>
                  <dgm:forEach name="Name49" axis="self" ptType="node">
                    <dgm:choose name="Name50">
                      <dgm:if name="Name51" axis="par ch" ptType="node node" func="cnt" op="equ" val="1">
                        <dgm:layoutNode name="top2">
                          <dgm:alg type="sp"/>
                          <dgm:shape xmlns:r="http://schemas.openxmlformats.org/officeDocument/2006/relationships" r:blip="">
                            <dgm:adjLst/>
                          </dgm:shape>
                          <dgm:constrLst>
                            <dgm:constr type="h" refType="w" fact="0.6"/>
                          </dgm:constrLst>
                        </dgm:layoutNode>
                      </dgm:if>
                      <dgm:else name="Name52"/>
                    </dgm:choose>
                    <dgm:layoutNode name="txAndLines2">
                      <dgm:choose name="Name53">
                        <dgm:if name="Name54" func="var" arg="dir" op="equ" val="norm">
                          <dgm:alg type="lin"/>
                        </dgm:if>
                        <dgm:else name="Name55">
                          <dgm:alg type="lin">
                            <dgm:param type="linDir" val="fromR"/>
                          </dgm:alg>
                        </dgm:else>
                      </dgm:choose>
                      <dgm:shape xmlns:r="http://schemas.openxmlformats.org/officeDocument/2006/relationships" r:blip="">
                        <dgm:adjLst/>
                      </dgm:shape>
                      <dgm:presOf/>
                      <dgm:choose name="Name56">
                        <dgm:if name="Name57" axis="root ch" ptType="all node" func="cnt" op="gte" val="3">
                          <dgm:constrLst>
                            <dgm:constr type="w" for="ch" forName="anchor2" refType="w"/>
                            <dgm:constr type="w" for="ch" forName="backup2" refType="w" fact="-1"/>
                            <dgm:constr type="w" for="ch" forName="preLine2" refType="w" fact="0.11"/>
                            <dgm:constr type="w" for="ch" forName="desTx2" refType="w" fact="0.78"/>
                            <dgm:constr type="w" for="ch" forName="postLine2" refType="w" fact="0.11"/>
                          </dgm:constrLst>
                        </dgm:if>
                        <dgm:else name="Name58">
                          <dgm:constrLst>
                            <dgm:constr type="w" for="ch" forName="anchor2" refType="w" fact="0.89"/>
                            <dgm:constr type="w" for="ch" forName="backup2" refType="w" fact="-0.89"/>
                            <dgm:constr type="w" for="ch" forName="preLine2" refType="w" fact="0.11"/>
                            <dgm:constr type="w" for="ch" forName="desTx2" refType="w" fact="0.78"/>
                          </dgm:constrLst>
                        </dgm:else>
                      </dgm:choose>
                      <dgm:layoutNode name="anchor2" moveWith="desTx2">
                        <dgm:alg type="sp"/>
                        <dgm:shape xmlns:r="http://schemas.openxmlformats.org/officeDocument/2006/relationships" r:blip="">
                          <dgm:adjLst/>
                        </dgm:shape>
                      </dgm:layoutNode>
                      <dgm:layoutNode name="backup2" moveWith="desTx2">
                        <dgm:alg type="sp"/>
                        <dgm:shape xmlns:r="http://schemas.openxmlformats.org/officeDocument/2006/relationships" r:blip="">
                          <dgm:adjLst/>
                        </dgm:shape>
                      </dgm:layoutNode>
                      <dgm:layoutNode name="preLine2" styleLbl="parChTrans1D1" moveWith="desTx2">
                        <dgm:alg type="sp"/>
                        <dgm:shape xmlns:r="http://schemas.openxmlformats.org/officeDocument/2006/relationships" type="line" r:blip="">
                          <dgm:adjLst/>
                        </dgm:shape>
                        <dgm:presOf/>
                      </dgm:layoutNode>
                      <dgm:layoutNode name="desTx2" styleLbl="revTx">
                        <dgm:varLst>
                          <dgm:bulletEnabled val="1"/>
                        </dgm:varLst>
                        <dgm:alg type="tx"/>
                        <dgm:shape xmlns:r="http://schemas.openxmlformats.org/officeDocument/2006/relationships" type="rect" r:blip="" hideGeom="1">
                          <dgm:adjLst/>
                        </dgm:shape>
                        <dgm:presOf axis="desOrSelf" ptType="node"/>
                        <dgm:constrLst>
                          <dgm:constr type="h" refType="w" fact="0.6"/>
                        </dgm:constrLst>
                        <dgm:ruleLst>
                          <dgm:rule type="primFontSz" val="5" fact="NaN" max="NaN"/>
                        </dgm:ruleLst>
                      </dgm:layoutNode>
                      <dgm:choose name="Name59">
                        <dgm:if name="Name60" axis="root ch" ptType="all node" func="cnt" op="gte" val="3">
                          <dgm:layoutNode name="postLine2" styleLbl="parChTrans1D1" moveWith="desTx2">
                            <dgm:alg type="sp"/>
                            <dgm:shape xmlns:r="http://schemas.openxmlformats.org/officeDocument/2006/relationships" type="line" r:blip="">
                              <dgm:adjLst/>
                            </dgm:shape>
                            <dgm:presOf/>
                          </dgm:layoutNode>
                        </dgm:if>
                        <dgm:else name="Name61"/>
                      </dgm:choose>
                    </dgm:layoutNode>
                  </dgm:forEach>
                  <dgm:choose name="Name62">
                    <dgm:if name="Name63" axis="root ch" ptType="all node" func="cnt" op="gte" val="3">
                      <dgm:forEach name="Name64" axis="self" ptType="parTrans">
                        <dgm:layoutNode name="Name65" styleLbl="parChTrans1D1">
                          <dgm:choose name="Name66">
                            <dgm:if name="Name67" func="var" arg="dir" op="equ" val="norm">
                              <dgm:alg type="conn">
                                <dgm:param type="dim" val="1D"/>
                                <dgm:param type="begPts" val="midL"/>
                                <dgm:param type="srcNode" val="parTx3"/>
                                <dgm:param type="endSty" val="noArr"/>
                                <dgm:param type="dstNode" val="anchor2"/>
                              </dgm:alg>
                            </dgm:if>
                            <dgm:else name="Name68">
                              <dgm:alg type="conn">
                                <dgm:param type="dim" val="1D"/>
                                <dgm:param type="begPts" val="midR"/>
                                <dgm:param type="endSty" val="noArr"/>
                                <dgm:param type="srcNode" val="parTx3"/>
                                <dgm:param type="dstNode" val="anchor2"/>
                              </dgm:alg>
                            </dgm:else>
                          </dgm:choose>
                          <dgm:shape xmlns:r="http://schemas.openxmlformats.org/officeDocument/2006/relationships" type="conn" r:blip="">
                            <dgm:adjLst/>
                          </dgm:shape>
                          <dgm:presOf/>
                          <dgm:constrLst>
                            <dgm:constr type="connDist"/>
                            <dgm:constr type="begPad" refType="connDist" fact="0.11"/>
                            <dgm:constr type="endPad"/>
                          </dgm:constrLst>
                        </dgm:layoutNode>
                      </dgm:forEach>
                    </dgm:if>
                    <dgm:else name="Name69"/>
                  </dgm:choose>
                </dgm:forEach>
              </dgm:layoutNode>
              <dgm:choose name="Name70">
                <dgm:if name="Name71" axis="root ch" ptType="all node" func="cnt" op="gte" val="3">
                  <dgm:layoutNode name="spPost2">
                    <dgm:alg type="sp"/>
                    <dgm:shape xmlns:r="http://schemas.openxmlformats.org/officeDocument/2006/relationships" r:blip="">
                      <dgm:adjLst/>
                    </dgm:shape>
                  </dgm:layoutNode>
                </dgm:if>
                <dgm:else name="Name72"/>
              </dgm:choose>
            </dgm:if>
            <dgm:else name="Name73"/>
          </dgm:choose>
        </dgm:if>
        <dgm:if name="Name74" axis="self" ptType="node" func="pos" op="equ" val="3">
          <dgm:layoutNode name="parTx3" styleLbl="node1">
            <dgm:alg type="tx"/>
            <dgm:shape xmlns:r="http://schemas.openxmlformats.org/officeDocument/2006/relationships" type="ellipse" r:blip="">
              <dgm:adjLst/>
            </dgm:shape>
            <dgm:presOf axis="self" ptType="node"/>
            <dgm:constrLst>
              <dgm:constr type="h" refType="w"/>
              <dgm:constr type="w" refType="h" op="lte"/>
              <dgm:constr type="tMarg"/>
              <dgm:constr type="bMarg"/>
              <dgm:constr type="lMarg"/>
              <dgm:constr type="rMarg"/>
            </dgm:constrLst>
            <dgm:ruleLst>
              <dgm:rule type="primFontSz" val="5" fact="NaN" max="NaN"/>
            </dgm:ruleLst>
          </dgm:layoutNode>
          <dgm:choose name="Name75">
            <dgm:if name="Name76" axis="ch" ptType="node" func="cnt" op="gte" val="1">
              <dgm:layoutNode name="spPre3">
                <dgm:alg type="sp"/>
                <dgm:shape xmlns:r="http://schemas.openxmlformats.org/officeDocument/2006/relationships" r:blip="">
                  <dgm:adjLst/>
                </dgm:shape>
              </dgm:layoutNode>
              <dgm:layoutNode name="chLin3">
                <dgm:alg type="lin">
                  <dgm:param type="linDir" val="fromT"/>
                </dgm:alg>
                <dgm:shape xmlns:r="http://schemas.openxmlformats.org/officeDocument/2006/relationships" r:blip="">
                  <dgm:adjLst/>
                </dgm:shape>
                <dgm:presOf/>
                <dgm:constrLst>
                  <dgm:constr type="w" for="ch" forName="txAndLines3" refType="w" fact="0.77"/>
                  <dgm:constr type="w" for="ch" forName="top3" refType="w" refFor="ch" refForName="txAndLines3" fact="0.78"/>
                </dgm:constrLst>
                <dgm:forEach name="Name77" axis="ch">
                  <dgm:forEach name="Name78" axis="self" ptType="parTrans">
                    <dgm:layoutNode name="Name79" styleLbl="parChTrans1D1">
                      <dgm:choose name="Name80">
                        <dgm:if name="Name81" func="var" arg="dir" op="equ" val="norm">
                          <dgm:alg type="conn">
                            <dgm:param type="dim" val="1D"/>
                            <dgm:param type="begPts" val="midR"/>
                            <dgm:param type="endSty" val="noArr"/>
                            <dgm:param type="dstNode" val="anchor3"/>
                          </dgm:alg>
                        </dgm:if>
                        <dgm:else name="Name82">
                          <dgm:alg type="conn">
                            <dgm:param type="dim" val="1D"/>
                            <dgm:param type="begPts" val="midL"/>
                            <dgm:param type="endSty" val="noArr"/>
                            <dgm:param type="srcNode" val="parTx3"/>
                            <dgm:param type="dstNode" val="anchor3"/>
                          </dgm:alg>
                        </dgm:else>
                      </dgm:choose>
                      <dgm:shape xmlns:r="http://schemas.openxmlformats.org/officeDocument/2006/relationships" type="conn" r:blip="">
                        <dgm:adjLst/>
                      </dgm:shape>
                      <dgm:presOf/>
                      <dgm:constrLst>
                        <dgm:constr type="connDist"/>
                        <dgm:constr type="begPad" refType="connDist" fact="0.11"/>
                        <dgm:constr type="endPad"/>
                      </dgm:constrLst>
                    </dgm:layoutNode>
                  </dgm:forEach>
                  <dgm:forEach name="Name83" axis="self" ptType="node">
                    <dgm:choose name="Name84">
                      <dgm:if name="Name85" axis="par ch" ptType="node node" func="cnt" op="equ" val="1">
                        <dgm:layoutNode name="top3">
                          <dgm:alg type="sp"/>
                          <dgm:shape xmlns:r="http://schemas.openxmlformats.org/officeDocument/2006/relationships" r:blip="">
                            <dgm:adjLst/>
                          </dgm:shape>
                          <dgm:constrLst>
                            <dgm:constr type="h" refType="w" fact="0.6"/>
                          </dgm:constrLst>
                        </dgm:layoutNode>
                      </dgm:if>
                      <dgm:else name="Name86"/>
                    </dgm:choose>
                    <dgm:layoutNode name="txAndLines3">
                      <dgm:choose name="Name87">
                        <dgm:if name="Name88" func="var" arg="dir" op="equ" val="norm">
                          <dgm:alg type="lin"/>
                        </dgm:if>
                        <dgm:else name="Name89">
                          <dgm:alg type="lin">
                            <dgm:param type="linDir" val="fromR"/>
                          </dgm:alg>
                        </dgm:else>
                      </dgm:choose>
                      <dgm:shape xmlns:r="http://schemas.openxmlformats.org/officeDocument/2006/relationships" r:blip="">
                        <dgm:adjLst/>
                      </dgm:shape>
                      <dgm:presOf/>
                      <dgm:choose name="Name90">
                        <dgm:if name="Name91" axis="root ch" ptType="all node" func="cnt" op="gte" val="4">
                          <dgm:constrLst>
                            <dgm:constr type="w" for="ch" forName="anchor3" refType="w"/>
                            <dgm:constr type="w" for="ch" forName="backup3" refType="w" fact="-1"/>
                            <dgm:constr type="w" for="ch" forName="preLine3" refType="w" fact="0.11"/>
                            <dgm:constr type="w" for="ch" forName="desTx3" refType="w" fact="0.78"/>
                            <dgm:constr type="w" for="ch" forName="postLine3" refType="w" fact="0.11"/>
                          </dgm:constrLst>
                        </dgm:if>
                        <dgm:else name="Name92">
                          <dgm:constrLst>
                            <dgm:constr type="w" for="ch" forName="anchor3" refType="w" fact="0.89"/>
                            <dgm:constr type="w" for="ch" forName="backup3" refType="w" fact="-0.89"/>
                            <dgm:constr type="w" for="ch" forName="preLine3" refType="w" fact="0.11"/>
                            <dgm:constr type="w" for="ch" forName="desTx3" refType="w" fact="0.78"/>
                          </dgm:constrLst>
                        </dgm:else>
                      </dgm:choose>
                      <dgm:layoutNode name="anchor3" moveWith="desTx3">
                        <dgm:alg type="sp"/>
                        <dgm:shape xmlns:r="http://schemas.openxmlformats.org/officeDocument/2006/relationships" r:blip="">
                          <dgm:adjLst/>
                        </dgm:shape>
                      </dgm:layoutNode>
                      <dgm:layoutNode name="backup3" moveWith="desTx3">
                        <dgm:alg type="sp"/>
                        <dgm:shape xmlns:r="http://schemas.openxmlformats.org/officeDocument/2006/relationships" r:blip="">
                          <dgm:adjLst/>
                        </dgm:shape>
                      </dgm:layoutNode>
                      <dgm:layoutNode name="preLine3" styleLbl="parChTrans1D1" moveWith="desTx3">
                        <dgm:alg type="sp"/>
                        <dgm:shape xmlns:r="http://schemas.openxmlformats.org/officeDocument/2006/relationships" type="line" r:blip="">
                          <dgm:adjLst/>
                        </dgm:shape>
                        <dgm:presOf/>
                      </dgm:layoutNode>
                      <dgm:layoutNode name="desTx3" styleLbl="revTx">
                        <dgm:varLst>
                          <dgm:bulletEnabled val="1"/>
                        </dgm:varLst>
                        <dgm:alg type="tx"/>
                        <dgm:shape xmlns:r="http://schemas.openxmlformats.org/officeDocument/2006/relationships" type="rect" r:blip="" hideGeom="1">
                          <dgm:adjLst/>
                        </dgm:shape>
                        <dgm:presOf axis="desOrSelf" ptType="node"/>
                        <dgm:constrLst>
                          <dgm:constr type="h" refType="w" fact="0.6"/>
                        </dgm:constrLst>
                        <dgm:ruleLst>
                          <dgm:rule type="primFontSz" val="5" fact="NaN" max="NaN"/>
                        </dgm:ruleLst>
                      </dgm:layoutNode>
                      <dgm:choose name="Name93">
                        <dgm:if name="Name94" axis="root ch" ptType="all node" func="cnt" op="gte" val="4">
                          <dgm:layoutNode name="postLine3" styleLbl="parChTrans1D1" moveWith="desTx3">
                            <dgm:alg type="sp"/>
                            <dgm:shape xmlns:r="http://schemas.openxmlformats.org/officeDocument/2006/relationships" type="line" r:blip="">
                              <dgm:adjLst/>
                            </dgm:shape>
                            <dgm:presOf/>
                          </dgm:layoutNode>
                        </dgm:if>
                        <dgm:else name="Name95"/>
                      </dgm:choose>
                    </dgm:layoutNode>
                  </dgm:forEach>
                  <dgm:choose name="Name96">
                    <dgm:if name="Name97" axis="root ch" ptType="all node" func="cnt" op="gte" val="4">
                      <dgm:forEach name="Name98" axis="self" ptType="parTrans">
                        <dgm:layoutNode name="Name99" styleLbl="parChTrans1D1">
                          <dgm:choose name="Name100">
                            <dgm:if name="Name101" func="var" arg="dir" op="equ" val="norm">
                              <dgm:alg type="conn">
                                <dgm:param type="dim" val="1D"/>
                                <dgm:param type="begPts" val="midL"/>
                                <dgm:param type="srcNode" val="parTx4"/>
                                <dgm:param type="endSty" val="noArr"/>
                                <dgm:param type="dstNode" val="anchor3"/>
                              </dgm:alg>
                            </dgm:if>
                            <dgm:else name="Name102">
                              <dgm:alg type="conn">
                                <dgm:param type="dim" val="1D"/>
                                <dgm:param type="begPts" val="midR"/>
                                <dgm:param type="endSty" val="noArr"/>
                                <dgm:param type="srcNode" val="parTx4"/>
                                <dgm:param type="dstNode" val="anchor3"/>
                              </dgm:alg>
                            </dgm:else>
                          </dgm:choose>
                          <dgm:shape xmlns:r="http://schemas.openxmlformats.org/officeDocument/2006/relationships" type="conn" r:blip="">
                            <dgm:adjLst/>
                          </dgm:shape>
                          <dgm:presOf/>
                          <dgm:constrLst>
                            <dgm:constr type="connDist"/>
                            <dgm:constr type="begPad" refType="connDist" fact="0.11"/>
                            <dgm:constr type="endPad"/>
                          </dgm:constrLst>
                        </dgm:layoutNode>
                      </dgm:forEach>
                    </dgm:if>
                    <dgm:else name="Name103"/>
                  </dgm:choose>
                </dgm:forEach>
              </dgm:layoutNode>
              <dgm:choose name="Name104">
                <dgm:if name="Name105" axis="root ch" ptType="all node" func="cnt" op="gte" val="4">
                  <dgm:layoutNode name="spPost3">
                    <dgm:alg type="sp"/>
                    <dgm:shape xmlns:r="http://schemas.openxmlformats.org/officeDocument/2006/relationships" r:blip="">
                      <dgm:adjLst/>
                    </dgm:shape>
                  </dgm:layoutNode>
                </dgm:if>
                <dgm:else name="Name106"/>
              </dgm:choose>
            </dgm:if>
            <dgm:else name="Name107"/>
          </dgm:choose>
        </dgm:if>
        <dgm:if name="Name108" axis="self" ptType="node" func="pos" op="equ" val="4">
          <dgm:layoutNode name="parTx4" styleLbl="node1">
            <dgm:alg type="tx"/>
            <dgm:shape xmlns:r="http://schemas.openxmlformats.org/officeDocument/2006/relationships" type="ellipse" r:blip="">
              <dgm:adjLst/>
            </dgm:shape>
            <dgm:presOf axis="self" ptType="node"/>
            <dgm:constrLst>
              <dgm:constr type="h" refType="w"/>
              <dgm:constr type="w" refType="h" op="lte"/>
              <dgm:constr type="tMarg"/>
              <dgm:constr type="bMarg"/>
              <dgm:constr type="lMarg"/>
              <dgm:constr type="rMarg"/>
            </dgm:constrLst>
            <dgm:ruleLst>
              <dgm:rule type="primFontSz" val="5" fact="NaN" max="NaN"/>
            </dgm:ruleLst>
          </dgm:layoutNode>
          <dgm:choose name="Name109">
            <dgm:if name="Name110" axis="ch" ptType="node" func="cnt" op="gte" val="1">
              <dgm:layoutNode name="spPre4">
                <dgm:alg type="sp"/>
                <dgm:shape xmlns:r="http://schemas.openxmlformats.org/officeDocument/2006/relationships" r:blip="">
                  <dgm:adjLst/>
                </dgm:shape>
              </dgm:layoutNode>
              <dgm:layoutNode name="chLin4">
                <dgm:alg type="lin">
                  <dgm:param type="linDir" val="fromT"/>
                </dgm:alg>
                <dgm:shape xmlns:r="http://schemas.openxmlformats.org/officeDocument/2006/relationships" r:blip="">
                  <dgm:adjLst/>
                </dgm:shape>
                <dgm:presOf/>
                <dgm:constrLst>
                  <dgm:constr type="w" for="ch" forName="txAndLines4" refType="w" fact="0.77"/>
                  <dgm:constr type="w" for="ch" forName="top4" refType="w" refFor="ch" refForName="txAndLines4" fact="0.78"/>
                </dgm:constrLst>
                <dgm:forEach name="Name111" axis="ch">
                  <dgm:forEach name="Name112" axis="self" ptType="parTrans">
                    <dgm:layoutNode name="Name113" styleLbl="parChTrans1D1">
                      <dgm:choose name="Name114">
                        <dgm:if name="Name115" func="var" arg="dir" op="equ" val="norm">
                          <dgm:alg type="conn">
                            <dgm:param type="dim" val="1D"/>
                            <dgm:param type="begPts" val="midR"/>
                            <dgm:param type="endSty" val="noArr"/>
                            <dgm:param type="dstNode" val="anchor4"/>
                          </dgm:alg>
                        </dgm:if>
                        <dgm:else name="Name116">
                          <dgm:alg type="conn">
                            <dgm:param type="dim" val="1D"/>
                            <dgm:param type="begPts" val="midL"/>
                            <dgm:param type="endSty" val="noArr"/>
                            <dgm:param type="srcNode" val="parTx4"/>
                            <dgm:param type="dstNode" val="anchor4"/>
                          </dgm:alg>
                        </dgm:else>
                      </dgm:choose>
                      <dgm:shape xmlns:r="http://schemas.openxmlformats.org/officeDocument/2006/relationships" type="conn" r:blip="">
                        <dgm:adjLst/>
                      </dgm:shape>
                      <dgm:presOf/>
                      <dgm:constrLst>
                        <dgm:constr type="connDist"/>
                        <dgm:constr type="begPad" refType="connDist" fact="0.11"/>
                        <dgm:constr type="endPad"/>
                      </dgm:constrLst>
                    </dgm:layoutNode>
                  </dgm:forEach>
                  <dgm:forEach name="Name117" axis="self" ptType="node">
                    <dgm:choose name="Name118">
                      <dgm:if name="Name119" axis="par ch" ptType="node node" func="cnt" op="equ" val="1">
                        <dgm:layoutNode name="top4">
                          <dgm:alg type="sp"/>
                          <dgm:shape xmlns:r="http://schemas.openxmlformats.org/officeDocument/2006/relationships" r:blip="">
                            <dgm:adjLst/>
                          </dgm:shape>
                          <dgm:constrLst>
                            <dgm:constr type="h" refType="w" fact="0.6"/>
                          </dgm:constrLst>
                        </dgm:layoutNode>
                      </dgm:if>
                      <dgm:else name="Name120"/>
                    </dgm:choose>
                    <dgm:layoutNode name="txAndLines4">
                      <dgm:choose name="Name121">
                        <dgm:if name="Name122" func="var" arg="dir" op="equ" val="norm">
                          <dgm:alg type="lin"/>
                        </dgm:if>
                        <dgm:else name="Name123">
                          <dgm:alg type="lin">
                            <dgm:param type="linDir" val="fromR"/>
                          </dgm:alg>
                        </dgm:else>
                      </dgm:choose>
                      <dgm:shape xmlns:r="http://schemas.openxmlformats.org/officeDocument/2006/relationships" r:blip="">
                        <dgm:adjLst/>
                      </dgm:shape>
                      <dgm:presOf/>
                      <dgm:choose name="Name124">
                        <dgm:if name="Name125" axis="root ch" ptType="all node" func="cnt" op="gte" val="5">
                          <dgm:constrLst>
                            <dgm:constr type="w" for="ch" forName="anchor4" refType="w"/>
                            <dgm:constr type="w" for="ch" forName="backup4" refType="w" fact="-1"/>
                            <dgm:constr type="w" for="ch" forName="preLine4" refType="w" fact="0.11"/>
                            <dgm:constr type="w" for="ch" forName="desTx4" refType="w" fact="0.78"/>
                            <dgm:constr type="w" for="ch" forName="postLine4" refType="w" fact="0.11"/>
                          </dgm:constrLst>
                        </dgm:if>
                        <dgm:else name="Name126">
                          <dgm:constrLst>
                            <dgm:constr type="w" for="ch" forName="anchor4" refType="w" fact="0.89"/>
                            <dgm:constr type="w" for="ch" forName="backup4" refType="w" fact="-0.89"/>
                            <dgm:constr type="w" for="ch" forName="preLine4" refType="w" fact="0.11"/>
                            <dgm:constr type="w" for="ch" forName="desTx4" refType="w" fact="0.78"/>
                          </dgm:constrLst>
                        </dgm:else>
                      </dgm:choose>
                      <dgm:layoutNode name="anchor4" moveWith="desTx4">
                        <dgm:alg type="sp"/>
                        <dgm:shape xmlns:r="http://schemas.openxmlformats.org/officeDocument/2006/relationships" r:blip="">
                          <dgm:adjLst/>
                        </dgm:shape>
                      </dgm:layoutNode>
                      <dgm:layoutNode name="backup4" moveWith="desTx4">
                        <dgm:alg type="sp"/>
                        <dgm:shape xmlns:r="http://schemas.openxmlformats.org/officeDocument/2006/relationships" r:blip="">
                          <dgm:adjLst/>
                        </dgm:shape>
                      </dgm:layoutNode>
                      <dgm:layoutNode name="preLine4" styleLbl="parChTrans1D1" moveWith="desTx4">
                        <dgm:alg type="sp"/>
                        <dgm:shape xmlns:r="http://schemas.openxmlformats.org/officeDocument/2006/relationships" type="line" r:blip="">
                          <dgm:adjLst/>
                        </dgm:shape>
                        <dgm:presOf/>
                      </dgm:layoutNode>
                      <dgm:layoutNode name="desTx4" styleLbl="revTx">
                        <dgm:varLst>
                          <dgm:bulletEnabled val="1"/>
                        </dgm:varLst>
                        <dgm:alg type="tx"/>
                        <dgm:shape xmlns:r="http://schemas.openxmlformats.org/officeDocument/2006/relationships" type="rect" r:blip="" hideGeom="1">
                          <dgm:adjLst/>
                        </dgm:shape>
                        <dgm:presOf axis="desOrSelf" ptType="node"/>
                        <dgm:constrLst>
                          <dgm:constr type="h" refType="w" fact="0.6"/>
                        </dgm:constrLst>
                        <dgm:ruleLst>
                          <dgm:rule type="primFontSz" val="5" fact="NaN" max="NaN"/>
                        </dgm:ruleLst>
                      </dgm:layoutNode>
                      <dgm:choose name="Name127">
                        <dgm:if name="Name128" axis="root ch" ptType="all node" func="cnt" op="gte" val="5">
                          <dgm:layoutNode name="postLine4" styleLbl="parChTrans1D1" moveWith="desTx4">
                            <dgm:alg type="sp"/>
                            <dgm:shape xmlns:r="http://schemas.openxmlformats.org/officeDocument/2006/relationships" type="line" r:blip="">
                              <dgm:adjLst/>
                            </dgm:shape>
                            <dgm:presOf/>
                          </dgm:layoutNode>
                        </dgm:if>
                        <dgm:else name="Name129"/>
                      </dgm:choose>
                    </dgm:layoutNode>
                  </dgm:forEach>
                  <dgm:choose name="Name130">
                    <dgm:if name="Name131" axis="root ch" ptType="all node" func="cnt" op="gte" val="5">
                      <dgm:forEach name="Name132" axis="self" ptType="parTrans">
                        <dgm:layoutNode name="Name133" styleLbl="parChTrans1D1">
                          <dgm:choose name="Name134">
                            <dgm:if name="Name135" func="var" arg="dir" op="equ" val="norm">
                              <dgm:alg type="conn">
                                <dgm:param type="dim" val="1D"/>
                                <dgm:param type="begPts" val="midL"/>
                                <dgm:param type="srcNode" val="parTx5"/>
                                <dgm:param type="endSty" val="noArr"/>
                                <dgm:param type="dstNode" val="anchor4"/>
                              </dgm:alg>
                            </dgm:if>
                            <dgm:else name="Name136">
                              <dgm:alg type="conn">
                                <dgm:param type="dim" val="1D"/>
                                <dgm:param type="begPts" val="midR"/>
                                <dgm:param type="endSty" val="noArr"/>
                                <dgm:param type="srcNode" val="parTx5"/>
                                <dgm:param type="dstNode" val="anchor4"/>
                              </dgm:alg>
                            </dgm:else>
                          </dgm:choose>
                          <dgm:shape xmlns:r="http://schemas.openxmlformats.org/officeDocument/2006/relationships" type="conn" r:blip="">
                            <dgm:adjLst/>
                          </dgm:shape>
                          <dgm:presOf/>
                          <dgm:constrLst>
                            <dgm:constr type="connDist"/>
                            <dgm:constr type="begPad" refType="connDist" fact="0.11"/>
                            <dgm:constr type="endPad"/>
                          </dgm:constrLst>
                        </dgm:layoutNode>
                      </dgm:forEach>
                    </dgm:if>
                    <dgm:else name="Name137"/>
                  </dgm:choose>
                </dgm:forEach>
              </dgm:layoutNode>
              <dgm:choose name="Name138">
                <dgm:if name="Name139" axis="root ch" ptType="all node" func="cnt" op="gte" val="5">
                  <dgm:layoutNode name="spPost4">
                    <dgm:alg type="sp"/>
                    <dgm:shape xmlns:r="http://schemas.openxmlformats.org/officeDocument/2006/relationships" r:blip="">
                      <dgm:adjLst/>
                    </dgm:shape>
                  </dgm:layoutNode>
                </dgm:if>
                <dgm:else name="Name140"/>
              </dgm:choose>
            </dgm:if>
            <dgm:else name="Name141"/>
          </dgm:choose>
        </dgm:if>
        <dgm:if name="Name142" axis="self" ptType="node" func="pos" op="equ" val="5">
          <dgm:layoutNode name="parTx5" styleLbl="node1">
            <dgm:alg type="tx"/>
            <dgm:shape xmlns:r="http://schemas.openxmlformats.org/officeDocument/2006/relationships" type="ellipse" r:blip="">
              <dgm:adjLst/>
            </dgm:shape>
            <dgm:presOf axis="self" ptType="node"/>
            <dgm:constrLst>
              <dgm:constr type="h" refType="w"/>
              <dgm:constr type="w" refType="h" op="lte"/>
              <dgm:constr type="tMarg"/>
              <dgm:constr type="bMarg"/>
              <dgm:constr type="lMarg"/>
              <dgm:constr type="rMarg"/>
            </dgm:constrLst>
            <dgm:ruleLst>
              <dgm:rule type="primFontSz" val="5" fact="NaN" max="NaN"/>
            </dgm:ruleLst>
          </dgm:layoutNode>
          <dgm:choose name="Name143">
            <dgm:if name="Name144" axis="ch" ptType="node" func="cnt" op="gte" val="1">
              <dgm:layoutNode name="spPre5">
                <dgm:alg type="sp"/>
                <dgm:shape xmlns:r="http://schemas.openxmlformats.org/officeDocument/2006/relationships" r:blip="">
                  <dgm:adjLst/>
                </dgm:shape>
              </dgm:layoutNode>
              <dgm:layoutNode name="chLin5">
                <dgm:alg type="lin">
                  <dgm:param type="linDir" val="fromT"/>
                </dgm:alg>
                <dgm:shape xmlns:r="http://schemas.openxmlformats.org/officeDocument/2006/relationships" r:blip="">
                  <dgm:adjLst/>
                </dgm:shape>
                <dgm:presOf/>
                <dgm:constrLst>
                  <dgm:constr type="w" for="ch" forName="txAndLines5" refType="w" fact="0.77"/>
                  <dgm:constr type="w" for="ch" forName="top5" refType="w" refFor="ch" refForName="txAndLines5" fact="0.78"/>
                </dgm:constrLst>
                <dgm:forEach name="Name145" axis="ch">
                  <dgm:forEach name="Name146" axis="self" ptType="parTrans">
                    <dgm:layoutNode name="Name147" styleLbl="parChTrans1D1">
                      <dgm:choose name="Name148">
                        <dgm:if name="Name149" func="var" arg="dir" op="equ" val="norm">
                          <dgm:alg type="conn">
                            <dgm:param type="dim" val="1D"/>
                            <dgm:param type="begPts" val="midR"/>
                            <dgm:param type="endSty" val="noArr"/>
                            <dgm:param type="dstNode" val="anchor5"/>
                          </dgm:alg>
                        </dgm:if>
                        <dgm:else name="Name150">
                          <dgm:alg type="conn">
                            <dgm:param type="dim" val="1D"/>
                            <dgm:param type="begPts" val="midL"/>
                            <dgm:param type="endSty" val="noArr"/>
                            <dgm:param type="srcNode" val="parTx5"/>
                            <dgm:param type="dstNode" val="anchor5"/>
                          </dgm:alg>
                        </dgm:else>
                      </dgm:choose>
                      <dgm:shape xmlns:r="http://schemas.openxmlformats.org/officeDocument/2006/relationships" type="conn" r:blip="">
                        <dgm:adjLst/>
                      </dgm:shape>
                      <dgm:presOf/>
                      <dgm:constrLst>
                        <dgm:constr type="connDist"/>
                        <dgm:constr type="begPad" refType="connDist" fact="0.11"/>
                        <dgm:constr type="endPad"/>
                      </dgm:constrLst>
                    </dgm:layoutNode>
                  </dgm:forEach>
                  <dgm:forEach name="Name151" axis="self" ptType="node">
                    <dgm:choose name="Name152">
                      <dgm:if name="Name153" axis="par ch" ptType="node node" func="cnt" op="equ" val="1">
                        <dgm:layoutNode name="top5">
                          <dgm:alg type="sp"/>
                          <dgm:shape xmlns:r="http://schemas.openxmlformats.org/officeDocument/2006/relationships" r:blip="">
                            <dgm:adjLst/>
                          </dgm:shape>
                          <dgm:constrLst>
                            <dgm:constr type="h" refType="w" fact="0.6"/>
                          </dgm:constrLst>
                        </dgm:layoutNode>
                      </dgm:if>
                      <dgm:else name="Name154"/>
                    </dgm:choose>
                    <dgm:layoutNode name="txAndLines5">
                      <dgm:choose name="Name155">
                        <dgm:if name="Name156" func="var" arg="dir" op="equ" val="norm">
                          <dgm:alg type="lin"/>
                        </dgm:if>
                        <dgm:else name="Name157">
                          <dgm:alg type="lin">
                            <dgm:param type="linDir" val="fromR"/>
                          </dgm:alg>
                        </dgm:else>
                      </dgm:choose>
                      <dgm:shape xmlns:r="http://schemas.openxmlformats.org/officeDocument/2006/relationships" r:blip="">
                        <dgm:adjLst/>
                      </dgm:shape>
                      <dgm:presOf/>
                      <dgm:choose name="Name158">
                        <dgm:if name="Name159" axis="root ch" ptType="all node" func="cnt" op="gte" val="6">
                          <dgm:constrLst>
                            <dgm:constr type="w" for="ch" forName="anchor5" refType="w"/>
                            <dgm:constr type="w" for="ch" forName="backup5" refType="w" fact="-1"/>
                            <dgm:constr type="w" for="ch" forName="preLine5" refType="w" fact="0.11"/>
                            <dgm:constr type="w" for="ch" forName="desTx5" refType="w" fact="0.78"/>
                            <dgm:constr type="w" for="ch" forName="postLine5" refType="w" fact="0.11"/>
                          </dgm:constrLst>
                        </dgm:if>
                        <dgm:else name="Name160">
                          <dgm:constrLst>
                            <dgm:constr type="w" for="ch" forName="anchor5" refType="w" fact="0.89"/>
                            <dgm:constr type="w" for="ch" forName="backup5" refType="w" fact="-0.89"/>
                            <dgm:constr type="w" for="ch" forName="preLine5" refType="w" fact="0.11"/>
                            <dgm:constr type="w" for="ch" forName="desTx5" refType="w" fact="0.78"/>
                          </dgm:constrLst>
                        </dgm:else>
                      </dgm:choose>
                      <dgm:layoutNode name="anchor5" moveWith="desTx5">
                        <dgm:alg type="sp"/>
                        <dgm:shape xmlns:r="http://schemas.openxmlformats.org/officeDocument/2006/relationships" r:blip="">
                          <dgm:adjLst/>
                        </dgm:shape>
                      </dgm:layoutNode>
                      <dgm:layoutNode name="backup5" moveWith="desTx5">
                        <dgm:alg type="sp"/>
                        <dgm:shape xmlns:r="http://schemas.openxmlformats.org/officeDocument/2006/relationships" r:blip="">
                          <dgm:adjLst/>
                        </dgm:shape>
                      </dgm:layoutNode>
                      <dgm:layoutNode name="preLine5" styleLbl="parChTrans1D1" moveWith="desTx5">
                        <dgm:alg type="sp"/>
                        <dgm:shape xmlns:r="http://schemas.openxmlformats.org/officeDocument/2006/relationships" type="line" r:blip="">
                          <dgm:adjLst/>
                        </dgm:shape>
                        <dgm:presOf/>
                      </dgm:layoutNode>
                      <dgm:layoutNode name="desTx5" styleLbl="revTx">
                        <dgm:varLst>
                          <dgm:bulletEnabled val="1"/>
                        </dgm:varLst>
                        <dgm:alg type="tx"/>
                        <dgm:shape xmlns:r="http://schemas.openxmlformats.org/officeDocument/2006/relationships" type="rect" r:blip="" hideGeom="1">
                          <dgm:adjLst/>
                        </dgm:shape>
                        <dgm:presOf axis="desOrSelf" ptType="node"/>
                        <dgm:constrLst>
                          <dgm:constr type="h" refType="w" fact="0.6"/>
                        </dgm:constrLst>
                        <dgm:ruleLst>
                          <dgm:rule type="primFontSz" val="5" fact="NaN" max="NaN"/>
                        </dgm:ruleLst>
                      </dgm:layoutNode>
                      <dgm:choose name="Name161">
                        <dgm:if name="Name162" axis="root ch" ptType="all node" func="cnt" op="gte" val="6">
                          <dgm:layoutNode name="postLine5" styleLbl="parChTrans1D1" moveWith="desTx5">
                            <dgm:alg type="sp"/>
                            <dgm:shape xmlns:r="http://schemas.openxmlformats.org/officeDocument/2006/relationships" type="line" r:blip="">
                              <dgm:adjLst/>
                            </dgm:shape>
                            <dgm:presOf/>
                          </dgm:layoutNode>
                        </dgm:if>
                        <dgm:else name="Name163"/>
                      </dgm:choose>
                    </dgm:layoutNode>
                  </dgm:forEach>
                  <dgm:choose name="Name164">
                    <dgm:if name="Name165" axis="root ch" ptType="all node" func="cnt" op="gte" val="6">
                      <dgm:forEach name="Name166" axis="self" ptType="parTrans">
                        <dgm:layoutNode name="Name167" styleLbl="parChTrans1D1">
                          <dgm:choose name="Name168">
                            <dgm:if name="Name169" func="var" arg="dir" op="equ" val="norm">
                              <dgm:alg type="conn">
                                <dgm:param type="dim" val="1D"/>
                                <dgm:param type="begPts" val="midL"/>
                                <dgm:param type="srcNode" val="parTx6"/>
                                <dgm:param type="endSty" val="noArr"/>
                                <dgm:param type="dstNode" val="anchor5"/>
                              </dgm:alg>
                            </dgm:if>
                            <dgm:else name="Name170">
                              <dgm:alg type="conn">
                                <dgm:param type="dim" val="1D"/>
                                <dgm:param type="begPts" val="midR"/>
                                <dgm:param type="endSty" val="noArr"/>
                                <dgm:param type="srcNode" val="parTx6"/>
                                <dgm:param type="dstNode" val="anchor5"/>
                              </dgm:alg>
                            </dgm:else>
                          </dgm:choose>
                          <dgm:shape xmlns:r="http://schemas.openxmlformats.org/officeDocument/2006/relationships" type="conn" r:blip="">
                            <dgm:adjLst/>
                          </dgm:shape>
                          <dgm:presOf/>
                          <dgm:constrLst>
                            <dgm:constr type="connDist"/>
                            <dgm:constr type="begPad" refType="connDist" fact="0.11"/>
                            <dgm:constr type="endPad"/>
                          </dgm:constrLst>
                        </dgm:layoutNode>
                      </dgm:forEach>
                    </dgm:if>
                    <dgm:else name="Name171"/>
                  </dgm:choose>
                </dgm:forEach>
              </dgm:layoutNode>
              <dgm:choose name="Name172">
                <dgm:if name="Name173" axis="root ch" ptType="all node" func="cnt" op="gte" val="6">
                  <dgm:layoutNode name="spPost5">
                    <dgm:alg type="sp"/>
                    <dgm:shape xmlns:r="http://schemas.openxmlformats.org/officeDocument/2006/relationships" r:blip="">
                      <dgm:adjLst/>
                    </dgm:shape>
                  </dgm:layoutNode>
                </dgm:if>
                <dgm:else name="Name174"/>
              </dgm:choose>
            </dgm:if>
            <dgm:else name="Name175"/>
          </dgm:choose>
        </dgm:if>
        <dgm:if name="Name176" axis="self" ptType="node" func="pos" op="equ" val="6">
          <dgm:layoutNode name="parTx6" styleLbl="node1">
            <dgm:alg type="tx"/>
            <dgm:shape xmlns:r="http://schemas.openxmlformats.org/officeDocument/2006/relationships" type="ellipse" r:blip="">
              <dgm:adjLst/>
            </dgm:shape>
            <dgm:presOf axis="self" ptType="node"/>
            <dgm:constrLst>
              <dgm:constr type="h" refType="w"/>
              <dgm:constr type="w" refType="h" op="lte"/>
              <dgm:constr type="tMarg"/>
              <dgm:constr type="bMarg"/>
              <dgm:constr type="lMarg"/>
              <dgm:constr type="rMarg"/>
            </dgm:constrLst>
            <dgm:ruleLst>
              <dgm:rule type="primFontSz" val="5" fact="NaN" max="NaN"/>
            </dgm:ruleLst>
          </dgm:layoutNode>
          <dgm:choose name="Name177">
            <dgm:if name="Name178" axis="ch" ptType="node" func="cnt" op="gte" val="1">
              <dgm:layoutNode name="spPre6">
                <dgm:alg type="sp"/>
                <dgm:shape xmlns:r="http://schemas.openxmlformats.org/officeDocument/2006/relationships" r:blip="">
                  <dgm:adjLst/>
                </dgm:shape>
              </dgm:layoutNode>
              <dgm:layoutNode name="chLin6">
                <dgm:alg type="lin">
                  <dgm:param type="linDir" val="fromT"/>
                </dgm:alg>
                <dgm:shape xmlns:r="http://schemas.openxmlformats.org/officeDocument/2006/relationships" r:blip="">
                  <dgm:adjLst/>
                </dgm:shape>
                <dgm:presOf/>
                <dgm:constrLst>
                  <dgm:constr type="w" for="ch" forName="txAndLines6" refType="w" fact="0.77"/>
                  <dgm:constr type="w" for="ch" forName="top6" refType="w" refFor="ch" refForName="txAndLines6" fact="0.78"/>
                </dgm:constrLst>
                <dgm:forEach name="Name179" axis="ch">
                  <dgm:forEach name="Name180" axis="self" ptType="parTrans">
                    <dgm:layoutNode name="Name181" styleLbl="parChTrans1D1">
                      <dgm:choose name="Name182">
                        <dgm:if name="Name183" func="var" arg="dir" op="equ" val="norm">
                          <dgm:alg type="conn">
                            <dgm:param type="dim" val="1D"/>
                            <dgm:param type="begPts" val="midR"/>
                            <dgm:param type="endSty" val="noArr"/>
                            <dgm:param type="dstNode" val="anchor6"/>
                          </dgm:alg>
                        </dgm:if>
                        <dgm:else name="Name184">
                          <dgm:alg type="conn">
                            <dgm:param type="dim" val="1D"/>
                            <dgm:param type="begPts" val="midL"/>
                            <dgm:param type="endSty" val="noArr"/>
                            <dgm:param type="srcNode" val="parTx6"/>
                            <dgm:param type="dstNode" val="anchor6"/>
                          </dgm:alg>
                        </dgm:else>
                      </dgm:choose>
                      <dgm:shape xmlns:r="http://schemas.openxmlformats.org/officeDocument/2006/relationships" type="conn" r:blip="">
                        <dgm:adjLst/>
                      </dgm:shape>
                      <dgm:presOf/>
                      <dgm:constrLst>
                        <dgm:constr type="connDist"/>
                        <dgm:constr type="begPad" refType="connDist" fact="0.11"/>
                        <dgm:constr type="endPad"/>
                      </dgm:constrLst>
                    </dgm:layoutNode>
                  </dgm:forEach>
                  <dgm:forEach name="Name185" axis="self" ptType="node">
                    <dgm:choose name="Name186">
                      <dgm:if name="Name187" axis="par ch" ptType="node node" func="cnt" op="equ" val="1">
                        <dgm:layoutNode name="top6">
                          <dgm:alg type="sp"/>
                          <dgm:shape xmlns:r="http://schemas.openxmlformats.org/officeDocument/2006/relationships" r:blip="">
                            <dgm:adjLst/>
                          </dgm:shape>
                          <dgm:constrLst>
                            <dgm:constr type="h" refType="w" fact="0.6"/>
                          </dgm:constrLst>
                        </dgm:layoutNode>
                      </dgm:if>
                      <dgm:else name="Name188"/>
                    </dgm:choose>
                    <dgm:layoutNode name="txAndLines6">
                      <dgm:choose name="Name189">
                        <dgm:if name="Name190" func="var" arg="dir" op="equ" val="norm">
                          <dgm:alg type="lin"/>
                        </dgm:if>
                        <dgm:else name="Name191">
                          <dgm:alg type="lin">
                            <dgm:param type="linDir" val="fromR"/>
                          </dgm:alg>
                        </dgm:else>
                      </dgm:choose>
                      <dgm:shape xmlns:r="http://schemas.openxmlformats.org/officeDocument/2006/relationships" r:blip="">
                        <dgm:adjLst/>
                      </dgm:shape>
                      <dgm:presOf/>
                      <dgm:choose name="Name192">
                        <dgm:if name="Name193" axis="root ch" ptType="all node" func="cnt" op="gte" val="7">
                          <dgm:constrLst>
                            <dgm:constr type="w" for="ch" forName="anchor6" refType="w"/>
                            <dgm:constr type="w" for="ch" forName="backup6" refType="w" fact="-1"/>
                            <dgm:constr type="w" for="ch" forName="preLine6" refType="w" fact="0.11"/>
                            <dgm:constr type="w" for="ch" forName="desTx6" refType="w" fact="0.78"/>
                            <dgm:constr type="w" for="ch" forName="postLine6" refType="w" fact="0.11"/>
                          </dgm:constrLst>
                        </dgm:if>
                        <dgm:else name="Name194">
                          <dgm:constrLst>
                            <dgm:constr type="w" for="ch" forName="anchor6" refType="w" fact="0.89"/>
                            <dgm:constr type="w" for="ch" forName="backup6" refType="w" fact="-0.89"/>
                            <dgm:constr type="w" for="ch" forName="preLine6" refType="w" fact="0.11"/>
                            <dgm:constr type="w" for="ch" forName="desTx6" refType="w" fact="0.78"/>
                          </dgm:constrLst>
                        </dgm:else>
                      </dgm:choose>
                      <dgm:layoutNode name="anchor6" moveWith="desTx6">
                        <dgm:alg type="sp"/>
                        <dgm:shape xmlns:r="http://schemas.openxmlformats.org/officeDocument/2006/relationships" r:blip="">
                          <dgm:adjLst/>
                        </dgm:shape>
                      </dgm:layoutNode>
                      <dgm:layoutNode name="backup6" moveWith="desTx6">
                        <dgm:alg type="sp"/>
                        <dgm:shape xmlns:r="http://schemas.openxmlformats.org/officeDocument/2006/relationships" r:blip="">
                          <dgm:adjLst/>
                        </dgm:shape>
                      </dgm:layoutNode>
                      <dgm:layoutNode name="preLine6" styleLbl="parChTrans1D1" moveWith="desTx6">
                        <dgm:alg type="sp"/>
                        <dgm:shape xmlns:r="http://schemas.openxmlformats.org/officeDocument/2006/relationships" type="line" r:blip="">
                          <dgm:adjLst/>
                        </dgm:shape>
                        <dgm:presOf/>
                      </dgm:layoutNode>
                      <dgm:layoutNode name="desTx6" styleLbl="revTx">
                        <dgm:varLst>
                          <dgm:bulletEnabled val="1"/>
                        </dgm:varLst>
                        <dgm:alg type="tx"/>
                        <dgm:shape xmlns:r="http://schemas.openxmlformats.org/officeDocument/2006/relationships" type="rect" r:blip="" hideGeom="1">
                          <dgm:adjLst/>
                        </dgm:shape>
                        <dgm:presOf axis="desOrSelf" ptType="node"/>
                        <dgm:constrLst>
                          <dgm:constr type="h" refType="w" fact="0.6"/>
                        </dgm:constrLst>
                        <dgm:ruleLst>
                          <dgm:rule type="primFontSz" val="5" fact="NaN" max="NaN"/>
                        </dgm:ruleLst>
                      </dgm:layoutNode>
                      <dgm:choose name="Name195">
                        <dgm:if name="Name196" axis="root ch" ptType="all node" func="cnt" op="gte" val="7">
                          <dgm:layoutNode name="postLine6" styleLbl="parChTrans1D1" moveWith="desTx6">
                            <dgm:alg type="sp"/>
                            <dgm:shape xmlns:r="http://schemas.openxmlformats.org/officeDocument/2006/relationships" type="line" r:blip="">
                              <dgm:adjLst/>
                            </dgm:shape>
                            <dgm:presOf/>
                          </dgm:layoutNode>
                        </dgm:if>
                        <dgm:else name="Name197"/>
                      </dgm:choose>
                    </dgm:layoutNode>
                  </dgm:forEach>
                  <dgm:choose name="Name198">
                    <dgm:if name="Name199" axis="root ch" ptType="all node" func="cnt" op="gte" val="7">
                      <dgm:forEach name="Name200" axis="self" ptType="parTrans">
                        <dgm:layoutNode name="Name201" styleLbl="parChTrans1D1">
                          <dgm:choose name="Name202">
                            <dgm:if name="Name203" func="var" arg="dir" op="equ" val="norm">
                              <dgm:alg type="conn">
                                <dgm:param type="dim" val="1D"/>
                                <dgm:param type="begPts" val="midL"/>
                                <dgm:param type="srcNode" val="parTx7"/>
                                <dgm:param type="endSty" val="noArr"/>
                                <dgm:param type="dstNode" val="anchor6"/>
                              </dgm:alg>
                            </dgm:if>
                            <dgm:else name="Name204">
                              <dgm:alg type="conn">
                                <dgm:param type="dim" val="1D"/>
                                <dgm:param type="begPts" val="midR"/>
                                <dgm:param type="endSty" val="noArr"/>
                                <dgm:param type="srcNode" val="parTx7"/>
                                <dgm:param type="dstNode" val="anchor6"/>
                              </dgm:alg>
                            </dgm:else>
                          </dgm:choose>
                          <dgm:shape xmlns:r="http://schemas.openxmlformats.org/officeDocument/2006/relationships" type="conn" r:blip="">
                            <dgm:adjLst/>
                          </dgm:shape>
                          <dgm:presOf/>
                          <dgm:constrLst>
                            <dgm:constr type="connDist"/>
                            <dgm:constr type="begPad" refType="connDist" fact="0.11"/>
                            <dgm:constr type="endPad"/>
                          </dgm:constrLst>
                        </dgm:layoutNode>
                      </dgm:forEach>
                    </dgm:if>
                    <dgm:else name="Name205"/>
                  </dgm:choose>
                </dgm:forEach>
              </dgm:layoutNode>
              <dgm:choose name="Name206">
                <dgm:if name="Name207" axis="root ch" ptType="all node" func="cnt" op="gte" val="7">
                  <dgm:layoutNode name="spPost6">
                    <dgm:alg type="sp"/>
                    <dgm:shape xmlns:r="http://schemas.openxmlformats.org/officeDocument/2006/relationships" r:blip="">
                      <dgm:adjLst/>
                    </dgm:shape>
                  </dgm:layoutNode>
                </dgm:if>
                <dgm:else name="Name208"/>
              </dgm:choose>
            </dgm:if>
            <dgm:else name="Name209"/>
          </dgm:choose>
        </dgm:if>
        <dgm:if name="Name210" axis="self" ptType="node" func="pos" op="equ" val="7">
          <dgm:layoutNode name="parTx7" styleLbl="node1">
            <dgm:alg type="tx"/>
            <dgm:shape xmlns:r="http://schemas.openxmlformats.org/officeDocument/2006/relationships" type="ellipse" r:blip="">
              <dgm:adjLst/>
            </dgm:shape>
            <dgm:presOf axis="self" ptType="node"/>
            <dgm:constrLst>
              <dgm:constr type="h" refType="w"/>
              <dgm:constr type="w" refType="h" op="lte"/>
              <dgm:constr type="tMarg"/>
              <dgm:constr type="bMarg"/>
              <dgm:constr type="lMarg"/>
              <dgm:constr type="rMarg"/>
            </dgm:constrLst>
            <dgm:ruleLst>
              <dgm:rule type="primFontSz" val="5" fact="NaN" max="NaN"/>
            </dgm:ruleLst>
          </dgm:layoutNode>
          <dgm:choose name="Name211">
            <dgm:if name="Name212" axis="ch" ptType="node" func="cnt" op="gte" val="1">
              <dgm:layoutNode name="spPre7">
                <dgm:alg type="sp"/>
                <dgm:shape xmlns:r="http://schemas.openxmlformats.org/officeDocument/2006/relationships" r:blip="">
                  <dgm:adjLst/>
                </dgm:shape>
              </dgm:layoutNode>
              <dgm:layoutNode name="chLin7">
                <dgm:alg type="lin">
                  <dgm:param type="linDir" val="fromT"/>
                </dgm:alg>
                <dgm:shape xmlns:r="http://schemas.openxmlformats.org/officeDocument/2006/relationships" r:blip="">
                  <dgm:adjLst/>
                </dgm:shape>
                <dgm:presOf/>
                <dgm:constrLst>
                  <dgm:constr type="w" for="ch" forName="txAndLines7" refType="w" fact="0.77"/>
                  <dgm:constr type="w" for="ch" forName="top7" refType="w" refFor="ch" refForName="txAndLines7" fact="0.78"/>
                </dgm:constrLst>
                <dgm:forEach name="Name213" axis="ch">
                  <dgm:forEach name="Name214" axis="self" ptType="parTrans">
                    <dgm:layoutNode name="Name215" styleLbl="parChTrans1D1">
                      <dgm:choose name="Name216">
                        <dgm:if name="Name217" func="var" arg="dir" op="equ" val="norm">
                          <dgm:alg type="conn">
                            <dgm:param type="dim" val="1D"/>
                            <dgm:param type="begPts" val="midR"/>
                            <dgm:param type="endSty" val="noArr"/>
                            <dgm:param type="dstNode" val="anchor7"/>
                          </dgm:alg>
                        </dgm:if>
                        <dgm:else name="Name218">
                          <dgm:alg type="conn">
                            <dgm:param type="dim" val="1D"/>
                            <dgm:param type="begPts" val="midL"/>
                            <dgm:param type="endSty" val="noArr"/>
                            <dgm:param type="srcNode" val="parTx7"/>
                            <dgm:param type="dstNode" val="anchor7"/>
                          </dgm:alg>
                        </dgm:else>
                      </dgm:choose>
                      <dgm:shape xmlns:r="http://schemas.openxmlformats.org/officeDocument/2006/relationships" type="conn" r:blip="">
                        <dgm:adjLst/>
                      </dgm:shape>
                      <dgm:presOf/>
                      <dgm:constrLst>
                        <dgm:constr type="connDist"/>
                        <dgm:constr type="begPad" refType="connDist" fact="0.11"/>
                        <dgm:constr type="endPad"/>
                      </dgm:constrLst>
                    </dgm:layoutNode>
                  </dgm:forEach>
                  <dgm:forEach name="Name219" axis="self" ptType="node">
                    <dgm:choose name="Name220">
                      <dgm:if name="Name221" axis="par ch" ptType="node node" func="cnt" op="equ" val="1">
                        <dgm:layoutNode name="top7">
                          <dgm:alg type="sp"/>
                          <dgm:shape xmlns:r="http://schemas.openxmlformats.org/officeDocument/2006/relationships" r:blip="">
                            <dgm:adjLst/>
                          </dgm:shape>
                          <dgm:constrLst>
                            <dgm:constr type="h" refType="w" fact="0.6"/>
                          </dgm:constrLst>
                        </dgm:layoutNode>
                      </dgm:if>
                      <dgm:else name="Name222"/>
                    </dgm:choose>
                    <dgm:layoutNode name="txAndLines7">
                      <dgm:choose name="Name223">
                        <dgm:if name="Name224" func="var" arg="dir" op="equ" val="norm">
                          <dgm:alg type="lin"/>
                        </dgm:if>
                        <dgm:else name="Name225">
                          <dgm:alg type="lin">
                            <dgm:param type="linDir" val="fromR"/>
                          </dgm:alg>
                        </dgm:else>
                      </dgm:choose>
                      <dgm:shape xmlns:r="http://schemas.openxmlformats.org/officeDocument/2006/relationships" r:blip="">
                        <dgm:adjLst/>
                      </dgm:shape>
                      <dgm:presOf/>
                      <dgm:constrLst>
                        <dgm:constr type="w" for="ch" forName="anchor7" refType="w" fact="0.89"/>
                        <dgm:constr type="w" for="ch" forName="backup7" refType="w" fact="-0.89"/>
                        <dgm:constr type="w" for="ch" forName="preLine7" refType="w" fact="0.11"/>
                        <dgm:constr type="w" for="ch" forName="desTx7" refType="w" fact="0.78"/>
                      </dgm:constrLst>
                      <dgm:layoutNode name="anchor7" moveWith="desTx7">
                        <dgm:alg type="sp"/>
                        <dgm:shape xmlns:r="http://schemas.openxmlformats.org/officeDocument/2006/relationships" r:blip="">
                          <dgm:adjLst/>
                        </dgm:shape>
                      </dgm:layoutNode>
                      <dgm:layoutNode name="backup7" moveWith="desTx7">
                        <dgm:alg type="sp"/>
                        <dgm:shape xmlns:r="http://schemas.openxmlformats.org/officeDocument/2006/relationships" r:blip="">
                          <dgm:adjLst/>
                        </dgm:shape>
                      </dgm:layoutNode>
                      <dgm:layoutNode name="preLine7" styleLbl="parChTrans1D1" moveWith="desTx7">
                        <dgm:alg type="sp"/>
                        <dgm:shape xmlns:r="http://schemas.openxmlformats.org/officeDocument/2006/relationships" type="line" r:blip="">
                          <dgm:adjLst/>
                        </dgm:shape>
                        <dgm:presOf/>
                      </dgm:layoutNode>
                      <dgm:layoutNode name="desTx7" styleLbl="revTx">
                        <dgm:varLst>
                          <dgm:bulletEnabled val="1"/>
                        </dgm:varLst>
                        <dgm:alg type="tx"/>
                        <dgm:shape xmlns:r="http://schemas.openxmlformats.org/officeDocument/2006/relationships" type="rect" r:blip="" hideGeom="1">
                          <dgm:adjLst/>
                        </dgm:shape>
                        <dgm:presOf axis="desOrSelf" ptType="node"/>
                        <dgm:constrLst>
                          <dgm:constr type="h" refType="w" fact="0.6"/>
                        </dgm:constrLst>
                        <dgm:ruleLst>
                          <dgm:rule type="primFontSz" val="5" fact="NaN" max="NaN"/>
                        </dgm:ruleLst>
                      </dgm:layoutNode>
                    </dgm:layoutNode>
                  </dgm:forEach>
                </dgm:forEach>
              </dgm:layoutNode>
            </dgm:if>
            <dgm:else name="Name226"/>
          </dgm:choose>
        </dgm:if>
        <dgm:else name="Name227"/>
      </dgm:choose>
    </dgm:forEach>
  </dgm:layoutNode>
</dgm:layoutDef>
</file>

<file path=ppt/diagrams/layout4.xml><?xml version="1.0" encoding="utf-8"?>
<dgm:layoutDef xmlns:dgm="http://schemas.openxmlformats.org/drawingml/2006/diagram" xmlns:a="http://schemas.openxmlformats.org/drawingml/2006/main" uniqueId="urn:microsoft.com/office/officeart/2005/8/layout/hierarchy2">
  <dgm:title val=""/>
  <dgm:desc val=""/>
  <dgm:catLst>
    <dgm:cat type="hierarchy" pri="5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diagram">
    <dgm:varLst>
      <dgm:chPref val="1"/>
      <dgm:dir/>
      <dgm:animOne val="branch"/>
      <dgm:animLvl val="lvl"/>
      <dgm:resizeHandles val="exact"/>
    </dgm:varLst>
    <dgm:choose name="Name0">
      <dgm:if name="Name1" func="var" arg="dir" op="equ" val="norm">
        <dgm:alg type="hierChild">
          <dgm:param type="linDir" val="fromT"/>
          <dgm:param type="chAlign" val="l"/>
        </dgm:alg>
      </dgm:if>
      <dgm:else name="Name2">
        <dgm:alg type="hierChild">
          <dgm:param type="linDir" val="fromT"/>
          <dgm:param type="chAlign" val="r"/>
        </dgm:alg>
      </dgm:else>
    </dgm:choose>
    <dgm:shape xmlns:r="http://schemas.openxmlformats.org/officeDocument/2006/relationships" r:blip="">
      <dgm:adjLst/>
    </dgm:shape>
    <dgm:presOf/>
    <dgm:constrLst>
      <dgm:constr type="h" for="des" ptType="node" refType="h"/>
      <dgm:constr type="w" for="des" ptType="node" refType="h" refFor="des" refPtType="node" fact="2"/>
      <dgm:constr type="sibSp" refType="h" refFor="des" refPtType="node" op="equ" fact="0.15"/>
      <dgm:constr type="sibSp" for="des" forName="level2hierChild" refType="h" refFor="des" refPtType="node" op="equ" fact="0.15"/>
      <dgm:constr type="sibSp" for="des" forName="level3hierChild" refType="h" refFor="des" refPtType="node" op="equ" fact="0.15"/>
      <dgm:constr type="sp" for="des" forName="root1" refType="w" refFor="des" refPtType="node" fact="0.4"/>
      <dgm:constr type="sp" for="des" forName="root2" refType="sp" refFor="des" refForName="root1" op="equ"/>
      <dgm:constr type="primFontSz" for="des" ptType="node" op="equ" val="65"/>
      <dgm:constr type="primFontSz" for="des" forName="connTx" op="equ" val="55"/>
      <dgm:constr type="primFontSz" for="des" forName="connTx" refType="primFontSz" refFor="des" refPtType="node" op="lte" fact="0.8"/>
    </dgm:constrLst>
    <dgm:ruleLst/>
    <dgm:forEach name="Name3" axis="ch">
      <dgm:forEach name="Name4" axis="self" ptType="node">
        <dgm:layoutNode name="root1">
          <dgm:choose name="Name5">
            <dgm:if name="Name6" func="var" arg="dir" op="equ" val="norm">
              <dgm:alg type="hierRoot">
                <dgm:param type="hierAlign" val="lCtrCh"/>
              </dgm:alg>
            </dgm:if>
            <dgm:else name="Name7">
              <dgm:alg type="hierRoot">
                <dgm:param type="hierAlign" val="rCtrCh"/>
              </dgm:alg>
            </dgm:else>
          </dgm:choose>
          <dgm:shape xmlns:r="http://schemas.openxmlformats.org/officeDocument/2006/relationships" r:blip="">
            <dgm:adjLst/>
          </dgm:shape>
          <dgm:presOf/>
          <dgm:constrLst/>
          <dgm:ruleLst/>
          <dgm:layoutNode name="LevelOneTextNod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2hierChild">
            <dgm:choose name="Name8">
              <dgm:if name="Name9" func="var" arg="dir" op="equ" val="norm">
                <dgm:alg type="hierChild">
                  <dgm:param type="linDir" val="fromT"/>
                  <dgm:param type="chAlign" val="l"/>
                </dgm:alg>
              </dgm:if>
              <dgm:else name="Name10">
                <dgm:alg type="hierChild">
                  <dgm:param type="linDir" val="fromT"/>
                  <dgm:param type="chAlign" val="r"/>
                </dgm:alg>
              </dgm:else>
            </dgm:choose>
            <dgm:shape xmlns:r="http://schemas.openxmlformats.org/officeDocument/2006/relationships" r:blip="">
              <dgm:adjLst/>
            </dgm:shape>
            <dgm:presOf/>
            <dgm:constrLst/>
            <dgm:ruleLst/>
            <dgm:forEach name="repeat" axis="ch">
              <dgm:forEach name="Name11" axis="self" ptType="parTrans" cnt="1">
                <dgm:layoutNode name="conn2-1">
                  <dgm:choose name="Name12">
                    <dgm:if name="Name13" func="var" arg="dir" op="equ" val="norm">
                      <dgm:alg type="conn">
                        <dgm:param type="dim" val="1D"/>
                        <dgm:param type="begPts" val="midR"/>
                        <dgm:param type="endPts" val="midL"/>
                        <dgm:param type="endSty" val="noArr"/>
                      </dgm:alg>
                    </dgm:if>
                    <dgm:else name="Name14">
                      <dgm:alg type="conn">
                        <dgm:param type="dim" val="1D"/>
                        <dgm:param type="begPts" val="midL"/>
                        <dgm:param type="endPts" val="midR"/>
                        <dgm:param type="endSty" val="noArr"/>
                      </dgm:alg>
                    </dgm:else>
                  </dgm:choose>
                  <dgm:shape xmlns:r="http://schemas.openxmlformats.org/officeDocument/2006/relationships" type="conn" r:blip="">
                    <dgm:adjLst/>
                  </dgm:shape>
                  <dgm:presOf axis="self"/>
                  <dgm:constrLst>
                    <dgm:constr type="w" val="1"/>
                    <dgm:constr type="h" val="5"/>
                    <dgm:constr type="connDist"/>
                    <dgm:constr type="begPad"/>
                    <dgm:constr type="endPad"/>
                    <dgm:constr type="userA" for="ch" refType="connDist"/>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5" axis="self" ptType="node">
                <dgm:layoutNode name="root2">
                  <dgm:choose name="Name16">
                    <dgm:if name="Name17" func="var" arg="dir" op="equ" val="norm">
                      <dgm:alg type="hierRoot">
                        <dgm:param type="hierAlign" val="lCtrCh"/>
                      </dgm:alg>
                    </dgm:if>
                    <dgm:else name="Name18">
                      <dgm:alg type="hierRoot">
                        <dgm:param type="hierAlign" val="rCtrCh"/>
                      </dgm:alg>
                    </dgm:else>
                  </dgm:choose>
                  <dgm:shape xmlns:r="http://schemas.openxmlformats.org/officeDocument/2006/relationships" r:blip="">
                    <dgm:adjLst/>
                  </dgm:shape>
                  <dgm:presOf/>
                  <dgm:constrLst/>
                  <dgm:ruleLst/>
                  <dgm:layoutNode name="LevelTwoTextNode">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3hierChild">
                    <dgm:choose name="Name19">
                      <dgm:if name="Name20" func="var" arg="dir" op="equ" val="norm">
                        <dgm:alg type="hierChild">
                          <dgm:param type="linDir" val="fromT"/>
                          <dgm:param type="chAlign" val="l"/>
                        </dgm:alg>
                      </dgm:if>
                      <dgm:else name="Name21">
                        <dgm:alg type="hierChild">
                          <dgm:param type="linDir" val="fromT"/>
                          <dgm:param type="chAlign" val="r"/>
                        </dgm:alg>
                      </dgm:else>
                    </dgm:choose>
                    <dgm:shape xmlns:r="http://schemas.openxmlformats.org/officeDocument/2006/relationships" r:blip="">
                      <dgm:adjLst/>
                    </dgm:shape>
                    <dgm:presOf/>
                    <dgm:constrLst/>
                    <dgm:ruleLst/>
                    <dgm:forEach name="Name22" ref="repeat"/>
                  </dgm:layoutNode>
                </dgm:layoutNode>
              </dgm:forEach>
            </dgm:forEach>
          </dgm:layoutNode>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hierarchy2">
  <dgm:title val=""/>
  <dgm:desc val=""/>
  <dgm:catLst>
    <dgm:cat type="hierarchy" pri="5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diagram">
    <dgm:varLst>
      <dgm:chPref val="1"/>
      <dgm:dir/>
      <dgm:animOne val="branch"/>
      <dgm:animLvl val="lvl"/>
      <dgm:resizeHandles val="exact"/>
    </dgm:varLst>
    <dgm:choose name="Name0">
      <dgm:if name="Name1" func="var" arg="dir" op="equ" val="norm">
        <dgm:alg type="hierChild">
          <dgm:param type="linDir" val="fromT"/>
          <dgm:param type="chAlign" val="l"/>
        </dgm:alg>
      </dgm:if>
      <dgm:else name="Name2">
        <dgm:alg type="hierChild">
          <dgm:param type="linDir" val="fromT"/>
          <dgm:param type="chAlign" val="r"/>
        </dgm:alg>
      </dgm:else>
    </dgm:choose>
    <dgm:shape xmlns:r="http://schemas.openxmlformats.org/officeDocument/2006/relationships" r:blip="">
      <dgm:adjLst/>
    </dgm:shape>
    <dgm:presOf/>
    <dgm:constrLst>
      <dgm:constr type="h" for="des" ptType="node" refType="h"/>
      <dgm:constr type="w" for="des" ptType="node" refType="h" refFor="des" refPtType="node" fact="2"/>
      <dgm:constr type="sibSp" refType="h" refFor="des" refPtType="node" op="equ" fact="0.15"/>
      <dgm:constr type="sibSp" for="des" forName="level2hierChild" refType="h" refFor="des" refPtType="node" op="equ" fact="0.15"/>
      <dgm:constr type="sibSp" for="des" forName="level3hierChild" refType="h" refFor="des" refPtType="node" op="equ" fact="0.15"/>
      <dgm:constr type="sp" for="des" forName="root1" refType="w" refFor="des" refPtType="node" fact="0.4"/>
      <dgm:constr type="sp" for="des" forName="root2" refType="sp" refFor="des" refForName="root1" op="equ"/>
      <dgm:constr type="primFontSz" for="des" ptType="node" op="equ" val="65"/>
      <dgm:constr type="primFontSz" for="des" forName="connTx" op="equ" val="55"/>
      <dgm:constr type="primFontSz" for="des" forName="connTx" refType="primFontSz" refFor="des" refPtType="node" op="lte" fact="0.8"/>
    </dgm:constrLst>
    <dgm:ruleLst/>
    <dgm:forEach name="Name3" axis="ch">
      <dgm:forEach name="Name4" axis="self" ptType="node">
        <dgm:layoutNode name="root1">
          <dgm:choose name="Name5">
            <dgm:if name="Name6" func="var" arg="dir" op="equ" val="norm">
              <dgm:alg type="hierRoot">
                <dgm:param type="hierAlign" val="lCtrCh"/>
              </dgm:alg>
            </dgm:if>
            <dgm:else name="Name7">
              <dgm:alg type="hierRoot">
                <dgm:param type="hierAlign" val="rCtrCh"/>
              </dgm:alg>
            </dgm:else>
          </dgm:choose>
          <dgm:shape xmlns:r="http://schemas.openxmlformats.org/officeDocument/2006/relationships" r:blip="">
            <dgm:adjLst/>
          </dgm:shape>
          <dgm:presOf/>
          <dgm:constrLst/>
          <dgm:ruleLst/>
          <dgm:layoutNode name="LevelOneTextNod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2hierChild">
            <dgm:choose name="Name8">
              <dgm:if name="Name9" func="var" arg="dir" op="equ" val="norm">
                <dgm:alg type="hierChild">
                  <dgm:param type="linDir" val="fromT"/>
                  <dgm:param type="chAlign" val="l"/>
                </dgm:alg>
              </dgm:if>
              <dgm:else name="Name10">
                <dgm:alg type="hierChild">
                  <dgm:param type="linDir" val="fromT"/>
                  <dgm:param type="chAlign" val="r"/>
                </dgm:alg>
              </dgm:else>
            </dgm:choose>
            <dgm:shape xmlns:r="http://schemas.openxmlformats.org/officeDocument/2006/relationships" r:blip="">
              <dgm:adjLst/>
            </dgm:shape>
            <dgm:presOf/>
            <dgm:constrLst/>
            <dgm:ruleLst/>
            <dgm:forEach name="repeat" axis="ch">
              <dgm:forEach name="Name11" axis="self" ptType="parTrans" cnt="1">
                <dgm:layoutNode name="conn2-1">
                  <dgm:choose name="Name12">
                    <dgm:if name="Name13" func="var" arg="dir" op="equ" val="norm">
                      <dgm:alg type="conn">
                        <dgm:param type="dim" val="1D"/>
                        <dgm:param type="begPts" val="midR"/>
                        <dgm:param type="endPts" val="midL"/>
                        <dgm:param type="endSty" val="noArr"/>
                      </dgm:alg>
                    </dgm:if>
                    <dgm:else name="Name14">
                      <dgm:alg type="conn">
                        <dgm:param type="dim" val="1D"/>
                        <dgm:param type="begPts" val="midL"/>
                        <dgm:param type="endPts" val="midR"/>
                        <dgm:param type="endSty" val="noArr"/>
                      </dgm:alg>
                    </dgm:else>
                  </dgm:choose>
                  <dgm:shape xmlns:r="http://schemas.openxmlformats.org/officeDocument/2006/relationships" type="conn" r:blip="">
                    <dgm:adjLst/>
                  </dgm:shape>
                  <dgm:presOf axis="self"/>
                  <dgm:constrLst>
                    <dgm:constr type="w" val="1"/>
                    <dgm:constr type="h" val="5"/>
                    <dgm:constr type="connDist"/>
                    <dgm:constr type="begPad"/>
                    <dgm:constr type="endPad"/>
                    <dgm:constr type="userA" for="ch" refType="connDist"/>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5" axis="self" ptType="node">
                <dgm:layoutNode name="root2">
                  <dgm:choose name="Name16">
                    <dgm:if name="Name17" func="var" arg="dir" op="equ" val="norm">
                      <dgm:alg type="hierRoot">
                        <dgm:param type="hierAlign" val="lCtrCh"/>
                      </dgm:alg>
                    </dgm:if>
                    <dgm:else name="Name18">
                      <dgm:alg type="hierRoot">
                        <dgm:param type="hierAlign" val="rCtrCh"/>
                      </dgm:alg>
                    </dgm:else>
                  </dgm:choose>
                  <dgm:shape xmlns:r="http://schemas.openxmlformats.org/officeDocument/2006/relationships" r:blip="">
                    <dgm:adjLst/>
                  </dgm:shape>
                  <dgm:presOf/>
                  <dgm:constrLst/>
                  <dgm:ruleLst/>
                  <dgm:layoutNode name="LevelTwoTextNode">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3hierChild">
                    <dgm:choose name="Name19">
                      <dgm:if name="Name20" func="var" arg="dir" op="equ" val="norm">
                        <dgm:alg type="hierChild">
                          <dgm:param type="linDir" val="fromT"/>
                          <dgm:param type="chAlign" val="l"/>
                        </dgm:alg>
                      </dgm:if>
                      <dgm:else name="Name21">
                        <dgm:alg type="hierChild">
                          <dgm:param type="linDir" val="fromT"/>
                          <dgm:param type="chAlign" val="r"/>
                        </dgm:alg>
                      </dgm:else>
                    </dgm:choose>
                    <dgm:shape xmlns:r="http://schemas.openxmlformats.org/officeDocument/2006/relationships" r:blip="">
                      <dgm:adjLst/>
                    </dgm:shape>
                    <dgm:presOf/>
                    <dgm:constrLst/>
                    <dgm:ruleLst/>
                    <dgm:forEach name="Name22" ref="repeat"/>
                  </dgm:layoutNode>
                </dgm:layoutNode>
              </dgm:forEach>
            </dgm:forEach>
          </dgm:layoutNode>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8/layout/HorizontalMultiLevelHierarchy">
  <dgm:title val=""/>
  <dgm:desc val=""/>
  <dgm:catLst>
    <dgm:cat type="hierarchy" pri="46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clrData>
  <dgm:layoutNode name="Name0">
    <dgm:varLst>
      <dgm:chPref val="1"/>
      <dgm:dir/>
      <dgm:animOne val="branch"/>
      <dgm:animLvl val="lvl"/>
      <dgm:resizeHandles val="exact"/>
    </dgm:varLst>
    <dgm:choose name="Name1">
      <dgm:if name="Name2" func="var" arg="dir" op="equ" val="norm">
        <dgm:alg type="hierChild">
          <dgm:param type="linDir" val="fromT"/>
          <dgm:param type="chAlign" val="l"/>
        </dgm:alg>
      </dgm:if>
      <dgm:else name="Name3">
        <dgm:alg type="hierChild">
          <dgm:param type="linDir" val="fromT"/>
          <dgm:param type="chAlign" val="r"/>
        </dgm:alg>
      </dgm:else>
    </dgm:choose>
    <dgm:shape xmlns:r="http://schemas.openxmlformats.org/officeDocument/2006/relationships" r:blip="">
      <dgm:adjLst/>
    </dgm:shape>
    <dgm:presOf/>
    <dgm:constrLst>
      <dgm:constr type="h" for="des" forName="LevelOneTextNode" refType="h"/>
      <dgm:constr type="w" for="des" forName="LevelOneTextNode" refType="h" refFor="des" refForName="LevelOneTextNode" fact="0.19"/>
      <dgm:constr type="h" for="des" forName="LevelTwoTextNode" refType="w" refFor="des" refForName="LevelOneTextNode"/>
      <dgm:constr type="w" for="des" forName="LevelTwoTextNode" refType="h" refFor="des" refForName="LevelTwoTextNode" fact="3.28"/>
      <dgm:constr type="sibSp" refType="h" refFor="des" refForName="LevelTwoTextNode" op="equ" fact="0.25"/>
      <dgm:constr type="sibSp" for="des" forName="level2hierChild" refType="h" refFor="des" refForName="LevelTwoTextNode" op="equ" fact="0.25"/>
      <dgm:constr type="sibSp" for="des" forName="level3hierChild" refType="h" refFor="des" refForName="LevelTwoTextNode" op="equ" fact="0.25"/>
      <dgm:constr type="sp" for="des" forName="root1" refType="w" refFor="des" refForName="LevelTwoTextNode" fact="0.2"/>
      <dgm:constr type="sp" for="des" forName="root2" refType="sp" refFor="des" refForName="root1" op="equ"/>
      <dgm:constr type="primFontSz" for="des" forName="LevelOneTextNode" op="equ" val="65"/>
      <dgm:constr type="primFontSz" for="des" forName="LevelTwoTextNode" op="equ" val="65"/>
      <dgm:constr type="primFontSz" for="des" forName="LevelTwoTextNode" refType="primFontSz" refFor="des" refForName="LevelOneTextNode" op="lte"/>
      <dgm:constr type="primFontSz" for="des" forName="connTx" op="equ" val="50"/>
      <dgm:constr type="primFontSz" for="des" forName="connTx" refType="primFontSz" refFor="des" refForName="LevelOneTextNode" op="lte" fact="0.78"/>
    </dgm:constrLst>
    <dgm:forEach name="Name4" axis="ch">
      <dgm:forEach name="Name5" axis="self" ptType="node">
        <dgm:layoutNode name="root1">
          <dgm:choose name="Name6">
            <dgm:if name="Name7" func="var" arg="dir" op="equ" val="norm">
              <dgm:alg type="hierRoot">
                <dgm:param type="hierAlign" val="lCtrCh"/>
              </dgm:alg>
            </dgm:if>
            <dgm:else name="Name8">
              <dgm:alg type="hierRoot">
                <dgm:param type="hierAlign" val="rCtrCh"/>
              </dgm:alg>
            </dgm:else>
          </dgm:choose>
          <dgm:shape xmlns:r="http://schemas.openxmlformats.org/officeDocument/2006/relationships" r:blip="">
            <dgm:adjLst/>
          </dgm:shape>
          <dgm:presOf/>
          <dgm:layoutNode name="LevelOneTextNode" styleLbl="node0">
            <dgm:varLst>
              <dgm:chPref val="3"/>
            </dgm:varLst>
            <dgm:alg type="tx">
              <dgm:param type="autoTxRot" val="grav"/>
            </dgm:alg>
            <dgm:choose name="Name9">
              <dgm:if name="Name10" func="var" arg="dir" op="equ" val="norm">
                <dgm:shape xmlns:r="http://schemas.openxmlformats.org/officeDocument/2006/relationships" rot="270" type="rect" r:blip="">
                  <dgm:adjLst/>
                </dgm:shape>
              </dgm:if>
              <dgm:else name="Name11">
                <dgm:shape xmlns:r="http://schemas.openxmlformats.org/officeDocument/2006/relationships" rot="90" type="rect" r:blip="">
                  <dgm:adjLst/>
                </dgm:shape>
              </dgm:else>
            </dgm:choose>
            <dgm:presOf axis="self"/>
            <dgm:constrLst>
              <dgm:constr type="tMarg" refType="primFontSz" fact="0.05"/>
              <dgm:constr type="bMarg" refType="primFontSz" fact="0.05"/>
              <dgm:constr type="lMarg" refType="primFontSz" fact="0.05"/>
              <dgm:constr type="rMarg" refType="primFontSz" fact="0.05"/>
            </dgm:constrLst>
            <dgm:ruleLst>
              <dgm:rule type="primFontSz" val="2" fact="NaN" max="NaN"/>
            </dgm:ruleLst>
          </dgm:layoutNode>
          <dgm:layoutNode name="level2hierChild">
            <dgm:choose name="Name12">
              <dgm:if name="Name13" func="var" arg="dir" op="equ" val="norm">
                <dgm:alg type="hierChild">
                  <dgm:param type="linDir" val="fromT"/>
                  <dgm:param type="chAlign" val="l"/>
                </dgm:alg>
              </dgm:if>
              <dgm:else name="Name14">
                <dgm:alg type="hierChild">
                  <dgm:param type="linDir" val="fromT"/>
                  <dgm:param type="chAlign" val="r"/>
                </dgm:alg>
              </dgm:else>
            </dgm:choose>
            <dgm:shape xmlns:r="http://schemas.openxmlformats.org/officeDocument/2006/relationships" r:blip="">
              <dgm:adjLst/>
            </dgm:shape>
            <dgm:presOf/>
            <dgm:forEach name="repeat" axis="ch">
              <dgm:forEach name="Name15" axis="self" ptType="parTrans" cnt="1">
                <dgm:layoutNode name="conn2-1">
                  <dgm:choose name="Name16">
                    <dgm:if name="Name17" func="var" arg="dir" op="equ" val="norm">
                      <dgm:alg type="conn">
                        <dgm:param type="dim" val="1D"/>
                        <dgm:param type="begPts" val="midR"/>
                        <dgm:param type="endPts" val="midL"/>
                        <dgm:param type="endSty" val="noArr"/>
                        <dgm:param type="connRout" val="bend"/>
                      </dgm:alg>
                    </dgm:if>
                    <dgm:else name="Name18">
                      <dgm:alg type="conn">
                        <dgm:param type="dim" val="1D"/>
                        <dgm:param type="begPts" val="midL"/>
                        <dgm:param type="endPts" val="midR"/>
                        <dgm:param type="endSty" val="noArr"/>
                        <dgm:param type="connRout" val="bend"/>
                      </dgm:alg>
                    </dgm:else>
                  </dgm:choose>
                  <dgm:shape xmlns:r="http://schemas.openxmlformats.org/officeDocument/2006/relationships" type="conn" r:blip="" zOrderOff="-99999">
                    <dgm:adjLst/>
                  </dgm:shape>
                  <dgm:presOf axis="self"/>
                  <dgm:constrLst>
                    <dgm:constr type="w" val="1"/>
                    <dgm:constr type="h" val="5"/>
                    <dgm:constr type="connDist"/>
                    <dgm:constr type="begPad"/>
                    <dgm:constr type="endPad"/>
                    <dgm:constr type="userA" for="ch" refType="connDist"/>
                  </dgm:constr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9" axis="self" ptType="node">
                <dgm:layoutNode name="root2">
                  <dgm:choose name="Name20">
                    <dgm:if name="Name21" func="var" arg="dir" op="equ" val="norm">
                      <dgm:alg type="hierRoot">
                        <dgm:param type="hierAlign" val="lCtrCh"/>
                      </dgm:alg>
                    </dgm:if>
                    <dgm:else name="Name22">
                      <dgm:alg type="hierRoot">
                        <dgm:param type="hierAlign" val="rCtrCh"/>
                      </dgm:alg>
                    </dgm:else>
                  </dgm:choose>
                  <dgm:shape xmlns:r="http://schemas.openxmlformats.org/officeDocument/2006/relationships" r:blip="">
                    <dgm:adjLst/>
                  </dgm:shape>
                  <dgm:presOf/>
                  <dgm:layoutNode name="LevelTwoTextNode">
                    <dgm:varLst>
                      <dgm:chPref val="3"/>
                    </dgm:varLst>
                    <dgm:alg type="tx"/>
                    <dgm:shape xmlns:r="http://schemas.openxmlformats.org/officeDocument/2006/relationships" type="rect" r:blip="">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2" fact="NaN" max="NaN"/>
                    </dgm:ruleLst>
                  </dgm:layoutNode>
                  <dgm:layoutNode name="level3hierChild">
                    <dgm:choose name="Name23">
                      <dgm:if name="Name24" func="var" arg="dir" op="equ" val="norm">
                        <dgm:alg type="hierChild">
                          <dgm:param type="linDir" val="fromT"/>
                          <dgm:param type="chAlign" val="l"/>
                        </dgm:alg>
                      </dgm:if>
                      <dgm:else name="Name25">
                        <dgm:alg type="hierChild">
                          <dgm:param type="linDir" val="fromT"/>
                          <dgm:param type="chAlign" val="r"/>
                        </dgm:alg>
                      </dgm:else>
                    </dgm:choose>
                    <dgm:shape xmlns:r="http://schemas.openxmlformats.org/officeDocument/2006/relationships" r:blip="">
                      <dgm:adjLst/>
                    </dgm:shape>
                    <dgm:presOf/>
                    <dgm:forEach name="Name26" ref="repeat"/>
                  </dgm:layoutNode>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smtClean="0">
                <a:latin typeface="+mn-lt"/>
                <a:cs typeface="+mn-cs"/>
              </a:defRPr>
            </a:lvl1pPr>
          </a:lstStyle>
          <a:p>
            <a:pPr>
              <a:defRPr/>
            </a:pPr>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smtClean="0">
                <a:latin typeface="+mn-lt"/>
                <a:cs typeface="+mn-cs"/>
              </a:defRPr>
            </a:lvl1pPr>
          </a:lstStyle>
          <a:p>
            <a:pPr>
              <a:defRPr/>
            </a:pPr>
            <a:fld id="{763438F2-FFAF-47A5-9663-DC5DB7901D17}" type="datetimeFigureOut">
              <a:rPr lang="en-US"/>
              <a:pPr>
                <a:defRPr/>
              </a:pPr>
              <a:t>1/29/2019</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smtClean="0">
                <a:latin typeface="+mn-lt"/>
                <a:cs typeface="+mn-cs"/>
              </a:defRPr>
            </a:lvl1pPr>
          </a:lstStyle>
          <a:p>
            <a:pPr>
              <a:defRPr/>
            </a:pPr>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atin typeface="Calibri" panose="020F0502020204030204" pitchFamily="34" charset="0"/>
                <a:cs typeface="Simplified Arabic" panose="02020603050405020304" pitchFamily="18" charset="-78"/>
              </a:defRPr>
            </a:lvl1pPr>
          </a:lstStyle>
          <a:p>
            <a:fld id="{53A078BA-11B0-4AA5-882C-B3ABA81EA047}" type="slidenum">
              <a:rPr lang="en-US" altLang="en-US" smtClean="0"/>
              <a:pPr/>
              <a:t>‹#›</a:t>
            </a:fld>
            <a:endParaRPr lang="en-US" altLang="en-US" dirty="0"/>
          </a:p>
        </p:txBody>
      </p:sp>
    </p:spTree>
    <p:extLst>
      <p:ext uri="{BB962C8B-B14F-4D97-AF65-F5344CB8AC3E}">
        <p14:creationId xmlns:p14="http://schemas.microsoft.com/office/powerpoint/2010/main" val="2930671843"/>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3A078BA-11B0-4AA5-882C-B3ABA81EA047}" type="slidenum">
              <a:rPr lang="en-US" altLang="en-US" smtClean="0"/>
              <a:pPr/>
              <a:t>10</a:t>
            </a:fld>
            <a:endParaRPr lang="en-US" altLang="en-US" dirty="0"/>
          </a:p>
        </p:txBody>
      </p:sp>
    </p:spTree>
    <p:extLst>
      <p:ext uri="{BB962C8B-B14F-4D97-AF65-F5344CB8AC3E}">
        <p14:creationId xmlns:p14="http://schemas.microsoft.com/office/powerpoint/2010/main" val="206581328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18D2FD4-ED65-4F5E-8FC0-7F35D36E3332}" type="slidenum">
              <a:rPr lang="en-US" smtClean="0"/>
              <a:pPr/>
              <a:t>27</a:t>
            </a:fld>
            <a:endParaRPr lang="en-US"/>
          </a:p>
        </p:txBody>
      </p:sp>
    </p:spTree>
    <p:extLst>
      <p:ext uri="{BB962C8B-B14F-4D97-AF65-F5344CB8AC3E}">
        <p14:creationId xmlns:p14="http://schemas.microsoft.com/office/powerpoint/2010/main" val="98381237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18D2FD4-ED65-4F5E-8FC0-7F35D36E3332}" type="slidenum">
              <a:rPr lang="en-US" smtClean="0"/>
              <a:pPr/>
              <a:t>28</a:t>
            </a:fld>
            <a:endParaRPr lang="en-US"/>
          </a:p>
        </p:txBody>
      </p:sp>
    </p:spTree>
    <p:extLst>
      <p:ext uri="{BB962C8B-B14F-4D97-AF65-F5344CB8AC3E}">
        <p14:creationId xmlns:p14="http://schemas.microsoft.com/office/powerpoint/2010/main" val="30903857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18D2FD4-ED65-4F5E-8FC0-7F35D36E3332}" type="slidenum">
              <a:rPr lang="en-US" smtClean="0"/>
              <a:pPr/>
              <a:t>30</a:t>
            </a:fld>
            <a:endParaRPr lang="en-US"/>
          </a:p>
        </p:txBody>
      </p:sp>
    </p:spTree>
    <p:extLst>
      <p:ext uri="{BB962C8B-B14F-4D97-AF65-F5344CB8AC3E}">
        <p14:creationId xmlns:p14="http://schemas.microsoft.com/office/powerpoint/2010/main" val="31757691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18D2FD4-ED65-4F5E-8FC0-7F35D36E3332}" type="slidenum">
              <a:rPr lang="en-US" smtClean="0"/>
              <a:pPr/>
              <a:t>31</a:t>
            </a:fld>
            <a:endParaRPr lang="en-US"/>
          </a:p>
        </p:txBody>
      </p:sp>
    </p:spTree>
    <p:extLst>
      <p:ext uri="{BB962C8B-B14F-4D97-AF65-F5344CB8AC3E}">
        <p14:creationId xmlns:p14="http://schemas.microsoft.com/office/powerpoint/2010/main" val="222116137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3A078BA-11B0-4AA5-882C-B3ABA81EA047}" type="slidenum">
              <a:rPr lang="en-US" altLang="en-US" smtClean="0"/>
              <a:pPr/>
              <a:t>33</a:t>
            </a:fld>
            <a:endParaRPr lang="en-US" altLang="en-US" dirty="0"/>
          </a:p>
        </p:txBody>
      </p:sp>
    </p:spTree>
    <p:extLst>
      <p:ext uri="{BB962C8B-B14F-4D97-AF65-F5344CB8AC3E}">
        <p14:creationId xmlns:p14="http://schemas.microsoft.com/office/powerpoint/2010/main" val="429488189"/>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3.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Master" Target="../slideMasters/slideMaster1.xml"/><Relationship Id="rId1" Type="http://schemas.openxmlformats.org/officeDocument/2006/relationships/themeOverride" Target="../theme/themeOverride4.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4" name="Right Triangle 3"/>
          <p:cNvSpPr/>
          <p:nvPr/>
        </p:nvSpPr>
        <p:spPr>
          <a:xfrm>
            <a:off x="0" y="4664075"/>
            <a:ext cx="9150350"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grpSp>
        <p:nvGrpSpPr>
          <p:cNvPr id="5" name="Group 15"/>
          <p:cNvGrpSpPr>
            <a:grpSpLocks/>
          </p:cNvGrpSpPr>
          <p:nvPr/>
        </p:nvGrpSpPr>
        <p:grpSpPr bwMode="auto">
          <a:xfrm>
            <a:off x="-3175" y="4953000"/>
            <a:ext cx="9147175" cy="1911350"/>
            <a:chOff x="-3765" y="4832896"/>
            <a:chExt cx="9147765" cy="2032192"/>
          </a:xfrm>
        </p:grpSpPr>
        <p:sp>
          <p:nvSpPr>
            <p:cNvPr id="6" name="Freeform 5"/>
            <p:cNvSpPr>
              <a:spLocks/>
            </p:cNvSpPr>
            <p:nvPr/>
          </p:nvSpPr>
          <p:spPr bwMode="auto">
            <a:xfrm>
              <a:off x="1687032" y="4832896"/>
              <a:ext cx="7456968" cy="51817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dirty="0">
                <a:latin typeface="+mn-lt"/>
                <a:cs typeface="Simplified Arabic" panose="02020603050405020304" pitchFamily="18" charset="-78"/>
              </a:endParaRPr>
            </a:p>
          </p:txBody>
        </p:sp>
        <p:sp>
          <p:nvSpPr>
            <p:cNvPr id="7" name="Freeform 6"/>
            <p:cNvSpPr>
              <a:spLocks/>
            </p:cNvSpPr>
            <p:nvPr/>
          </p:nvSpPr>
          <p:spPr bwMode="auto">
            <a:xfrm>
              <a:off x="35926" y="5135025"/>
              <a:ext cx="9108074" cy="838869"/>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dirty="0">
                <a:latin typeface="+mn-lt"/>
                <a:cs typeface="Simplified Arabic" panose="02020603050405020304" pitchFamily="18" charset="-78"/>
              </a:endParaRPr>
            </a:p>
          </p:txBody>
        </p:sp>
        <p:sp>
          <p:nvSpPr>
            <p:cNvPr id="8" name="Freeform 7"/>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cxnSp>
          <p:nvCxnSpPr>
            <p:cNvPr id="10" name="Straight Connector 9"/>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9" name="Title 8"/>
          <p:cNvSpPr>
            <a:spLocks noGrp="1"/>
          </p:cNvSpPr>
          <p:nvPr>
            <p:ph type="ctrTitle"/>
          </p:nvPr>
        </p:nvSpPr>
        <p:spPr>
          <a:xfrm>
            <a:off x="685800" y="1752601"/>
            <a:ext cx="7772400" cy="1829761"/>
          </a:xfrm>
        </p:spPr>
        <p:txBody>
          <a:bodyPr anchor="b"/>
          <a:lstStyle>
            <a:lvl1pPr algn="r">
              <a:defRPr sz="4800" b="1">
                <a:solidFill>
                  <a:schemeClr val="tx2"/>
                </a:solidFill>
                <a:effectLst>
                  <a:outerShdw blurRad="31750" dist="25400" dir="5400000" algn="tl" rotWithShape="0">
                    <a:srgbClr val="000000">
                      <a:alpha val="25000"/>
                    </a:srgbClr>
                  </a:outerShdw>
                </a:effectLst>
              </a:defRPr>
            </a:lvl1pPr>
            <a:extLst/>
          </a:lstStyle>
          <a:p>
            <a:r>
              <a:rPr lang="en-US"/>
              <a:t>Click to edit Master title style</a:t>
            </a:r>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lang="en-US"/>
              <a:t>Click to edit Master subtitle style</a:t>
            </a:r>
          </a:p>
        </p:txBody>
      </p:sp>
      <p:sp>
        <p:nvSpPr>
          <p:cNvPr id="11" name="Date Placeholder 29"/>
          <p:cNvSpPr>
            <a:spLocks noGrp="1"/>
          </p:cNvSpPr>
          <p:nvPr>
            <p:ph type="dt" sz="half" idx="10"/>
          </p:nvPr>
        </p:nvSpPr>
        <p:spPr/>
        <p:txBody>
          <a:bodyPr/>
          <a:lstStyle>
            <a:lvl1pPr>
              <a:defRPr smtClean="0">
                <a:solidFill>
                  <a:srgbClr val="FFFFFF"/>
                </a:solidFill>
              </a:defRPr>
            </a:lvl1pPr>
            <a:extLst/>
          </a:lstStyle>
          <a:p>
            <a:pPr>
              <a:defRPr/>
            </a:pPr>
            <a:fld id="{DEA037F3-00C6-4A14-9F47-02E5FB02B231}" type="datetime1">
              <a:rPr lang="en-US" smtClean="0"/>
              <a:t>1/29/2019</a:t>
            </a:fld>
            <a:endParaRPr lang="en-US" dirty="0"/>
          </a:p>
        </p:txBody>
      </p:sp>
      <p:sp>
        <p:nvSpPr>
          <p:cNvPr id="12" name="Footer Placeholder 18"/>
          <p:cNvSpPr>
            <a:spLocks noGrp="1"/>
          </p:cNvSpPr>
          <p:nvPr>
            <p:ph type="ftr" sz="quarter" idx="11"/>
          </p:nvPr>
        </p:nvSpPr>
        <p:spPr/>
        <p:txBody>
          <a:bodyPr/>
          <a:lstStyle>
            <a:lvl1pPr>
              <a:defRPr>
                <a:solidFill>
                  <a:schemeClr val="accent1">
                    <a:tint val="20000"/>
                  </a:schemeClr>
                </a:solidFill>
              </a:defRPr>
            </a:lvl1pPr>
            <a:extLst/>
          </a:lstStyle>
          <a:p>
            <a:pPr>
              <a:defRPr/>
            </a:pPr>
            <a:endParaRPr lang="en-US" dirty="0"/>
          </a:p>
        </p:txBody>
      </p:sp>
      <p:sp>
        <p:nvSpPr>
          <p:cNvPr id="13" name="Slide Number Placeholder 26"/>
          <p:cNvSpPr>
            <a:spLocks noGrp="1"/>
          </p:cNvSpPr>
          <p:nvPr>
            <p:ph type="sldNum" sz="quarter" idx="12"/>
          </p:nvPr>
        </p:nvSpPr>
        <p:spPr/>
        <p:txBody>
          <a:bodyPr/>
          <a:lstStyle>
            <a:lvl1pPr>
              <a:defRPr>
                <a:solidFill>
                  <a:srgbClr val="FFFFFF"/>
                </a:solidFill>
              </a:defRPr>
            </a:lvl1pPr>
          </a:lstStyle>
          <a:p>
            <a:fld id="{D6DA028E-B514-4AB6-B2EA-B51A3B5E11CF}" type="slidenum">
              <a:rPr lang="en-US" altLang="en-US"/>
              <a:pPr/>
              <a:t>‹#›</a:t>
            </a:fld>
            <a:endParaRPr lang="en-US" altLang="en-US" dirty="0"/>
          </a:p>
        </p:txBody>
      </p:sp>
    </p:spTree>
    <p:extLst>
      <p:ext uri="{BB962C8B-B14F-4D97-AF65-F5344CB8AC3E}">
        <p14:creationId xmlns:p14="http://schemas.microsoft.com/office/powerpoint/2010/main" val="965838522"/>
      </p:ext>
    </p:extLst>
  </p:cSld>
  <p:clrMapOvr>
    <a:masterClrMapping/>
  </p:clrMapOvr>
  <p:transition spd="slow">
    <p:push dir="u"/>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a:xfrm>
            <a:off x="457200" y="1481329"/>
            <a:ext cx="8229600" cy="4386071"/>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9"/>
          <p:cNvSpPr>
            <a:spLocks noGrp="1"/>
          </p:cNvSpPr>
          <p:nvPr>
            <p:ph type="dt" sz="half" idx="10"/>
          </p:nvPr>
        </p:nvSpPr>
        <p:spPr/>
        <p:txBody>
          <a:bodyPr/>
          <a:lstStyle>
            <a:lvl1pPr>
              <a:defRPr/>
            </a:lvl1pPr>
          </a:lstStyle>
          <a:p>
            <a:pPr>
              <a:defRPr/>
            </a:pPr>
            <a:fld id="{14EE94D3-DEFA-4B84-AAAB-039501F167A9}" type="datetime1">
              <a:rPr lang="en-US" smtClean="0"/>
              <a:t>1/29/2019</a:t>
            </a:fld>
            <a:endParaRPr lang="en-US" dirty="0"/>
          </a:p>
        </p:txBody>
      </p:sp>
      <p:sp>
        <p:nvSpPr>
          <p:cNvPr id="5" name="Footer Placeholder 21"/>
          <p:cNvSpPr>
            <a:spLocks noGrp="1"/>
          </p:cNvSpPr>
          <p:nvPr>
            <p:ph type="ftr" sz="quarter" idx="11"/>
          </p:nvPr>
        </p:nvSpPr>
        <p:spPr/>
        <p:txBody>
          <a:bodyPr/>
          <a:lstStyle>
            <a:lvl1pPr>
              <a:defRPr/>
            </a:lvl1pPr>
          </a:lstStyle>
          <a:p>
            <a:pPr>
              <a:defRPr/>
            </a:pPr>
            <a:endParaRPr lang="en-US" dirty="0"/>
          </a:p>
        </p:txBody>
      </p:sp>
      <p:sp>
        <p:nvSpPr>
          <p:cNvPr id="6" name="Slide Number Placeholder 17"/>
          <p:cNvSpPr>
            <a:spLocks noGrp="1"/>
          </p:cNvSpPr>
          <p:nvPr>
            <p:ph type="sldNum" sz="quarter" idx="12"/>
          </p:nvPr>
        </p:nvSpPr>
        <p:spPr/>
        <p:txBody>
          <a:bodyPr/>
          <a:lstStyle>
            <a:lvl1pPr>
              <a:defRPr/>
            </a:lvl1pPr>
          </a:lstStyle>
          <a:p>
            <a:fld id="{C9F4A4D9-ED05-4ACE-8A1A-B56A75B5D0D1}" type="slidenum">
              <a:rPr lang="en-US" altLang="en-US"/>
              <a:pPr/>
              <a:t>‹#›</a:t>
            </a:fld>
            <a:endParaRPr lang="en-US" altLang="en-US" dirty="0"/>
          </a:p>
        </p:txBody>
      </p:sp>
    </p:spTree>
    <p:extLst>
      <p:ext uri="{BB962C8B-B14F-4D97-AF65-F5344CB8AC3E}">
        <p14:creationId xmlns:p14="http://schemas.microsoft.com/office/powerpoint/2010/main" val="2798441020"/>
      </p:ext>
    </p:extLst>
  </p:cSld>
  <p:clrMapOvr>
    <a:masterClrMapping/>
  </p:clrMapOvr>
  <p:transition spd="slow">
    <p:push dir="u"/>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41"/>
            <a:ext cx="6324600" cy="559276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9"/>
          <p:cNvSpPr>
            <a:spLocks noGrp="1"/>
          </p:cNvSpPr>
          <p:nvPr>
            <p:ph type="dt" sz="half" idx="10"/>
          </p:nvPr>
        </p:nvSpPr>
        <p:spPr/>
        <p:txBody>
          <a:bodyPr/>
          <a:lstStyle>
            <a:lvl1pPr>
              <a:defRPr/>
            </a:lvl1pPr>
          </a:lstStyle>
          <a:p>
            <a:pPr>
              <a:defRPr/>
            </a:pPr>
            <a:fld id="{37B3457D-108B-4A9A-A238-FBB9182C6DD1}" type="datetime1">
              <a:rPr lang="en-US" smtClean="0"/>
              <a:t>1/29/2019</a:t>
            </a:fld>
            <a:endParaRPr lang="en-US" dirty="0"/>
          </a:p>
        </p:txBody>
      </p:sp>
      <p:sp>
        <p:nvSpPr>
          <p:cNvPr id="5" name="Footer Placeholder 21"/>
          <p:cNvSpPr>
            <a:spLocks noGrp="1"/>
          </p:cNvSpPr>
          <p:nvPr>
            <p:ph type="ftr" sz="quarter" idx="11"/>
          </p:nvPr>
        </p:nvSpPr>
        <p:spPr/>
        <p:txBody>
          <a:bodyPr/>
          <a:lstStyle>
            <a:lvl1pPr>
              <a:defRPr/>
            </a:lvl1pPr>
          </a:lstStyle>
          <a:p>
            <a:pPr>
              <a:defRPr/>
            </a:pPr>
            <a:endParaRPr lang="en-US" dirty="0"/>
          </a:p>
        </p:txBody>
      </p:sp>
      <p:sp>
        <p:nvSpPr>
          <p:cNvPr id="6" name="Slide Number Placeholder 17"/>
          <p:cNvSpPr>
            <a:spLocks noGrp="1"/>
          </p:cNvSpPr>
          <p:nvPr>
            <p:ph type="sldNum" sz="quarter" idx="12"/>
          </p:nvPr>
        </p:nvSpPr>
        <p:spPr/>
        <p:txBody>
          <a:bodyPr/>
          <a:lstStyle>
            <a:lvl1pPr>
              <a:defRPr/>
            </a:lvl1pPr>
          </a:lstStyle>
          <a:p>
            <a:fld id="{64F7AE81-4ABA-4122-AA68-6A9C22319880}" type="slidenum">
              <a:rPr lang="en-US" altLang="en-US"/>
              <a:pPr/>
              <a:t>‹#›</a:t>
            </a:fld>
            <a:endParaRPr lang="en-US" altLang="en-US" dirty="0"/>
          </a:p>
        </p:txBody>
      </p:sp>
    </p:spTree>
    <p:extLst>
      <p:ext uri="{BB962C8B-B14F-4D97-AF65-F5344CB8AC3E}">
        <p14:creationId xmlns:p14="http://schemas.microsoft.com/office/powerpoint/2010/main" val="3628316200"/>
      </p:ext>
    </p:extLst>
  </p:cSld>
  <p:clrMapOvr>
    <a:masterClrMapping/>
  </p:clrMapOvr>
  <p:transition spd="slow">
    <p:push dir="u"/>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Title 6"/>
          <p:cNvSpPr>
            <a:spLocks noGrp="1"/>
          </p:cNvSpPr>
          <p:nvPr>
            <p:ph type="title"/>
          </p:nvPr>
        </p:nvSpPr>
        <p:spPr/>
        <p:txBody>
          <a:bodyPr rtlCol="0"/>
          <a:lstStyle/>
          <a:p>
            <a:r>
              <a:rPr lang="en-US"/>
              <a:t>Click to edit Master title style</a:t>
            </a:r>
          </a:p>
        </p:txBody>
      </p:sp>
      <p:sp>
        <p:nvSpPr>
          <p:cNvPr id="4" name="Date Placeholder 9"/>
          <p:cNvSpPr>
            <a:spLocks noGrp="1"/>
          </p:cNvSpPr>
          <p:nvPr>
            <p:ph type="dt" sz="half" idx="10"/>
          </p:nvPr>
        </p:nvSpPr>
        <p:spPr/>
        <p:txBody>
          <a:bodyPr/>
          <a:lstStyle>
            <a:lvl1pPr>
              <a:defRPr/>
            </a:lvl1pPr>
          </a:lstStyle>
          <a:p>
            <a:pPr>
              <a:defRPr/>
            </a:pPr>
            <a:fld id="{A891B99F-86B5-457B-9DEA-B22AD8D2ADE8}" type="datetime1">
              <a:rPr lang="en-US" smtClean="0"/>
              <a:t>1/29/2019</a:t>
            </a:fld>
            <a:endParaRPr lang="en-US" dirty="0"/>
          </a:p>
        </p:txBody>
      </p:sp>
      <p:sp>
        <p:nvSpPr>
          <p:cNvPr id="5" name="Footer Placeholder 21"/>
          <p:cNvSpPr>
            <a:spLocks noGrp="1"/>
          </p:cNvSpPr>
          <p:nvPr>
            <p:ph type="ftr" sz="quarter" idx="11"/>
          </p:nvPr>
        </p:nvSpPr>
        <p:spPr/>
        <p:txBody>
          <a:bodyPr/>
          <a:lstStyle>
            <a:lvl1pPr>
              <a:defRPr/>
            </a:lvl1pPr>
          </a:lstStyle>
          <a:p>
            <a:pPr>
              <a:defRPr/>
            </a:pPr>
            <a:endParaRPr lang="en-US" dirty="0"/>
          </a:p>
        </p:txBody>
      </p:sp>
      <p:sp>
        <p:nvSpPr>
          <p:cNvPr id="6" name="Slide Number Placeholder 17"/>
          <p:cNvSpPr>
            <a:spLocks noGrp="1"/>
          </p:cNvSpPr>
          <p:nvPr>
            <p:ph type="sldNum" sz="quarter" idx="12"/>
          </p:nvPr>
        </p:nvSpPr>
        <p:spPr/>
        <p:txBody>
          <a:bodyPr/>
          <a:lstStyle>
            <a:lvl1pPr>
              <a:defRPr/>
            </a:lvl1pPr>
          </a:lstStyle>
          <a:p>
            <a:fld id="{5CC9CE27-4982-444C-9312-3DD47D12EDF3}" type="slidenum">
              <a:rPr lang="en-US" altLang="en-US"/>
              <a:pPr/>
              <a:t>‹#›</a:t>
            </a:fld>
            <a:endParaRPr lang="en-US" altLang="en-US" dirty="0"/>
          </a:p>
        </p:txBody>
      </p:sp>
    </p:spTree>
    <p:extLst>
      <p:ext uri="{BB962C8B-B14F-4D97-AF65-F5344CB8AC3E}">
        <p14:creationId xmlns:p14="http://schemas.microsoft.com/office/powerpoint/2010/main" val="547888255"/>
      </p:ext>
    </p:extLst>
  </p:cSld>
  <p:clrMapOvr>
    <a:masterClrMapping/>
  </p:clrMapOvr>
  <p:transition spd="slow">
    <p:push dir="u"/>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4" name="Chevron 3"/>
          <p:cNvSpPr/>
          <p:nvPr/>
        </p:nvSpPr>
        <p:spPr>
          <a:xfrm>
            <a:off x="3636963" y="3005138"/>
            <a:ext cx="182562"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fontAlgn="auto">
              <a:spcBef>
                <a:spcPts val="0"/>
              </a:spcBef>
              <a:spcAft>
                <a:spcPts val="0"/>
              </a:spcAft>
              <a:defRPr/>
            </a:pPr>
            <a:endParaRPr lang="en-US" dirty="0"/>
          </a:p>
        </p:txBody>
      </p:sp>
      <p:sp>
        <p:nvSpPr>
          <p:cNvPr id="5" name="Chevron 4"/>
          <p:cNvSpPr/>
          <p:nvPr/>
        </p:nvSpPr>
        <p:spPr>
          <a:xfrm>
            <a:off x="3449638" y="3005138"/>
            <a:ext cx="18415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fontAlgn="auto">
              <a:spcBef>
                <a:spcPts val="0"/>
              </a:spcBef>
              <a:spcAft>
                <a:spcPts val="0"/>
              </a:spcAft>
              <a:defRPr/>
            </a:pPr>
            <a:endParaRPr lang="en-US" dirty="0"/>
          </a:p>
        </p:txBody>
      </p:sp>
      <p:sp>
        <p:nvSpPr>
          <p:cNvPr id="2" name="Title 1"/>
          <p:cNvSpPr>
            <a:spLocks noGrp="1"/>
          </p:cNvSpPr>
          <p:nvPr>
            <p:ph type="title"/>
          </p:nvPr>
        </p:nvSpPr>
        <p:spPr>
          <a:xfrm>
            <a:off x="722376" y="1059712"/>
            <a:ext cx="7772400" cy="1828800"/>
          </a:xfrm>
        </p:spPr>
        <p:txBody>
          <a:bodyPr anchor="b"/>
          <a:lstStyle>
            <a:lvl1pPr algn="r">
              <a:buNone/>
              <a:defRPr sz="4800" b="1" cap="none" baseline="0">
                <a:effectLst>
                  <a:outerShdw blurRad="31750" dist="25400" dir="5400000" algn="tl" rotWithShape="0">
                    <a:srgbClr val="000000">
                      <a:alpha val="25000"/>
                    </a:srgbClr>
                  </a:outerShdw>
                </a:effectLst>
              </a:defRPr>
            </a:lvl1pPr>
            <a:extLst/>
          </a:lstStyle>
          <a:p>
            <a:r>
              <a:rPr lang="en-US"/>
              <a:t>Click to edit Master title style</a:t>
            </a:r>
          </a:p>
        </p:txBody>
      </p:sp>
      <p:sp>
        <p:nvSpPr>
          <p:cNvPr id="3" name="Text Placeholder 2"/>
          <p:cNvSpPr>
            <a:spLocks noGrp="1"/>
          </p:cNvSpPr>
          <p:nvPr>
            <p:ph type="body" idx="1"/>
          </p:nvPr>
        </p:nvSpPr>
        <p:spPr>
          <a:xfrm>
            <a:off x="3922713" y="2931712"/>
            <a:ext cx="4572000" cy="1454888"/>
          </a:xfrm>
        </p:spPr>
        <p:txBody>
          <a:bodyPr/>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a:r>
              <a:rPr lang="en-US"/>
              <a:t>Click to edit Master text styles</a:t>
            </a:r>
          </a:p>
        </p:txBody>
      </p:sp>
      <p:sp>
        <p:nvSpPr>
          <p:cNvPr id="6" name="Date Placeholder 3"/>
          <p:cNvSpPr>
            <a:spLocks noGrp="1"/>
          </p:cNvSpPr>
          <p:nvPr>
            <p:ph type="dt" sz="half" idx="10"/>
          </p:nvPr>
        </p:nvSpPr>
        <p:spPr/>
        <p:txBody>
          <a:bodyPr/>
          <a:lstStyle>
            <a:lvl1pPr>
              <a:defRPr/>
            </a:lvl1pPr>
            <a:extLst/>
          </a:lstStyle>
          <a:p>
            <a:pPr>
              <a:defRPr/>
            </a:pPr>
            <a:fld id="{635B2C79-A93B-4041-ACB9-4CB0FA349F85}" type="datetime1">
              <a:rPr lang="en-US" smtClean="0"/>
              <a:t>1/29/2019</a:t>
            </a:fld>
            <a:endParaRPr lang="en-US" dirty="0"/>
          </a:p>
        </p:txBody>
      </p:sp>
      <p:sp>
        <p:nvSpPr>
          <p:cNvPr id="7" name="Footer Placeholder 4"/>
          <p:cNvSpPr>
            <a:spLocks noGrp="1"/>
          </p:cNvSpPr>
          <p:nvPr>
            <p:ph type="ftr" sz="quarter" idx="11"/>
          </p:nvPr>
        </p:nvSpPr>
        <p:spPr/>
        <p:txBody>
          <a:bodyPr/>
          <a:lstStyle>
            <a:lvl1pPr>
              <a:defRPr/>
            </a:lvl1pPr>
            <a:extLst/>
          </a:lstStyle>
          <a:p>
            <a:pPr>
              <a:defRPr/>
            </a:pPr>
            <a:endParaRPr lang="en-US" dirty="0"/>
          </a:p>
        </p:txBody>
      </p:sp>
      <p:sp>
        <p:nvSpPr>
          <p:cNvPr id="8" name="Slide Number Placeholder 5"/>
          <p:cNvSpPr>
            <a:spLocks noGrp="1"/>
          </p:cNvSpPr>
          <p:nvPr>
            <p:ph type="sldNum" sz="quarter" idx="12"/>
          </p:nvPr>
        </p:nvSpPr>
        <p:spPr/>
        <p:txBody>
          <a:bodyPr/>
          <a:lstStyle>
            <a:lvl1pPr>
              <a:defRPr/>
            </a:lvl1pPr>
          </a:lstStyle>
          <a:p>
            <a:fld id="{63F130A3-53D0-4DA5-AFC3-BDBB5488FCCC}" type="slidenum">
              <a:rPr lang="en-US" altLang="en-US"/>
              <a:pPr/>
              <a:t>‹#›</a:t>
            </a:fld>
            <a:endParaRPr lang="en-US" altLang="en-US" dirty="0"/>
          </a:p>
        </p:txBody>
      </p:sp>
    </p:spTree>
    <p:extLst>
      <p:ext uri="{BB962C8B-B14F-4D97-AF65-F5344CB8AC3E}">
        <p14:creationId xmlns:p14="http://schemas.microsoft.com/office/powerpoint/2010/main" val="3177205225"/>
      </p:ext>
    </p:extLst>
  </p:cSld>
  <p:clrMapOvr>
    <a:overrideClrMapping bg1="dk1" tx1="lt1" bg2="dk2" tx2="lt2" accent1="accent1" accent2="accent2" accent3="accent3" accent4="accent4" accent5="accent5" accent6="accent6" hlink="hlink" folHlink="folHlink"/>
  </p:clrMapOvr>
  <p:transition spd="slow">
    <p:push dir="u"/>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Title 7"/>
          <p:cNvSpPr>
            <a:spLocks noGrp="1"/>
          </p:cNvSpPr>
          <p:nvPr>
            <p:ph type="title"/>
          </p:nvPr>
        </p:nvSpPr>
        <p:spPr/>
        <p:txBody>
          <a:bodyPr rtlCol="0"/>
          <a:lstStyle/>
          <a:p>
            <a:r>
              <a:rPr lang="en-US"/>
              <a:t>Click to edit Master title style</a:t>
            </a:r>
          </a:p>
        </p:txBody>
      </p:sp>
      <p:sp>
        <p:nvSpPr>
          <p:cNvPr id="5" name="Date Placeholder 4"/>
          <p:cNvSpPr>
            <a:spLocks noGrp="1"/>
          </p:cNvSpPr>
          <p:nvPr>
            <p:ph type="dt" sz="half" idx="10"/>
          </p:nvPr>
        </p:nvSpPr>
        <p:spPr/>
        <p:txBody>
          <a:bodyPr/>
          <a:lstStyle>
            <a:lvl1pPr>
              <a:defRPr/>
            </a:lvl1pPr>
            <a:extLst/>
          </a:lstStyle>
          <a:p>
            <a:pPr>
              <a:defRPr/>
            </a:pPr>
            <a:fld id="{5B76D581-0785-472F-8555-3AAD7AC6D365}" type="datetime1">
              <a:rPr lang="en-US" smtClean="0"/>
              <a:t>1/29/2019</a:t>
            </a:fld>
            <a:endParaRPr lang="en-US" dirty="0"/>
          </a:p>
        </p:txBody>
      </p:sp>
      <p:sp>
        <p:nvSpPr>
          <p:cNvPr id="6" name="Footer Placeholder 5"/>
          <p:cNvSpPr>
            <a:spLocks noGrp="1"/>
          </p:cNvSpPr>
          <p:nvPr>
            <p:ph type="ftr" sz="quarter" idx="11"/>
          </p:nvPr>
        </p:nvSpPr>
        <p:spPr/>
        <p:txBody>
          <a:bodyPr/>
          <a:lstStyle>
            <a:lvl1pPr>
              <a:defRPr/>
            </a:lvl1pPr>
            <a:extLst/>
          </a:lstStyle>
          <a:p>
            <a:pPr>
              <a:defRPr/>
            </a:pPr>
            <a:endParaRPr lang="en-US" dirty="0"/>
          </a:p>
        </p:txBody>
      </p:sp>
      <p:sp>
        <p:nvSpPr>
          <p:cNvPr id="7" name="Slide Number Placeholder 6"/>
          <p:cNvSpPr>
            <a:spLocks noGrp="1"/>
          </p:cNvSpPr>
          <p:nvPr>
            <p:ph type="sldNum" sz="quarter" idx="12"/>
          </p:nvPr>
        </p:nvSpPr>
        <p:spPr/>
        <p:txBody>
          <a:bodyPr/>
          <a:lstStyle>
            <a:lvl1pPr>
              <a:defRPr/>
            </a:lvl1pPr>
          </a:lstStyle>
          <a:p>
            <a:fld id="{2712445D-6287-4F25-973C-D1263A2BE7DF}" type="slidenum">
              <a:rPr lang="en-US" altLang="en-US"/>
              <a:pPr/>
              <a:t>‹#›</a:t>
            </a:fld>
            <a:endParaRPr lang="en-US" altLang="en-US" dirty="0"/>
          </a:p>
        </p:txBody>
      </p:sp>
    </p:spTree>
    <p:extLst>
      <p:ext uri="{BB962C8B-B14F-4D97-AF65-F5344CB8AC3E}">
        <p14:creationId xmlns:p14="http://schemas.microsoft.com/office/powerpoint/2010/main" val="3162837076"/>
      </p:ext>
    </p:extLst>
  </p:cSld>
  <p:clrMapOvr>
    <a:overrideClrMapping bg1="dk1" tx1="lt1" bg2="dk2" tx2="lt2" accent1="accent1" accent2="accent2" accent3="accent3" accent4="accent4" accent5="accent5" accent6="accent6" hlink="hlink" folHlink="folHlink"/>
  </p:clrMapOvr>
  <p:transition spd="slow">
    <p:push dir="u"/>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lstStyle>
            <a:lvl1pPr>
              <a:defRPr/>
            </a:lvl1pPr>
            <a:extLst/>
          </a:lstStyle>
          <a:p>
            <a:r>
              <a:rPr lang="en-US"/>
              <a:t>Click to edit Master title style</a:t>
            </a:r>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a:r>
              <a:rPr lang="en-US"/>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a:r>
              <a:rPr lang="en-US"/>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lvl1pPr>
              <a:defRPr/>
            </a:lvl1pPr>
            <a:extLst/>
          </a:lstStyle>
          <a:p>
            <a:pPr>
              <a:defRPr/>
            </a:pPr>
            <a:fld id="{F3B96FCA-24C5-4F38-BD6D-721D42E797D1}" type="datetime1">
              <a:rPr lang="en-US" smtClean="0"/>
              <a:t>1/29/2019</a:t>
            </a:fld>
            <a:endParaRPr lang="en-US" dirty="0"/>
          </a:p>
        </p:txBody>
      </p:sp>
      <p:sp>
        <p:nvSpPr>
          <p:cNvPr id="8" name="Footer Placeholder 7"/>
          <p:cNvSpPr>
            <a:spLocks noGrp="1"/>
          </p:cNvSpPr>
          <p:nvPr>
            <p:ph type="ftr" sz="quarter" idx="11"/>
          </p:nvPr>
        </p:nvSpPr>
        <p:spPr/>
        <p:txBody>
          <a:bodyPr/>
          <a:lstStyle>
            <a:lvl1pPr>
              <a:defRPr/>
            </a:lvl1pPr>
            <a:extLst/>
          </a:lstStyle>
          <a:p>
            <a:pPr>
              <a:defRPr/>
            </a:pPr>
            <a:endParaRPr lang="en-US" dirty="0"/>
          </a:p>
        </p:txBody>
      </p:sp>
      <p:sp>
        <p:nvSpPr>
          <p:cNvPr id="9" name="Slide Number Placeholder 8"/>
          <p:cNvSpPr>
            <a:spLocks noGrp="1"/>
          </p:cNvSpPr>
          <p:nvPr>
            <p:ph type="sldNum" sz="quarter" idx="12"/>
          </p:nvPr>
        </p:nvSpPr>
        <p:spPr/>
        <p:txBody>
          <a:bodyPr/>
          <a:lstStyle>
            <a:lvl1pPr>
              <a:defRPr/>
            </a:lvl1pPr>
          </a:lstStyle>
          <a:p>
            <a:fld id="{613609EC-8B2B-4DD3-B05B-EE53E6BEA5B3}" type="slidenum">
              <a:rPr lang="en-US" altLang="en-US"/>
              <a:pPr/>
              <a:t>‹#›</a:t>
            </a:fld>
            <a:endParaRPr lang="en-US" altLang="en-US" dirty="0"/>
          </a:p>
        </p:txBody>
      </p:sp>
    </p:spTree>
    <p:extLst>
      <p:ext uri="{BB962C8B-B14F-4D97-AF65-F5344CB8AC3E}">
        <p14:creationId xmlns:p14="http://schemas.microsoft.com/office/powerpoint/2010/main" val="2500437263"/>
      </p:ext>
    </p:extLst>
  </p:cSld>
  <p:clrMapOvr>
    <a:overrideClrMapping bg1="lt1" tx1="dk1" bg2="lt2" tx2="dk2" accent1="accent1" accent2="accent2" accent3="accent3" accent4="accent4" accent5="accent5" accent6="accent6" hlink="hlink" folHlink="folHlink"/>
  </p:clrMapOvr>
  <p:transition spd="slow">
    <p:push dir="u"/>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rtlCol="0"/>
          <a:lstStyle/>
          <a:p>
            <a:r>
              <a:rPr lang="en-US"/>
              <a:t>Click to edit Master title style</a:t>
            </a:r>
          </a:p>
        </p:txBody>
      </p:sp>
      <p:sp>
        <p:nvSpPr>
          <p:cNvPr id="3" name="Date Placeholder 2"/>
          <p:cNvSpPr>
            <a:spLocks noGrp="1"/>
          </p:cNvSpPr>
          <p:nvPr>
            <p:ph type="dt" sz="half" idx="10"/>
          </p:nvPr>
        </p:nvSpPr>
        <p:spPr/>
        <p:txBody>
          <a:bodyPr/>
          <a:lstStyle>
            <a:lvl1pPr>
              <a:defRPr/>
            </a:lvl1pPr>
            <a:extLst/>
          </a:lstStyle>
          <a:p>
            <a:pPr>
              <a:defRPr/>
            </a:pPr>
            <a:fld id="{8C7A67E2-B2C9-4558-9219-C50CD37656EE}" type="datetime1">
              <a:rPr lang="en-US" smtClean="0"/>
              <a:t>1/29/2019</a:t>
            </a:fld>
            <a:endParaRPr lang="en-US" dirty="0"/>
          </a:p>
        </p:txBody>
      </p:sp>
      <p:sp>
        <p:nvSpPr>
          <p:cNvPr id="4" name="Footer Placeholder 3"/>
          <p:cNvSpPr>
            <a:spLocks noGrp="1"/>
          </p:cNvSpPr>
          <p:nvPr>
            <p:ph type="ftr" sz="quarter" idx="11"/>
          </p:nvPr>
        </p:nvSpPr>
        <p:spPr/>
        <p:txBody>
          <a:bodyPr/>
          <a:lstStyle>
            <a:lvl1pPr>
              <a:defRPr/>
            </a:lvl1pPr>
            <a:extLst/>
          </a:lstStyle>
          <a:p>
            <a:pPr>
              <a:defRPr/>
            </a:pPr>
            <a:endParaRPr lang="en-US" dirty="0"/>
          </a:p>
        </p:txBody>
      </p:sp>
      <p:sp>
        <p:nvSpPr>
          <p:cNvPr id="5" name="Slide Number Placeholder 4"/>
          <p:cNvSpPr>
            <a:spLocks noGrp="1"/>
          </p:cNvSpPr>
          <p:nvPr>
            <p:ph type="sldNum" sz="quarter" idx="12"/>
          </p:nvPr>
        </p:nvSpPr>
        <p:spPr/>
        <p:txBody>
          <a:bodyPr/>
          <a:lstStyle>
            <a:lvl1pPr>
              <a:defRPr/>
            </a:lvl1pPr>
          </a:lstStyle>
          <a:p>
            <a:fld id="{6179A3DA-7CEC-45FF-91E5-2A27438CC260}" type="slidenum">
              <a:rPr lang="en-US" altLang="en-US"/>
              <a:pPr/>
              <a:t>‹#›</a:t>
            </a:fld>
            <a:endParaRPr lang="en-US" altLang="en-US" dirty="0"/>
          </a:p>
        </p:txBody>
      </p:sp>
    </p:spTree>
    <p:extLst>
      <p:ext uri="{BB962C8B-B14F-4D97-AF65-F5344CB8AC3E}">
        <p14:creationId xmlns:p14="http://schemas.microsoft.com/office/powerpoint/2010/main" val="1921198393"/>
      </p:ext>
    </p:extLst>
  </p:cSld>
  <p:clrMapOvr>
    <a:overrideClrMapping bg1="dk1" tx1="lt1" bg2="dk2" tx2="lt2" accent1="accent1" accent2="accent2" accent3="accent3" accent4="accent4" accent5="accent5" accent6="accent6" hlink="hlink" folHlink="folHlink"/>
  </p:clrMapOvr>
  <p:transition spd="slow">
    <p:push dir="u"/>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9"/>
          <p:cNvSpPr>
            <a:spLocks noGrp="1"/>
          </p:cNvSpPr>
          <p:nvPr>
            <p:ph type="dt" sz="half" idx="10"/>
          </p:nvPr>
        </p:nvSpPr>
        <p:spPr/>
        <p:txBody>
          <a:bodyPr/>
          <a:lstStyle>
            <a:lvl1pPr>
              <a:defRPr/>
            </a:lvl1pPr>
          </a:lstStyle>
          <a:p>
            <a:pPr>
              <a:defRPr/>
            </a:pPr>
            <a:fld id="{3600CB09-8A7D-47A9-98B1-9704C8333E6E}" type="datetime1">
              <a:rPr lang="en-US" smtClean="0"/>
              <a:t>1/29/2019</a:t>
            </a:fld>
            <a:endParaRPr lang="en-US" dirty="0"/>
          </a:p>
        </p:txBody>
      </p:sp>
      <p:sp>
        <p:nvSpPr>
          <p:cNvPr id="3" name="Footer Placeholder 21"/>
          <p:cNvSpPr>
            <a:spLocks noGrp="1"/>
          </p:cNvSpPr>
          <p:nvPr>
            <p:ph type="ftr" sz="quarter" idx="11"/>
          </p:nvPr>
        </p:nvSpPr>
        <p:spPr/>
        <p:txBody>
          <a:bodyPr/>
          <a:lstStyle>
            <a:lvl1pPr>
              <a:defRPr/>
            </a:lvl1pPr>
          </a:lstStyle>
          <a:p>
            <a:pPr>
              <a:defRPr/>
            </a:pPr>
            <a:endParaRPr lang="en-US" dirty="0"/>
          </a:p>
        </p:txBody>
      </p:sp>
      <p:sp>
        <p:nvSpPr>
          <p:cNvPr id="4" name="Slide Number Placeholder 17"/>
          <p:cNvSpPr>
            <a:spLocks noGrp="1"/>
          </p:cNvSpPr>
          <p:nvPr>
            <p:ph type="sldNum" sz="quarter" idx="12"/>
          </p:nvPr>
        </p:nvSpPr>
        <p:spPr/>
        <p:txBody>
          <a:bodyPr/>
          <a:lstStyle>
            <a:lvl1pPr>
              <a:defRPr/>
            </a:lvl1pPr>
          </a:lstStyle>
          <a:p>
            <a:fld id="{0DC03BF1-4270-4B6D-84EA-FD2A929024F0}" type="slidenum">
              <a:rPr lang="en-US" altLang="en-US"/>
              <a:pPr/>
              <a:t>‹#›</a:t>
            </a:fld>
            <a:endParaRPr lang="en-US" altLang="en-US" dirty="0"/>
          </a:p>
        </p:txBody>
      </p:sp>
    </p:spTree>
    <p:extLst>
      <p:ext uri="{BB962C8B-B14F-4D97-AF65-F5344CB8AC3E}">
        <p14:creationId xmlns:p14="http://schemas.microsoft.com/office/powerpoint/2010/main" val="1605166619"/>
      </p:ext>
    </p:extLst>
  </p:cSld>
  <p:clrMapOvr>
    <a:masterClrMapping/>
  </p:clrMapOvr>
  <p:transition spd="slow">
    <p:push dir="u"/>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anchor="t">
            <a:noAutofit/>
            <a:sp3d prstMaterial="softEdge">
              <a:bevelT w="0" h="0"/>
            </a:sp3d>
          </a:bodyPr>
          <a:lstStyle>
            <a:lvl1pPr algn="r">
              <a:buNone/>
              <a:defRPr sz="2500" b="0">
                <a:solidFill>
                  <a:schemeClr val="accent1"/>
                </a:solidFill>
                <a:effectLst/>
              </a:defRPr>
            </a:lvl1pPr>
            <a:extLst/>
          </a:lstStyle>
          <a:p>
            <a:r>
              <a:rPr lang="en-US"/>
              <a:t>Click to edit Master title style</a:t>
            </a:r>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a:r>
              <a:rPr lang="en-US"/>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lvl1pPr>
              <a:defRPr/>
            </a:lvl1pPr>
            <a:extLst/>
          </a:lstStyle>
          <a:p>
            <a:pPr>
              <a:defRPr/>
            </a:pPr>
            <a:fld id="{E271CC95-4FE0-4790-8547-CBBAAFF94676}" type="datetime1">
              <a:rPr lang="en-US" smtClean="0"/>
              <a:t>1/29/2019</a:t>
            </a:fld>
            <a:endParaRPr lang="en-US" dirty="0"/>
          </a:p>
        </p:txBody>
      </p:sp>
      <p:sp>
        <p:nvSpPr>
          <p:cNvPr id="6" name="Footer Placeholder 5"/>
          <p:cNvSpPr>
            <a:spLocks noGrp="1"/>
          </p:cNvSpPr>
          <p:nvPr>
            <p:ph type="ftr" sz="quarter" idx="11"/>
          </p:nvPr>
        </p:nvSpPr>
        <p:spPr/>
        <p:txBody>
          <a:bodyPr/>
          <a:lstStyle>
            <a:lvl1pPr>
              <a:defRPr/>
            </a:lvl1pPr>
            <a:extLst/>
          </a:lstStyle>
          <a:p>
            <a:pPr>
              <a:defRPr/>
            </a:pPr>
            <a:endParaRPr lang="en-US" dirty="0"/>
          </a:p>
        </p:txBody>
      </p:sp>
      <p:sp>
        <p:nvSpPr>
          <p:cNvPr id="7" name="Slide Number Placeholder 6"/>
          <p:cNvSpPr>
            <a:spLocks noGrp="1"/>
          </p:cNvSpPr>
          <p:nvPr>
            <p:ph type="sldNum" sz="quarter" idx="12"/>
          </p:nvPr>
        </p:nvSpPr>
        <p:spPr/>
        <p:txBody>
          <a:bodyPr/>
          <a:lstStyle>
            <a:lvl1pPr>
              <a:defRPr/>
            </a:lvl1pPr>
          </a:lstStyle>
          <a:p>
            <a:fld id="{F6CF19CC-F72A-450D-942A-CED7DC44845B}" type="slidenum">
              <a:rPr lang="en-US" altLang="en-US"/>
              <a:pPr/>
              <a:t>‹#›</a:t>
            </a:fld>
            <a:endParaRPr lang="en-US" altLang="en-US" dirty="0"/>
          </a:p>
        </p:txBody>
      </p:sp>
    </p:spTree>
    <p:extLst>
      <p:ext uri="{BB962C8B-B14F-4D97-AF65-F5344CB8AC3E}">
        <p14:creationId xmlns:p14="http://schemas.microsoft.com/office/powerpoint/2010/main" val="1685781505"/>
      </p:ext>
    </p:extLst>
  </p:cSld>
  <p:clrMapOvr>
    <a:overrideClrMapping bg1="lt1" tx1="dk1" bg2="lt2" tx2="dk2" accent1="accent1" accent2="accent2" accent3="accent3" accent4="accent4" accent5="accent5" accent6="accent6" hlink="hlink" folHlink="folHlink"/>
  </p:clrMapOvr>
  <p:transition spd="slow">
    <p:push dir="u"/>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5" name="Freeform 4"/>
          <p:cNvSpPr>
            <a:spLocks/>
          </p:cNvSpPr>
          <p:nvPr/>
        </p:nvSpPr>
        <p:spPr bwMode="auto">
          <a:xfrm>
            <a:off x="500063" y="5945188"/>
            <a:ext cx="4940300" cy="9207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dirty="0">
              <a:latin typeface="+mn-lt"/>
              <a:cs typeface="Simplified Arabic" panose="02020603050405020304" pitchFamily="18" charset="-78"/>
            </a:endParaRPr>
          </a:p>
        </p:txBody>
      </p:sp>
      <p:sp>
        <p:nvSpPr>
          <p:cNvPr id="6" name="Freeform 5"/>
          <p:cNvSpPr>
            <a:spLocks/>
          </p:cNvSpPr>
          <p:nvPr/>
        </p:nvSpPr>
        <p:spPr bwMode="auto">
          <a:xfrm>
            <a:off x="485775" y="5938838"/>
            <a:ext cx="3690938"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dirty="0">
              <a:latin typeface="+mn-lt"/>
              <a:cs typeface="Simplified Arabic" panose="02020603050405020304" pitchFamily="18" charset="-78"/>
            </a:endParaRPr>
          </a:p>
        </p:txBody>
      </p:sp>
      <p:sp>
        <p:nvSpPr>
          <p:cNvPr id="7" name="Right Triangle 6"/>
          <p:cNvSpPr>
            <a:spLocks/>
          </p:cNvSpPr>
          <p:nvPr/>
        </p:nvSpPr>
        <p:spPr bwMode="auto">
          <a:xfrm>
            <a:off x="-6042" y="5791253"/>
            <a:ext cx="3402314" cy="1080868"/>
          </a:xfrm>
          <a:prstGeom prst="rtTriangle">
            <a:avLst/>
          </a:prstGeom>
          <a:blipFill>
            <a:blip r:embed="rId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cxnSp>
        <p:nvCxnSpPr>
          <p:cNvPr id="8" name="Straight Connector 7"/>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Chevron 8"/>
          <p:cNvSpPr/>
          <p:nvPr/>
        </p:nvSpPr>
        <p:spPr>
          <a:xfrm>
            <a:off x="8664575" y="4987925"/>
            <a:ext cx="182563"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fontAlgn="auto">
              <a:spcBef>
                <a:spcPts val="0"/>
              </a:spcBef>
              <a:spcAft>
                <a:spcPts val="0"/>
              </a:spcAft>
              <a:defRPr/>
            </a:pPr>
            <a:endParaRPr lang="en-US" dirty="0"/>
          </a:p>
        </p:txBody>
      </p:sp>
      <p:sp>
        <p:nvSpPr>
          <p:cNvPr id="10" name="Chevron 9"/>
          <p:cNvSpPr/>
          <p:nvPr/>
        </p:nvSpPr>
        <p:spPr>
          <a:xfrm>
            <a:off x="8477250" y="4987925"/>
            <a:ext cx="182563"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fontAlgn="auto">
              <a:spcBef>
                <a:spcPts val="0"/>
              </a:spcBef>
              <a:spcAft>
                <a:spcPts val="0"/>
              </a:spcAft>
              <a:defRPr/>
            </a:pPr>
            <a:endParaRPr lang="en-US" dirty="0"/>
          </a:p>
        </p:txBody>
      </p:sp>
      <p:sp>
        <p:nvSpPr>
          <p:cNvPr id="4" name="Text Placeholder 3"/>
          <p:cNvSpPr>
            <a:spLocks noGrp="1"/>
          </p:cNvSpPr>
          <p:nvPr>
            <p:ph type="body" sz="half" idx="2"/>
          </p:nvPr>
        </p:nvSpPr>
        <p:spPr>
          <a:xfrm>
            <a:off x="1141232" y="5443402"/>
            <a:ext cx="7162800" cy="648232"/>
          </a:xfrm>
          <a:noFill/>
        </p:spPr>
        <p:txBody>
          <a:bodyPr tIns="0"/>
          <a:lstStyle>
            <a:lvl1pPr marL="0" marR="18288" indent="0" algn="r">
              <a:buNone/>
              <a:defRPr sz="1400"/>
            </a:lvl1pPr>
            <a:lvl2pPr>
              <a:defRPr sz="1200"/>
            </a:lvl2pPr>
            <a:lvl3pPr>
              <a:defRPr sz="1000"/>
            </a:lvl3pPr>
            <a:lvl4pPr>
              <a:defRPr sz="900"/>
            </a:lvl4pPr>
            <a:lvl5pPr>
              <a:defRPr sz="900"/>
            </a:lvl5pPr>
            <a:extLst/>
          </a:lstStyle>
          <a:p>
            <a:pPr lvl="0"/>
            <a:r>
              <a:rPr lang="en-US"/>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normAutofit/>
          </a:bodyPr>
          <a:lstStyle>
            <a:lvl1pPr marL="0" indent="0">
              <a:buNone/>
              <a:defRPr sz="3200"/>
            </a:lvl1pPr>
            <a:extLst/>
          </a:lstStyle>
          <a:p>
            <a:pPr lvl="0"/>
            <a:r>
              <a:rPr lang="en-US" noProof="0" dirty="0"/>
              <a:t>Click icon to add picture</a:t>
            </a:r>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lang="en-US"/>
              <a:t>Click to edit Master title style</a:t>
            </a:r>
          </a:p>
        </p:txBody>
      </p:sp>
      <p:sp>
        <p:nvSpPr>
          <p:cNvPr id="11" name="Date Placeholder 4"/>
          <p:cNvSpPr>
            <a:spLocks noGrp="1"/>
          </p:cNvSpPr>
          <p:nvPr>
            <p:ph type="dt" sz="half" idx="10"/>
          </p:nvPr>
        </p:nvSpPr>
        <p:spPr/>
        <p:txBody>
          <a:bodyPr/>
          <a:lstStyle>
            <a:lvl1pPr>
              <a:defRPr smtClean="0">
                <a:solidFill>
                  <a:schemeClr val="tx1"/>
                </a:solidFill>
              </a:defRPr>
            </a:lvl1pPr>
            <a:extLst/>
          </a:lstStyle>
          <a:p>
            <a:pPr>
              <a:defRPr/>
            </a:pPr>
            <a:fld id="{B16E0622-B11E-40C4-BEFF-07960BDD82A0}" type="datetime1">
              <a:rPr lang="en-US" smtClean="0"/>
              <a:t>1/29/2019</a:t>
            </a:fld>
            <a:endParaRPr lang="en-US" dirty="0"/>
          </a:p>
        </p:txBody>
      </p:sp>
      <p:sp>
        <p:nvSpPr>
          <p:cNvPr id="12" name="Footer Placeholder 5"/>
          <p:cNvSpPr>
            <a:spLocks noGrp="1"/>
          </p:cNvSpPr>
          <p:nvPr>
            <p:ph type="ftr" sz="quarter" idx="11"/>
          </p:nvPr>
        </p:nvSpPr>
        <p:spPr/>
        <p:txBody>
          <a:bodyPr/>
          <a:lstStyle>
            <a:lvl1pPr>
              <a:defRPr>
                <a:solidFill>
                  <a:schemeClr val="tx1"/>
                </a:solidFill>
              </a:defRPr>
            </a:lvl1pPr>
            <a:extLst/>
          </a:lstStyle>
          <a:p>
            <a:pPr>
              <a:defRPr/>
            </a:pPr>
            <a:endParaRPr lang="en-US" dirty="0"/>
          </a:p>
        </p:txBody>
      </p:sp>
      <p:sp>
        <p:nvSpPr>
          <p:cNvPr id="13" name="Slide Number Placeholder 6"/>
          <p:cNvSpPr>
            <a:spLocks noGrp="1"/>
          </p:cNvSpPr>
          <p:nvPr>
            <p:ph type="sldNum" sz="quarter" idx="12"/>
          </p:nvPr>
        </p:nvSpPr>
        <p:spPr/>
        <p:txBody>
          <a:bodyPr/>
          <a:lstStyle>
            <a:lvl1pPr>
              <a:defRPr/>
            </a:lvl1pPr>
          </a:lstStyle>
          <a:p>
            <a:fld id="{EE1FC46B-7DE7-4DE1-B5DD-59B25234D861}" type="slidenum">
              <a:rPr lang="en-US" altLang="en-US"/>
              <a:pPr/>
              <a:t>‹#›</a:t>
            </a:fld>
            <a:endParaRPr lang="en-US" altLang="en-US" dirty="0"/>
          </a:p>
        </p:txBody>
      </p:sp>
    </p:spTree>
    <p:extLst>
      <p:ext uri="{BB962C8B-B14F-4D97-AF65-F5344CB8AC3E}">
        <p14:creationId xmlns:p14="http://schemas.microsoft.com/office/powerpoint/2010/main" val="1982552013"/>
      </p:ext>
    </p:extLst>
  </p:cSld>
  <p:clrMapOvr>
    <a:overrideClrMapping bg1="dk1" tx1="lt1" bg2="dk2" tx2="lt2" accent1="accent1" accent2="accent2" accent3="accent3" accent4="accent4" accent5="accent5" accent6="accent6" hlink="hlink" folHlink="folHlink"/>
  </p:clrMapOvr>
  <p:transition spd="slow">
    <p:push dir="u"/>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006666"/>
        </a:solidFill>
        <a:effectLst/>
      </p:bgPr>
    </p:bg>
    <p:spTree>
      <p:nvGrpSpPr>
        <p:cNvPr id="1" name=""/>
        <p:cNvGrpSpPr/>
        <p:nvPr/>
      </p:nvGrpSpPr>
      <p:grpSpPr>
        <a:xfrm>
          <a:off x="0" y="0"/>
          <a:ext cx="0" cy="0"/>
          <a:chOff x="0" y="0"/>
          <a:chExt cx="0" cy="0"/>
        </a:xfrm>
      </p:grpSpPr>
      <p:sp>
        <p:nvSpPr>
          <p:cNvPr id="13" name="Freeform 12"/>
          <p:cNvSpPr>
            <a:spLocks/>
          </p:cNvSpPr>
          <p:nvPr/>
        </p:nvSpPr>
        <p:spPr bwMode="auto">
          <a:xfrm>
            <a:off x="500063" y="5945188"/>
            <a:ext cx="4940300" cy="9207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dirty="0">
              <a:latin typeface="+mn-lt"/>
              <a:cs typeface="Simplified Arabic" panose="02020603050405020304" pitchFamily="18" charset="-78"/>
            </a:endParaRPr>
          </a:p>
        </p:txBody>
      </p:sp>
      <p:sp>
        <p:nvSpPr>
          <p:cNvPr id="12" name="Freeform 11"/>
          <p:cNvSpPr>
            <a:spLocks/>
          </p:cNvSpPr>
          <p:nvPr/>
        </p:nvSpPr>
        <p:spPr bwMode="auto">
          <a:xfrm>
            <a:off x="485775" y="5938838"/>
            <a:ext cx="3690938"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dirty="0">
              <a:latin typeface="+mn-lt"/>
              <a:cs typeface="Simplified Arabic" panose="02020603050405020304" pitchFamily="18" charset="-78"/>
            </a:endParaRPr>
          </a:p>
        </p:txBody>
      </p:sp>
      <p:sp>
        <p:nvSpPr>
          <p:cNvPr id="14" name="Right Triangle 13"/>
          <p:cNvSpPr>
            <a:spLocks/>
          </p:cNvSpPr>
          <p:nvPr/>
        </p:nvSpPr>
        <p:spPr bwMode="auto">
          <a:xfrm>
            <a:off x="-6042" y="5791253"/>
            <a:ext cx="3402314" cy="1080868"/>
          </a:xfrm>
          <a:prstGeom prst="rtTriangle">
            <a:avLst/>
          </a:prstGeom>
          <a:blipFill>
            <a:blip r:embed="rId1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p>
            <a:r>
              <a:rPr lang="en-US"/>
              <a:t>Click to edit Master title style</a:t>
            </a:r>
          </a:p>
        </p:txBody>
      </p:sp>
      <p:sp>
        <p:nvSpPr>
          <p:cNvPr id="1033" name="Text Placeholder 29"/>
          <p:cNvSpPr>
            <a:spLocks noGrp="1"/>
          </p:cNvSpPr>
          <p:nvPr>
            <p:ph type="body" idx="1"/>
          </p:nvPr>
        </p:nvSpPr>
        <p:spPr bwMode="auto">
          <a:xfrm>
            <a:off x="457200" y="1481138"/>
            <a:ext cx="8229600" cy="4525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 name="Date Placeholder 9"/>
          <p:cNvSpPr>
            <a:spLocks noGrp="1"/>
          </p:cNvSpPr>
          <p:nvPr>
            <p:ph type="dt" sz="half" idx="2"/>
          </p:nvPr>
        </p:nvSpPr>
        <p:spPr>
          <a:xfrm>
            <a:off x="6727825" y="6408738"/>
            <a:ext cx="1919288" cy="365125"/>
          </a:xfrm>
          <a:prstGeom prst="rect">
            <a:avLst/>
          </a:prstGeom>
        </p:spPr>
        <p:txBody>
          <a:bodyPr vert="horz" anchor="b"/>
          <a:lstStyle>
            <a:lvl1pPr algn="l" eaLnBrk="1" fontAlgn="auto" latinLnBrk="0" hangingPunct="1">
              <a:spcBef>
                <a:spcPts val="0"/>
              </a:spcBef>
              <a:spcAft>
                <a:spcPts val="0"/>
              </a:spcAft>
              <a:defRPr kumimoji="0" sz="1000" smtClean="0">
                <a:solidFill>
                  <a:schemeClr val="tx1"/>
                </a:solidFill>
                <a:latin typeface="+mn-lt"/>
                <a:cs typeface="+mn-cs"/>
              </a:defRPr>
            </a:lvl1pPr>
            <a:extLst/>
          </a:lstStyle>
          <a:p>
            <a:pPr>
              <a:defRPr/>
            </a:pPr>
            <a:fld id="{ED347310-100E-4B26-9C4B-28F50F69F450}" type="datetime1">
              <a:rPr lang="en-US" smtClean="0"/>
              <a:t>1/29/2019</a:t>
            </a:fld>
            <a:endParaRPr lang="en-US" dirty="0"/>
          </a:p>
        </p:txBody>
      </p:sp>
      <p:sp>
        <p:nvSpPr>
          <p:cNvPr id="22" name="Footer Placeholder 21"/>
          <p:cNvSpPr>
            <a:spLocks noGrp="1"/>
          </p:cNvSpPr>
          <p:nvPr>
            <p:ph type="ftr" sz="quarter" idx="3"/>
          </p:nvPr>
        </p:nvSpPr>
        <p:spPr>
          <a:xfrm>
            <a:off x="4379913" y="6408738"/>
            <a:ext cx="2351087" cy="365125"/>
          </a:xfrm>
          <a:prstGeom prst="rect">
            <a:avLst/>
          </a:prstGeom>
        </p:spPr>
        <p:txBody>
          <a:bodyPr vert="horz" anchor="b"/>
          <a:lstStyle>
            <a:lvl1pPr algn="r" eaLnBrk="1" fontAlgn="auto" latinLnBrk="0" hangingPunct="1">
              <a:spcBef>
                <a:spcPts val="0"/>
              </a:spcBef>
              <a:spcAft>
                <a:spcPts val="0"/>
              </a:spcAft>
              <a:defRPr kumimoji="0" sz="1000">
                <a:solidFill>
                  <a:schemeClr val="tx1"/>
                </a:solidFill>
                <a:latin typeface="+mn-lt"/>
                <a:cs typeface="+mn-cs"/>
              </a:defRPr>
            </a:lvl1pPr>
            <a:extLst/>
          </a:lstStyle>
          <a:p>
            <a:pPr>
              <a:defRPr/>
            </a:pPr>
            <a:endParaRPr lang="en-US" dirty="0"/>
          </a:p>
        </p:txBody>
      </p:sp>
      <p:sp>
        <p:nvSpPr>
          <p:cNvPr id="18" name="Slide Number Placeholder 17"/>
          <p:cNvSpPr>
            <a:spLocks noGrp="1"/>
          </p:cNvSpPr>
          <p:nvPr>
            <p:ph type="sldNum" sz="quarter" idx="4"/>
          </p:nvPr>
        </p:nvSpPr>
        <p:spPr>
          <a:xfrm>
            <a:off x="8647113" y="6408738"/>
            <a:ext cx="366712" cy="365125"/>
          </a:xfrm>
          <a:prstGeom prst="rect">
            <a:avLst/>
          </a:prstGeom>
        </p:spPr>
        <p:txBody>
          <a:bodyPr vert="horz" wrap="square" lIns="91440" tIns="45720" rIns="91440" bIns="45720" numCol="1" anchor="b" anchorCtr="0" compatLnSpc="1">
            <a:prstTxWarp prst="textNoShape">
              <a:avLst/>
            </a:prstTxWarp>
          </a:bodyPr>
          <a:lstStyle>
            <a:lvl1pPr algn="r">
              <a:defRPr sz="1000">
                <a:latin typeface="Lucida Sans Unicode" panose="020B0602030504020204" pitchFamily="34" charset="0"/>
                <a:cs typeface="Simplified Arabic" panose="02020603050405020304" pitchFamily="18" charset="-78"/>
              </a:defRPr>
            </a:lvl1pPr>
          </a:lstStyle>
          <a:p>
            <a:fld id="{F4F7265A-0115-4F7F-9917-C4E5D848EC5A}" type="slidenum">
              <a:rPr lang="en-US" altLang="en-US" smtClean="0"/>
              <a:pPr/>
              <a:t>‹#›</a:t>
            </a:fld>
            <a:endParaRPr lang="en-US" altLang="en-US" dirty="0"/>
          </a:p>
        </p:txBody>
      </p:sp>
    </p:spTree>
  </p:cSld>
  <p:clrMap bg1="lt1" tx1="dk1" bg2="lt2" tx2="dk2" accent1="accent1" accent2="accent2" accent3="accent3" accent4="accent4" accent5="accent5" accent6="accent6" hlink="hlink" folHlink="folHlink"/>
  <p:sldLayoutIdLst>
    <p:sldLayoutId id="2147483683" r:id="rId1"/>
    <p:sldLayoutId id="2147483679" r:id="rId2"/>
    <p:sldLayoutId id="2147483684" r:id="rId3"/>
    <p:sldLayoutId id="2147483685" r:id="rId4"/>
    <p:sldLayoutId id="2147483686" r:id="rId5"/>
    <p:sldLayoutId id="2147483687" r:id="rId6"/>
    <p:sldLayoutId id="2147483680" r:id="rId7"/>
    <p:sldLayoutId id="2147483688" r:id="rId8"/>
    <p:sldLayoutId id="2147483689" r:id="rId9"/>
    <p:sldLayoutId id="2147483681" r:id="rId10"/>
    <p:sldLayoutId id="2147483682" r:id="rId11"/>
  </p:sldLayoutIdLst>
  <p:transition spd="slow">
    <p:push dir="u"/>
  </p:transition>
  <p:hf hdr="0" ftr="0" dt="0"/>
  <p:txStyles>
    <p:titleStyle>
      <a:lvl1pPr algn="l" rtl="0" fontAlgn="base">
        <a:spcBef>
          <a:spcPct val="0"/>
        </a:spcBef>
        <a:spcAft>
          <a:spcPct val="0"/>
        </a:spcAft>
        <a:defRPr sz="4100" b="1" kern="1200">
          <a:solidFill>
            <a:schemeClr val="tx2"/>
          </a:solidFill>
          <a:effectLst>
            <a:outerShdw blurRad="31750" dist="25400" dir="5400000" algn="tl" rotWithShape="0">
              <a:srgbClr val="000000">
                <a:alpha val="25000"/>
              </a:srgbClr>
            </a:outerShdw>
          </a:effectLst>
          <a:latin typeface="+mj-lt"/>
          <a:ea typeface="+mj-ea"/>
          <a:cs typeface="+mj-cs"/>
        </a:defRPr>
      </a:lvl1pPr>
      <a:lvl2pPr algn="l" rtl="0" fontAlgn="base">
        <a:spcBef>
          <a:spcPct val="0"/>
        </a:spcBef>
        <a:spcAft>
          <a:spcPct val="0"/>
        </a:spcAft>
        <a:defRPr sz="4100" b="1">
          <a:solidFill>
            <a:schemeClr val="tx2"/>
          </a:solidFill>
          <a:latin typeface="Lucida Sans Unicode" panose="020B0602030504020204" pitchFamily="34" charset="0"/>
        </a:defRPr>
      </a:lvl2pPr>
      <a:lvl3pPr algn="l" rtl="0" fontAlgn="base">
        <a:spcBef>
          <a:spcPct val="0"/>
        </a:spcBef>
        <a:spcAft>
          <a:spcPct val="0"/>
        </a:spcAft>
        <a:defRPr sz="4100" b="1">
          <a:solidFill>
            <a:schemeClr val="tx2"/>
          </a:solidFill>
          <a:latin typeface="Lucida Sans Unicode" panose="020B0602030504020204" pitchFamily="34" charset="0"/>
        </a:defRPr>
      </a:lvl3pPr>
      <a:lvl4pPr algn="l" rtl="0" fontAlgn="base">
        <a:spcBef>
          <a:spcPct val="0"/>
        </a:spcBef>
        <a:spcAft>
          <a:spcPct val="0"/>
        </a:spcAft>
        <a:defRPr sz="4100" b="1">
          <a:solidFill>
            <a:schemeClr val="tx2"/>
          </a:solidFill>
          <a:latin typeface="Lucida Sans Unicode" panose="020B0602030504020204" pitchFamily="34" charset="0"/>
        </a:defRPr>
      </a:lvl4pPr>
      <a:lvl5pPr algn="l" rtl="0" fontAlgn="base">
        <a:spcBef>
          <a:spcPct val="0"/>
        </a:spcBef>
        <a:spcAft>
          <a:spcPct val="0"/>
        </a:spcAft>
        <a:defRPr sz="4100" b="1">
          <a:solidFill>
            <a:schemeClr val="tx2"/>
          </a:solidFill>
          <a:latin typeface="Lucida Sans Unicode" panose="020B0602030504020204" pitchFamily="34" charset="0"/>
        </a:defRPr>
      </a:lvl5pPr>
      <a:lvl6pPr marL="457200" algn="l" rtl="0" fontAlgn="base">
        <a:spcBef>
          <a:spcPct val="0"/>
        </a:spcBef>
        <a:spcAft>
          <a:spcPct val="0"/>
        </a:spcAft>
        <a:defRPr sz="4100" b="1">
          <a:solidFill>
            <a:schemeClr val="tx2"/>
          </a:solidFill>
          <a:latin typeface="Lucida Sans Unicode" panose="020B0602030504020204" pitchFamily="34" charset="0"/>
        </a:defRPr>
      </a:lvl6pPr>
      <a:lvl7pPr marL="914400" algn="l" rtl="0" fontAlgn="base">
        <a:spcBef>
          <a:spcPct val="0"/>
        </a:spcBef>
        <a:spcAft>
          <a:spcPct val="0"/>
        </a:spcAft>
        <a:defRPr sz="4100" b="1">
          <a:solidFill>
            <a:schemeClr val="tx2"/>
          </a:solidFill>
          <a:latin typeface="Lucida Sans Unicode" panose="020B0602030504020204" pitchFamily="34" charset="0"/>
        </a:defRPr>
      </a:lvl7pPr>
      <a:lvl8pPr marL="1371600" algn="l" rtl="0" fontAlgn="base">
        <a:spcBef>
          <a:spcPct val="0"/>
        </a:spcBef>
        <a:spcAft>
          <a:spcPct val="0"/>
        </a:spcAft>
        <a:defRPr sz="4100" b="1">
          <a:solidFill>
            <a:schemeClr val="tx2"/>
          </a:solidFill>
          <a:latin typeface="Lucida Sans Unicode" panose="020B0602030504020204" pitchFamily="34" charset="0"/>
        </a:defRPr>
      </a:lvl8pPr>
      <a:lvl9pPr marL="1828800" algn="l" rtl="0" fontAlgn="base">
        <a:spcBef>
          <a:spcPct val="0"/>
        </a:spcBef>
        <a:spcAft>
          <a:spcPct val="0"/>
        </a:spcAft>
        <a:defRPr sz="4100" b="1">
          <a:solidFill>
            <a:schemeClr val="tx2"/>
          </a:solidFill>
          <a:latin typeface="Lucida Sans Unicode" panose="020B0602030504020204" pitchFamily="34" charset="0"/>
        </a:defRPr>
      </a:lvl9pPr>
      <a:extLst/>
    </p:titleStyle>
    <p:bodyStyle>
      <a:lvl1pPr marL="365125" indent="-255588" algn="l" rtl="0" fontAlgn="base">
        <a:spcBef>
          <a:spcPts val="400"/>
        </a:spcBef>
        <a:spcAft>
          <a:spcPct val="0"/>
        </a:spcAft>
        <a:buClr>
          <a:schemeClr val="accent1"/>
        </a:buClr>
        <a:buSzPct val="68000"/>
        <a:buFont typeface="Wingdings 3" panose="05040102010807070707" pitchFamily="18" charset="2"/>
        <a:buChar char=""/>
        <a:defRPr sz="2700" kern="1200">
          <a:solidFill>
            <a:schemeClr val="tx1"/>
          </a:solidFill>
          <a:latin typeface="+mn-lt"/>
          <a:ea typeface="+mn-ea"/>
          <a:cs typeface="+mn-cs"/>
        </a:defRPr>
      </a:lvl1pPr>
      <a:lvl2pPr marL="620713" indent="-228600" algn="l" rtl="0" fontAlgn="base">
        <a:spcBef>
          <a:spcPts val="325"/>
        </a:spcBef>
        <a:spcAft>
          <a:spcPct val="0"/>
        </a:spcAft>
        <a:buClr>
          <a:schemeClr val="accent1"/>
        </a:buClr>
        <a:buFont typeface="Verdana" panose="020B0604030504040204" pitchFamily="34" charset="0"/>
        <a:buChar char="◦"/>
        <a:defRPr sz="2300" kern="1200">
          <a:solidFill>
            <a:schemeClr val="tx1"/>
          </a:solidFill>
          <a:latin typeface="+mn-lt"/>
          <a:ea typeface="+mn-ea"/>
          <a:cs typeface="+mn-cs"/>
        </a:defRPr>
      </a:lvl2pPr>
      <a:lvl3pPr marL="858838" indent="-228600" algn="l" rtl="0" fontAlgn="base">
        <a:spcBef>
          <a:spcPts val="350"/>
        </a:spcBef>
        <a:spcAft>
          <a:spcPct val="0"/>
        </a:spcAft>
        <a:buClr>
          <a:schemeClr val="accent2"/>
        </a:buClr>
        <a:buSzPct val="100000"/>
        <a:buFont typeface="Wingdings 2" panose="05020102010507070707" pitchFamily="18" charset="2"/>
        <a:buChar char=""/>
        <a:defRPr sz="2100" kern="1200">
          <a:solidFill>
            <a:schemeClr val="tx1"/>
          </a:solidFill>
          <a:latin typeface="+mn-lt"/>
          <a:ea typeface="+mn-ea"/>
          <a:cs typeface="+mn-cs"/>
        </a:defRPr>
      </a:lvl3pPr>
      <a:lvl4pPr marL="1143000" indent="-228600" algn="l" rtl="0" fontAlgn="base">
        <a:spcBef>
          <a:spcPts val="350"/>
        </a:spcBef>
        <a:spcAft>
          <a:spcPct val="0"/>
        </a:spcAft>
        <a:buClr>
          <a:schemeClr val="accent2"/>
        </a:buClr>
        <a:buFont typeface="Wingdings 2" panose="05020102010507070707" pitchFamily="18" charset="2"/>
        <a:buChar char=""/>
        <a:defRPr sz="1900" kern="1200">
          <a:solidFill>
            <a:schemeClr val="tx1"/>
          </a:solidFill>
          <a:latin typeface="+mn-lt"/>
          <a:ea typeface="+mn-ea"/>
          <a:cs typeface="+mn-cs"/>
        </a:defRPr>
      </a:lvl4pPr>
      <a:lvl5pPr marL="1371600" indent="-228600" algn="l" rtl="0" fontAlgn="base">
        <a:spcBef>
          <a:spcPts val="350"/>
        </a:spcBef>
        <a:spcAft>
          <a:spcPct val="0"/>
        </a:spcAft>
        <a:buClr>
          <a:schemeClr val="accent2"/>
        </a:buClr>
        <a:buFont typeface="Wingdings 2" panose="05020102010507070707" pitchFamily="18" charset="2"/>
        <a:buChar char=""/>
        <a:defRPr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3.xml"/><Relationship Id="rId7" Type="http://schemas.openxmlformats.org/officeDocument/2006/relationships/image" Target="../media/image2.png"/><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diagramLayout" Target="../diagrams/layout4.xml"/><Relationship Id="rId7" Type="http://schemas.openxmlformats.org/officeDocument/2006/relationships/image" Target="../media/image2.png"/><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14.xml.rels><?xml version="1.0" encoding="UTF-8" standalone="yes"?>
<Relationships xmlns="http://schemas.openxmlformats.org/package/2006/relationships"><Relationship Id="rId3" Type="http://schemas.openxmlformats.org/officeDocument/2006/relationships/diagramLayout" Target="../diagrams/layout5.xml"/><Relationship Id="rId7" Type="http://schemas.openxmlformats.org/officeDocument/2006/relationships/image" Target="../media/image2.png"/><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diagramLayout" Target="../diagrams/layout6.xml"/><Relationship Id="rId7" Type="http://schemas.openxmlformats.org/officeDocument/2006/relationships/image" Target="../media/image2.png"/><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7" Type="http://schemas.openxmlformats.org/officeDocument/2006/relationships/image" Target="../media/image2.png"/><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2.xml"/><Relationship Id="rId7" Type="http://schemas.openxmlformats.org/officeDocument/2006/relationships/image" Target="../media/image2.png"/><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06666"/>
        </a:solidFill>
        <a:effectLst/>
      </p:bgPr>
    </p:bg>
    <p:spTree>
      <p:nvGrpSpPr>
        <p:cNvPr id="1" name=""/>
        <p:cNvGrpSpPr/>
        <p:nvPr/>
      </p:nvGrpSpPr>
      <p:grpSpPr>
        <a:xfrm>
          <a:off x="0" y="0"/>
          <a:ext cx="0" cy="0"/>
          <a:chOff x="0" y="0"/>
          <a:chExt cx="0" cy="0"/>
        </a:xfrm>
      </p:grpSpPr>
      <p:pic>
        <p:nvPicPr>
          <p:cNvPr id="5" name="Content Placeholder 3"/>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124200" y="3657600"/>
            <a:ext cx="2286000" cy="22860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
        <p:nvSpPr>
          <p:cNvPr id="3" name="Title 2"/>
          <p:cNvSpPr>
            <a:spLocks noGrp="1"/>
          </p:cNvSpPr>
          <p:nvPr>
            <p:ph type="ctrTitle"/>
          </p:nvPr>
        </p:nvSpPr>
        <p:spPr>
          <a:xfrm>
            <a:off x="685800" y="1295400"/>
            <a:ext cx="7772400" cy="2057400"/>
          </a:xfrm>
        </p:spPr>
        <p:txBody>
          <a:bodyPr>
            <a:normAutofit/>
          </a:bodyPr>
          <a:lstStyle/>
          <a:p>
            <a:pPr algn="ctr" rtl="1"/>
            <a:r>
              <a:rPr lang="ar-JO"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التعريف </a:t>
            </a:r>
            <a:r>
              <a:rPr lang="ar-JO"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بالحق</a:t>
            </a:r>
            <a:r>
              <a:rPr lang="en-US"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 </a:t>
            </a:r>
            <a:r>
              <a:rPr lang="ar-JO"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بأنواعه</a:t>
            </a:r>
            <a:endParaRPr lang="en-US" dirty="0">
              <a:solidFill>
                <a:srgbClr val="FFFF00"/>
              </a:solidFill>
              <a:latin typeface="Simplified Arabic" panose="02020603050405020304" pitchFamily="18" charset="-78"/>
              <a:cs typeface="Simplified Arabic" panose="02020603050405020304" pitchFamily="18" charset="-78"/>
            </a:endParaRPr>
          </a:p>
        </p:txBody>
      </p:sp>
      <p:sp>
        <p:nvSpPr>
          <p:cNvPr id="2" name="Slide Number Placeholder 1"/>
          <p:cNvSpPr>
            <a:spLocks noGrp="1"/>
          </p:cNvSpPr>
          <p:nvPr>
            <p:ph type="sldNum" sz="quarter" idx="12"/>
          </p:nvPr>
        </p:nvSpPr>
        <p:spPr/>
        <p:txBody>
          <a:bodyPr/>
          <a:lstStyle/>
          <a:p>
            <a:fld id="{D6DA028E-B514-4AB6-B2EA-B51A3B5E11CF}" type="slidenum">
              <a:rPr lang="en-US" altLang="en-US" smtClean="0"/>
              <a:pPr/>
              <a:t>1</a:t>
            </a:fld>
            <a:endParaRPr lang="en-US" altLang="en-US" dirty="0"/>
          </a:p>
        </p:txBody>
      </p:sp>
    </p:spTree>
    <p:extLst>
      <p:ext uri="{BB962C8B-B14F-4D97-AF65-F5344CB8AC3E}">
        <p14:creationId xmlns:p14="http://schemas.microsoft.com/office/powerpoint/2010/main" val="1348398545"/>
      </p:ext>
    </p:extLst>
  </p:cSld>
  <p:clrMapOvr>
    <a:masterClrMapping/>
  </p:clrMapOvr>
  <p:transition spd="slow">
    <p:push dir="u"/>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1560" y="188640"/>
            <a:ext cx="7924800" cy="1143000"/>
          </a:xfrm>
        </p:spPr>
        <p:txBody>
          <a:bodyPr anchor="ctr">
            <a:noAutofit/>
          </a:bodyPr>
          <a:lstStyle/>
          <a:p>
            <a:pPr lvl="0" algn="ctr" rtl="1"/>
            <a:r>
              <a:rPr lang="ar-JO" sz="4000" b="1" dirty="0" smtClean="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نظرية </a:t>
            </a:r>
            <a:r>
              <a:rPr lang="ar-JO" sz="4000" b="1" dirty="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الاستئثار والتسلط (النظرية الحديثة</a:t>
            </a:r>
            <a:r>
              <a:rPr lang="ar-JO" sz="4000" b="1" dirty="0" smtClean="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 </a:t>
            </a:r>
            <a:r>
              <a:rPr lang="en-US" sz="4000" b="1" dirty="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
            </a:r>
            <a:br>
              <a:rPr lang="en-US" sz="4000" b="1" dirty="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br>
            <a:endParaRPr lang="ar-JO" sz="4000" b="1" dirty="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sp>
        <p:nvSpPr>
          <p:cNvPr id="3" name="Content Placeholder 2"/>
          <p:cNvSpPr>
            <a:spLocks noGrp="1"/>
          </p:cNvSpPr>
          <p:nvPr>
            <p:ph sz="quarter" idx="4294967295"/>
          </p:nvPr>
        </p:nvSpPr>
        <p:spPr>
          <a:xfrm>
            <a:off x="609600" y="1600200"/>
            <a:ext cx="7924800" cy="4114800"/>
          </a:xfrm>
          <a:prstGeom prst="rect">
            <a:avLst/>
          </a:prstGeom>
        </p:spPr>
        <p:txBody>
          <a:bodyPr anchor="ctr">
            <a:normAutofit/>
          </a:bodyPr>
          <a:lstStyle/>
          <a:p>
            <a:pPr lvl="0" algn="justLow" rtl="1">
              <a:lnSpc>
                <a:spcPct val="150000"/>
              </a:lnSpc>
            </a:pPr>
            <a:r>
              <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ويذهب أنصاره ، ورائدهم في ذلك الفقيه البلجيكي دابين </a:t>
            </a:r>
            <a:r>
              <a:rPr lang="en-US"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DABIN</a:t>
            </a: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 </a:t>
            </a:r>
            <a:r>
              <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إلى تعريف الحق بالنظر إلى </a:t>
            </a:r>
            <a:r>
              <a:rPr lang="ar-JO" sz="3600" b="1" dirty="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جوهره</a:t>
            </a:r>
            <a:r>
              <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 ، وليس من زاوية شخص صاحبه أو الهدف منه .</a:t>
            </a:r>
            <a:endParaRPr lang="en-US"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algn="justLow" rtl="1">
              <a:lnSpc>
                <a:spcPct val="150000"/>
              </a:lnSpc>
            </a:pPr>
            <a:endPar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pic>
        <p:nvPicPr>
          <p:cNvPr id="5" name="Picture 4">
            <a:extLst>
              <a:ext uri="{FF2B5EF4-FFF2-40B4-BE49-F238E27FC236}">
                <a16:creationId xmlns="" xmlns:a16="http://schemas.microsoft.com/office/drawing/2014/main" id="{3C629F20-261C-40C8-B823-D1796472EE9E}"/>
              </a:ext>
            </a:extLst>
          </p:cNvPr>
          <p:cNvPicPr preferRelativeResize="0">
            <a:picLocks/>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
        <p:nvSpPr>
          <p:cNvPr id="4" name="Slide Number Placeholder 3"/>
          <p:cNvSpPr>
            <a:spLocks noGrp="1"/>
          </p:cNvSpPr>
          <p:nvPr>
            <p:ph type="sldNum" sz="quarter" idx="12"/>
          </p:nvPr>
        </p:nvSpPr>
        <p:spPr/>
        <p:txBody>
          <a:bodyPr/>
          <a:lstStyle/>
          <a:p>
            <a:fld id="{5CC9CE27-4982-444C-9312-3DD47D12EDF3}" type="slidenum">
              <a:rPr lang="en-US" altLang="en-US" smtClean="0"/>
              <a:pPr/>
              <a:t>10</a:t>
            </a:fld>
            <a:r>
              <a:rPr lang="ar-JO" altLang="en-US" dirty="0" smtClean="0"/>
              <a:t>/33 </a:t>
            </a:r>
            <a:endParaRPr lang="en-US" altLang="en-US" dirty="0"/>
          </a:p>
        </p:txBody>
      </p:sp>
    </p:spTree>
    <p:extLst>
      <p:ext uri="{BB962C8B-B14F-4D97-AF65-F5344CB8AC3E}">
        <p14:creationId xmlns:p14="http://schemas.microsoft.com/office/powerpoint/2010/main" val="3033103573"/>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lvl="0" algn="r" rtl="1"/>
            <a:r>
              <a:rPr lang="ar-JO" sz="3600" dirty="0">
                <a:solidFill>
                  <a:srgbClr val="FFFF00"/>
                </a:solidFill>
                <a:latin typeface="Simplified Arabic" panose="02020603050405020304" pitchFamily="18" charset="-78"/>
                <a:cs typeface="Simplified Arabic" panose="02020603050405020304" pitchFamily="18" charset="-78"/>
              </a:rPr>
              <a:t>ويرى دابان أن الحق يتكون من العناصر الأربعة التالية :</a:t>
            </a:r>
            <a:r>
              <a:rPr lang="en-US" sz="3600" dirty="0">
                <a:solidFill>
                  <a:srgbClr val="FFFF00"/>
                </a:solidFill>
                <a:latin typeface="Simplified Arabic" panose="02020603050405020304" pitchFamily="18" charset="-78"/>
                <a:cs typeface="Simplified Arabic" panose="02020603050405020304" pitchFamily="18" charset="-78"/>
              </a:rPr>
              <a:t/>
            </a:r>
            <a:br>
              <a:rPr lang="en-US" sz="3600" dirty="0">
                <a:solidFill>
                  <a:srgbClr val="FFFF00"/>
                </a:solidFill>
                <a:latin typeface="Simplified Arabic" panose="02020603050405020304" pitchFamily="18" charset="-78"/>
                <a:cs typeface="Simplified Arabic" panose="02020603050405020304" pitchFamily="18" charset="-78"/>
              </a:rPr>
            </a:br>
            <a:endParaRPr lang="ar-JO" sz="3600" dirty="0">
              <a:solidFill>
                <a:srgbClr val="FFFF00"/>
              </a:solidFill>
              <a:latin typeface="Simplified Arabic" panose="02020603050405020304" pitchFamily="18" charset="-78"/>
              <a:cs typeface="Simplified Arabic" panose="02020603050405020304" pitchFamily="18" charset="-78"/>
            </a:endParaRPr>
          </a:p>
        </p:txBody>
      </p:sp>
      <p:graphicFrame>
        <p:nvGraphicFramePr>
          <p:cNvPr id="5" name="Content Placeholder 4"/>
          <p:cNvGraphicFramePr>
            <a:graphicFrameLocks noGrp="1"/>
          </p:cNvGraphicFramePr>
          <p:nvPr>
            <p:ph sz="quarter" idx="4294967295"/>
            <p:extLst>
              <p:ext uri="{D42A27DB-BD31-4B8C-83A1-F6EECF244321}">
                <p14:modId xmlns:p14="http://schemas.microsoft.com/office/powerpoint/2010/main" val="3802977622"/>
              </p:ext>
            </p:extLst>
          </p:nvPr>
        </p:nvGraphicFramePr>
        <p:xfrm>
          <a:off x="539552" y="1196752"/>
          <a:ext cx="8136904" cy="41148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6" name="Picture 5">
            <a:extLst>
              <a:ext uri="{FF2B5EF4-FFF2-40B4-BE49-F238E27FC236}">
                <a16:creationId xmlns="" xmlns:a16="http://schemas.microsoft.com/office/drawing/2014/main" id="{3C629F20-261C-40C8-B823-D1796472EE9E}"/>
              </a:ext>
            </a:extLst>
          </p:cNvPr>
          <p:cNvPicPr preferRelativeResize="0">
            <a:picLocks/>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
        <p:nvSpPr>
          <p:cNvPr id="3" name="Slide Number Placeholder 2"/>
          <p:cNvSpPr>
            <a:spLocks noGrp="1"/>
          </p:cNvSpPr>
          <p:nvPr>
            <p:ph type="sldNum" sz="quarter" idx="12"/>
          </p:nvPr>
        </p:nvSpPr>
        <p:spPr/>
        <p:txBody>
          <a:bodyPr/>
          <a:lstStyle/>
          <a:p>
            <a:fld id="{5CC9CE27-4982-444C-9312-3DD47D12EDF3}" type="slidenum">
              <a:rPr lang="en-US" altLang="en-US" smtClean="0"/>
              <a:pPr/>
              <a:t>11</a:t>
            </a:fld>
            <a:endParaRPr lang="en-US" altLang="en-US" dirty="0"/>
          </a:p>
        </p:txBody>
      </p:sp>
    </p:spTree>
    <p:extLst>
      <p:ext uri="{BB962C8B-B14F-4D97-AF65-F5344CB8AC3E}">
        <p14:creationId xmlns:p14="http://schemas.microsoft.com/office/powerpoint/2010/main" val="746717539"/>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5" grpId="0">
        <p:bldAsOne/>
      </p:bldGraphic>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endParaRPr lang="en-US" dirty="0"/>
          </a:p>
        </p:txBody>
      </p:sp>
      <p:sp>
        <p:nvSpPr>
          <p:cNvPr id="3" name="Title 2"/>
          <p:cNvSpPr>
            <a:spLocks noGrp="1"/>
          </p:cNvSpPr>
          <p:nvPr>
            <p:ph type="title"/>
          </p:nvPr>
        </p:nvSpPr>
        <p:spPr/>
        <p:txBody>
          <a:bodyPr/>
          <a:lstStyle/>
          <a:p>
            <a:endParaRPr lang="en-US"/>
          </a:p>
        </p:txBody>
      </p:sp>
      <p:sp>
        <p:nvSpPr>
          <p:cNvPr id="4" name="Up Ribbon 3"/>
          <p:cNvSpPr/>
          <p:nvPr/>
        </p:nvSpPr>
        <p:spPr>
          <a:xfrm>
            <a:off x="838200" y="1600200"/>
            <a:ext cx="7543800" cy="2133600"/>
          </a:xfrm>
          <a:prstGeom prst="ribbon2">
            <a:avLst/>
          </a:prstGeom>
        </p:spPr>
        <p:style>
          <a:lnRef idx="2">
            <a:schemeClr val="accent4"/>
          </a:lnRef>
          <a:fillRef idx="1">
            <a:schemeClr val="lt1"/>
          </a:fillRef>
          <a:effectRef idx="0">
            <a:schemeClr val="accent4"/>
          </a:effectRef>
          <a:fontRef idx="minor">
            <a:schemeClr val="dk1"/>
          </a:fontRef>
        </p:style>
        <p:txBody>
          <a:bodyPr rtlCol="0" anchor="ctr"/>
          <a:lstStyle/>
          <a:p>
            <a:pPr algn="ctr"/>
            <a:endParaRPr lang="en-US"/>
          </a:p>
        </p:txBody>
      </p:sp>
      <p:sp>
        <p:nvSpPr>
          <p:cNvPr id="5" name="TextBox 4"/>
          <p:cNvSpPr txBox="1"/>
          <p:nvPr/>
        </p:nvSpPr>
        <p:spPr>
          <a:xfrm>
            <a:off x="3314700" y="2133600"/>
            <a:ext cx="2514600" cy="646331"/>
          </a:xfrm>
          <a:prstGeom prst="rect">
            <a:avLst/>
          </a:prstGeom>
        </p:spPr>
        <p:style>
          <a:lnRef idx="2">
            <a:schemeClr val="accent6"/>
          </a:lnRef>
          <a:fillRef idx="1">
            <a:schemeClr val="lt1"/>
          </a:fillRef>
          <a:effectRef idx="0">
            <a:schemeClr val="accent6"/>
          </a:effectRef>
          <a:fontRef idx="minor">
            <a:schemeClr val="dk1"/>
          </a:fontRef>
        </p:style>
        <p:txBody>
          <a:bodyPr wrap="square" rtlCol="0">
            <a:spAutoFit/>
          </a:bodyPr>
          <a:lstStyle/>
          <a:p>
            <a:pPr algn="ctr"/>
            <a:r>
              <a:rPr lang="ar-JO" sz="3600" dirty="0" smtClean="0">
                <a:latin typeface="Simplified Arabic" panose="02020603050405020304" pitchFamily="18" charset="-78"/>
                <a:cs typeface="Simplified Arabic" panose="02020603050405020304" pitchFamily="18" charset="-78"/>
              </a:rPr>
              <a:t>أقسام الحق</a:t>
            </a:r>
            <a:endParaRPr lang="en-US" sz="3600" dirty="0">
              <a:latin typeface="Simplified Arabic" panose="02020603050405020304" pitchFamily="18" charset="-78"/>
              <a:cs typeface="Simplified Arabic" panose="02020603050405020304" pitchFamily="18" charset="-78"/>
            </a:endParaRPr>
          </a:p>
        </p:txBody>
      </p:sp>
      <p:pic>
        <p:nvPicPr>
          <p:cNvPr id="6" name="Picture 5">
            <a:extLst>
              <a:ext uri="{FF2B5EF4-FFF2-40B4-BE49-F238E27FC236}">
                <a16:creationId xmlns="" xmlns:a16="http://schemas.microsoft.com/office/drawing/2014/main"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
        <p:nvSpPr>
          <p:cNvPr id="7" name="Slide Number Placeholder 6"/>
          <p:cNvSpPr>
            <a:spLocks noGrp="1"/>
          </p:cNvSpPr>
          <p:nvPr>
            <p:ph type="sldNum" sz="quarter" idx="12"/>
          </p:nvPr>
        </p:nvSpPr>
        <p:spPr/>
        <p:txBody>
          <a:bodyPr/>
          <a:lstStyle/>
          <a:p>
            <a:fld id="{5CC9CE27-4982-444C-9312-3DD47D12EDF3}" type="slidenum">
              <a:rPr lang="en-US" altLang="en-US" smtClean="0"/>
              <a:pPr/>
              <a:t>12</a:t>
            </a:fld>
            <a:endParaRPr lang="en-US" altLang="en-US" dirty="0"/>
          </a:p>
        </p:txBody>
      </p:sp>
    </p:spTree>
    <p:extLst>
      <p:ext uri="{BB962C8B-B14F-4D97-AF65-F5344CB8AC3E}">
        <p14:creationId xmlns:p14="http://schemas.microsoft.com/office/powerpoint/2010/main" val="1400435112"/>
      </p:ext>
    </p:extLst>
  </p:cSld>
  <p:clrMapOvr>
    <a:masterClrMapping/>
  </p:clrMapOvr>
  <p:transition spd="slow">
    <p:push dir="u"/>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4294967295"/>
          </p:nvPr>
        </p:nvSpPr>
        <p:spPr>
          <a:xfrm>
            <a:off x="609600" y="764704"/>
            <a:ext cx="7924800" cy="4950296"/>
          </a:xfrm>
          <a:prstGeom prst="rect">
            <a:avLst/>
          </a:prstGeom>
        </p:spPr>
        <p:txBody>
          <a:bodyPr>
            <a:normAutofit/>
          </a:bodyPr>
          <a:lstStyle/>
          <a:p>
            <a:pPr lvl="0" algn="justLow" rtl="1">
              <a:lnSpc>
                <a:spcPct val="150000"/>
              </a:lnSpc>
            </a:pP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تنقسم الحقوق حسب الزاوية التي ينظر منها إلى الحق فإذا نظر إلى الحق من حيث العلاقة بين الفرد والدولة قيل أن الحقوق تنقسم إلى:</a:t>
            </a:r>
          </a:p>
          <a:p>
            <a:pPr marL="109537" lvl="0" indent="0" algn="justLow" rtl="1">
              <a:lnSpc>
                <a:spcPct val="150000"/>
              </a:lnSpc>
              <a:buNone/>
            </a:pPr>
            <a:endPar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lvl="0" algn="justLow" rtl="1">
              <a:lnSpc>
                <a:spcPct val="150000"/>
              </a:lnSpc>
            </a:pPr>
            <a:endParaRPr lang="en-US"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graphicFrame>
        <p:nvGraphicFramePr>
          <p:cNvPr id="2" name="Diagram 1"/>
          <p:cNvGraphicFramePr/>
          <p:nvPr>
            <p:extLst>
              <p:ext uri="{D42A27DB-BD31-4B8C-83A1-F6EECF244321}">
                <p14:modId xmlns:p14="http://schemas.microsoft.com/office/powerpoint/2010/main" val="740274798"/>
              </p:ext>
            </p:extLst>
          </p:nvPr>
        </p:nvGraphicFramePr>
        <p:xfrm>
          <a:off x="2209800" y="3429000"/>
          <a:ext cx="6324600" cy="286068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5" name="Picture 4">
            <a:extLst>
              <a:ext uri="{FF2B5EF4-FFF2-40B4-BE49-F238E27FC236}">
                <a16:creationId xmlns="" xmlns:a16="http://schemas.microsoft.com/office/drawing/2014/main" id="{3C629F20-261C-40C8-B823-D1796472EE9E}"/>
              </a:ext>
            </a:extLst>
          </p:cNvPr>
          <p:cNvPicPr preferRelativeResize="0">
            <a:picLocks/>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
        <p:nvSpPr>
          <p:cNvPr id="4" name="Slide Number Placeholder 3"/>
          <p:cNvSpPr>
            <a:spLocks noGrp="1"/>
          </p:cNvSpPr>
          <p:nvPr>
            <p:ph type="sldNum" sz="quarter" idx="12"/>
          </p:nvPr>
        </p:nvSpPr>
        <p:spPr/>
        <p:txBody>
          <a:bodyPr/>
          <a:lstStyle/>
          <a:p>
            <a:fld id="{5CC9CE27-4982-444C-9312-3DD47D12EDF3}" type="slidenum">
              <a:rPr lang="en-US" altLang="en-US" smtClean="0"/>
              <a:pPr/>
              <a:t>13</a:t>
            </a:fld>
            <a:endParaRPr lang="en-US" altLang="en-US" dirty="0"/>
          </a:p>
        </p:txBody>
      </p:sp>
    </p:spTree>
    <p:extLst>
      <p:ext uri="{BB962C8B-B14F-4D97-AF65-F5344CB8AC3E}">
        <p14:creationId xmlns:p14="http://schemas.microsoft.com/office/powerpoint/2010/main" val="3495761453"/>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gtEl>
                                        <p:attrNameLst>
                                          <p:attrName>style.visibility</p:attrName>
                                        </p:attrNameLst>
                                      </p:cBhvr>
                                      <p:to>
                                        <p:strVal val="visible"/>
                                      </p:to>
                                    </p:set>
                                    <p:anim calcmode="lin" valueType="num">
                                      <p:cBhvr additive="base">
                                        <p:cTn id="13" dur="500" fill="hold"/>
                                        <p:tgtEl>
                                          <p:spTgt spid="2"/>
                                        </p:tgtEl>
                                        <p:attrNameLst>
                                          <p:attrName>ppt_x</p:attrName>
                                        </p:attrNameLst>
                                      </p:cBhvr>
                                      <p:tavLst>
                                        <p:tav tm="0">
                                          <p:val>
                                            <p:strVal val="#ppt_x"/>
                                          </p:val>
                                        </p:tav>
                                        <p:tav tm="100000">
                                          <p:val>
                                            <p:strVal val="#ppt_x"/>
                                          </p:val>
                                        </p:tav>
                                      </p:tavLst>
                                    </p:anim>
                                    <p:anim calcmode="lin" valueType="num">
                                      <p:cBhvr additive="base">
                                        <p:cTn id="14" dur="5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Graphic spid="2" grpId="0">
        <p:bldAsOne/>
      </p:bldGraphic>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4294967295"/>
          </p:nvPr>
        </p:nvSpPr>
        <p:spPr>
          <a:xfrm>
            <a:off x="609600" y="990600"/>
            <a:ext cx="7924800" cy="4724400"/>
          </a:xfrm>
          <a:prstGeom prst="rect">
            <a:avLst/>
          </a:prstGeom>
        </p:spPr>
        <p:txBody>
          <a:bodyPr>
            <a:normAutofit/>
          </a:bodyPr>
          <a:lstStyle/>
          <a:p>
            <a:pPr lvl="0" algn="just" rtl="1">
              <a:lnSpc>
                <a:spcPct val="150000"/>
              </a:lnSpc>
            </a:pPr>
            <a:r>
              <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وإذا نظر إلى العلاقة بين الأفراد بعضهم مع البعض الآخر قيل أن الحقوق تنقسم إلى حقوق مالية وحقوق غير مالية .</a:t>
            </a:r>
            <a:endParaRPr lang="en-US"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algn="just" rtl="1">
              <a:lnSpc>
                <a:spcPct val="150000"/>
              </a:lnSpc>
            </a:pPr>
            <a:endParaRPr lang="ar-JO" sz="3600" dirty="0">
              <a:solidFill>
                <a:srgbClr val="FFFF00"/>
              </a:solidFill>
              <a:latin typeface="Simplified Arabic" panose="02020603050405020304" pitchFamily="18" charset="-78"/>
              <a:cs typeface="Simplified Arabic" panose="02020603050405020304" pitchFamily="18" charset="-78"/>
            </a:endParaRPr>
          </a:p>
        </p:txBody>
      </p:sp>
      <p:graphicFrame>
        <p:nvGraphicFramePr>
          <p:cNvPr id="5" name="Diagram 4"/>
          <p:cNvGraphicFramePr/>
          <p:nvPr>
            <p:extLst>
              <p:ext uri="{D42A27DB-BD31-4B8C-83A1-F6EECF244321}">
                <p14:modId xmlns:p14="http://schemas.microsoft.com/office/powerpoint/2010/main" val="2767105250"/>
              </p:ext>
            </p:extLst>
          </p:nvPr>
        </p:nvGraphicFramePr>
        <p:xfrm>
          <a:off x="2209800" y="3429000"/>
          <a:ext cx="6324600" cy="286068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6" name="Picture 5">
            <a:extLst>
              <a:ext uri="{FF2B5EF4-FFF2-40B4-BE49-F238E27FC236}">
                <a16:creationId xmlns="" xmlns:a16="http://schemas.microsoft.com/office/drawing/2014/main" id="{3C629F20-261C-40C8-B823-D1796472EE9E}"/>
              </a:ext>
            </a:extLst>
          </p:cNvPr>
          <p:cNvPicPr preferRelativeResize="0">
            <a:picLocks/>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
        <p:nvSpPr>
          <p:cNvPr id="2" name="Slide Number Placeholder 1"/>
          <p:cNvSpPr>
            <a:spLocks noGrp="1"/>
          </p:cNvSpPr>
          <p:nvPr>
            <p:ph type="sldNum" sz="quarter" idx="12"/>
          </p:nvPr>
        </p:nvSpPr>
        <p:spPr/>
        <p:txBody>
          <a:bodyPr/>
          <a:lstStyle/>
          <a:p>
            <a:fld id="{5CC9CE27-4982-444C-9312-3DD47D12EDF3}" type="slidenum">
              <a:rPr lang="en-US" altLang="en-US" smtClean="0"/>
              <a:pPr/>
              <a:t>14</a:t>
            </a:fld>
            <a:endParaRPr lang="en-US" altLang="en-US" dirty="0"/>
          </a:p>
        </p:txBody>
      </p:sp>
    </p:spTree>
    <p:extLst>
      <p:ext uri="{BB962C8B-B14F-4D97-AF65-F5344CB8AC3E}">
        <p14:creationId xmlns:p14="http://schemas.microsoft.com/office/powerpoint/2010/main" val="3675390497"/>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500" fill="hold"/>
                                        <p:tgtEl>
                                          <p:spTgt spid="5"/>
                                        </p:tgtEl>
                                        <p:attrNameLst>
                                          <p:attrName>ppt_x</p:attrName>
                                        </p:attrNameLst>
                                      </p:cBhvr>
                                      <p:tavLst>
                                        <p:tav tm="0">
                                          <p:val>
                                            <p:strVal val="#ppt_x"/>
                                          </p:val>
                                        </p:tav>
                                        <p:tav tm="100000">
                                          <p:val>
                                            <p:strVal val="#ppt_x"/>
                                          </p:val>
                                        </p:tav>
                                      </p:tavLst>
                                    </p:anim>
                                    <p:anim calcmode="lin" valueType="num">
                                      <p:cBhvr additive="base">
                                        <p:cTn id="14"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Graphic spid="5" grpId="0">
        <p:bldAsOne/>
      </p:bldGraphic>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ctr"/>
          <a:lstStyle/>
          <a:p>
            <a:pPr lvl="0" algn="ctr" rtl="1"/>
            <a:r>
              <a:rPr lang="ar-JO" sz="3600" b="1" dirty="0" smtClean="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الحقوق العامة والحقوق السياسية </a:t>
            </a:r>
            <a:endParaRPr lang="en-US" sz="3600" dirty="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sp>
        <p:nvSpPr>
          <p:cNvPr id="3" name="Content Placeholder 2"/>
          <p:cNvSpPr>
            <a:spLocks noGrp="1"/>
          </p:cNvSpPr>
          <p:nvPr>
            <p:ph sz="quarter" idx="4294967295"/>
          </p:nvPr>
        </p:nvSpPr>
        <p:spPr>
          <a:xfrm>
            <a:off x="609600" y="1219200"/>
            <a:ext cx="7924800" cy="4495800"/>
          </a:xfrm>
          <a:prstGeom prst="rect">
            <a:avLst/>
          </a:prstGeom>
        </p:spPr>
        <p:txBody>
          <a:bodyPr>
            <a:noAutofit/>
          </a:bodyPr>
          <a:lstStyle/>
          <a:p>
            <a:pPr lvl="0" algn="r" rtl="1">
              <a:lnSpc>
                <a:spcPct val="150000"/>
              </a:lnSpc>
            </a:pP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يراد بالحقوق العامة الحقوق المتبادلة بين الدولة والأفراد الذين يتواجدون في إقليم الدولة .</a:t>
            </a:r>
            <a:endParaRPr lang="en-US"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pic>
        <p:nvPicPr>
          <p:cNvPr id="5" name="Picture 4">
            <a:extLst>
              <a:ext uri="{FF2B5EF4-FFF2-40B4-BE49-F238E27FC236}">
                <a16:creationId xmlns="" xmlns:a16="http://schemas.microsoft.com/office/drawing/2014/main"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
        <p:nvSpPr>
          <p:cNvPr id="4" name="Slide Number Placeholder 3"/>
          <p:cNvSpPr>
            <a:spLocks noGrp="1"/>
          </p:cNvSpPr>
          <p:nvPr>
            <p:ph type="sldNum" sz="quarter" idx="12"/>
          </p:nvPr>
        </p:nvSpPr>
        <p:spPr/>
        <p:txBody>
          <a:bodyPr/>
          <a:lstStyle/>
          <a:p>
            <a:fld id="{5CC9CE27-4982-444C-9312-3DD47D12EDF3}" type="slidenum">
              <a:rPr lang="en-US" altLang="en-US" smtClean="0"/>
              <a:pPr/>
              <a:t>15</a:t>
            </a:fld>
            <a:r>
              <a:rPr lang="ar-JO" altLang="en-US" dirty="0" smtClean="0"/>
              <a:t>/33</a:t>
            </a:r>
            <a:endParaRPr lang="en-US" altLang="en-US" dirty="0"/>
          </a:p>
        </p:txBody>
      </p:sp>
    </p:spTree>
    <p:extLst>
      <p:ext uri="{BB962C8B-B14F-4D97-AF65-F5344CB8AC3E}">
        <p14:creationId xmlns:p14="http://schemas.microsoft.com/office/powerpoint/2010/main" val="914797656"/>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4294967295"/>
          </p:nvPr>
        </p:nvSpPr>
        <p:spPr>
          <a:xfrm>
            <a:off x="609600" y="609600"/>
            <a:ext cx="7924800" cy="5105400"/>
          </a:xfrm>
          <a:prstGeom prst="rect">
            <a:avLst/>
          </a:prstGeom>
        </p:spPr>
        <p:txBody>
          <a:bodyPr>
            <a:normAutofit/>
          </a:bodyPr>
          <a:lstStyle/>
          <a:p>
            <a:pPr algn="just" rtl="1">
              <a:lnSpc>
                <a:spcPct val="150000"/>
              </a:lnSpc>
            </a:pPr>
            <a:r>
              <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الحقوق العامة للأفراد يتوجب على الدولة مثلاً توفير أسباب الحماية لمن يوجد على إقليمها من مواطنين أو أجانب وذلك من حيث أشخاصهم وأموالهم فعلى </a:t>
            </a: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الدولة.</a:t>
            </a:r>
          </a:p>
          <a:p>
            <a:pPr marL="0" indent="0" algn="just" rtl="1">
              <a:lnSpc>
                <a:spcPct val="150000"/>
              </a:lnSpc>
              <a:buNone/>
            </a:pPr>
            <a:r>
              <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	</a:t>
            </a:r>
          </a:p>
          <a:p>
            <a:pPr algn="just" rtl="1">
              <a:lnSpc>
                <a:spcPct val="150000"/>
              </a:lnSpc>
            </a:pPr>
            <a:endPar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pic>
        <p:nvPicPr>
          <p:cNvPr id="5" name="Picture 4">
            <a:extLst>
              <a:ext uri="{FF2B5EF4-FFF2-40B4-BE49-F238E27FC236}">
                <a16:creationId xmlns="" xmlns:a16="http://schemas.microsoft.com/office/drawing/2014/main"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
        <p:nvSpPr>
          <p:cNvPr id="2" name="Slide Number Placeholder 1"/>
          <p:cNvSpPr>
            <a:spLocks noGrp="1"/>
          </p:cNvSpPr>
          <p:nvPr>
            <p:ph type="sldNum" sz="quarter" idx="12"/>
          </p:nvPr>
        </p:nvSpPr>
        <p:spPr/>
        <p:txBody>
          <a:bodyPr/>
          <a:lstStyle/>
          <a:p>
            <a:fld id="{5CC9CE27-4982-444C-9312-3DD47D12EDF3}" type="slidenum">
              <a:rPr lang="en-US" altLang="en-US" smtClean="0"/>
              <a:pPr/>
              <a:t>16</a:t>
            </a:fld>
            <a:endParaRPr lang="en-US" altLang="en-US" dirty="0"/>
          </a:p>
        </p:txBody>
      </p:sp>
    </p:spTree>
    <p:extLst>
      <p:ext uri="{BB962C8B-B14F-4D97-AF65-F5344CB8AC3E}">
        <p14:creationId xmlns:p14="http://schemas.microsoft.com/office/powerpoint/2010/main" val="3965698918"/>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4294967295"/>
          </p:nvPr>
        </p:nvSpPr>
        <p:spPr>
          <a:xfrm>
            <a:off x="609600" y="457200"/>
            <a:ext cx="7924800" cy="5257800"/>
          </a:xfrm>
          <a:prstGeom prst="rect">
            <a:avLst/>
          </a:prstGeom>
        </p:spPr>
        <p:txBody>
          <a:bodyPr>
            <a:normAutofit/>
          </a:bodyPr>
          <a:lstStyle/>
          <a:p>
            <a:pPr algn="justLow" rtl="1">
              <a:lnSpc>
                <a:spcPct val="150000"/>
              </a:lnSpc>
            </a:pPr>
            <a:r>
              <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إذن يقع واجب حماية أرواح الناس الذين يوجدون على إقليمها وحماية ممتلكاتهم واتخاذ الوسائل الكفيلة بحماية حرمات مساكنهم وعدم القبض عليهم إلا بمقتضى القانون</a:t>
            </a:r>
          </a:p>
        </p:txBody>
      </p:sp>
      <p:pic>
        <p:nvPicPr>
          <p:cNvPr id="5" name="Picture 4">
            <a:extLst>
              <a:ext uri="{FF2B5EF4-FFF2-40B4-BE49-F238E27FC236}">
                <a16:creationId xmlns="" xmlns:a16="http://schemas.microsoft.com/office/drawing/2014/main"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
        <p:nvSpPr>
          <p:cNvPr id="2" name="Slide Number Placeholder 1"/>
          <p:cNvSpPr>
            <a:spLocks noGrp="1"/>
          </p:cNvSpPr>
          <p:nvPr>
            <p:ph type="sldNum" sz="quarter" idx="12"/>
          </p:nvPr>
        </p:nvSpPr>
        <p:spPr/>
        <p:txBody>
          <a:bodyPr/>
          <a:lstStyle/>
          <a:p>
            <a:fld id="{5CC9CE27-4982-444C-9312-3DD47D12EDF3}" type="slidenum">
              <a:rPr lang="en-US" altLang="en-US" smtClean="0"/>
              <a:pPr/>
              <a:t>17</a:t>
            </a:fld>
            <a:endParaRPr lang="en-US" altLang="en-US" dirty="0"/>
          </a:p>
        </p:txBody>
      </p:sp>
    </p:spTree>
    <p:extLst>
      <p:ext uri="{BB962C8B-B14F-4D97-AF65-F5344CB8AC3E}">
        <p14:creationId xmlns:p14="http://schemas.microsoft.com/office/powerpoint/2010/main" val="2970950839"/>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4294967295"/>
          </p:nvPr>
        </p:nvSpPr>
        <p:spPr>
          <a:xfrm>
            <a:off x="609600" y="457200"/>
            <a:ext cx="7924800" cy="5562600"/>
          </a:xfrm>
          <a:prstGeom prst="rect">
            <a:avLst/>
          </a:prstGeom>
        </p:spPr>
        <p:txBody>
          <a:bodyPr>
            <a:normAutofit/>
          </a:bodyPr>
          <a:lstStyle/>
          <a:p>
            <a:pPr lvl="0" algn="justLow" rtl="1">
              <a:lnSpc>
                <a:spcPct val="150000"/>
              </a:lnSpc>
            </a:pPr>
            <a:r>
              <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أما الحقوق السياسية فهي الحقوق التي تكون للمواطنين دون الأجانب في إقليم الدولة والتي تنبثق عن تلك العلاقة السياسية الوثيقة التي تربط المواطن بالدولة .</a:t>
            </a:r>
            <a:endParaRPr lang="en-US"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lvl="0" algn="justLow" rtl="1">
              <a:lnSpc>
                <a:spcPct val="150000"/>
              </a:lnSpc>
            </a:pPr>
            <a:r>
              <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مثل حق الانتخاب وحق الترشح للانتخاب للمجالس العامة وحق تولي المناصب العامة .</a:t>
            </a:r>
            <a:endParaRPr lang="en-US"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algn="justLow" rtl="1">
              <a:lnSpc>
                <a:spcPct val="150000"/>
              </a:lnSpc>
            </a:pPr>
            <a:endParaRPr lang="ar-JO" sz="3600" dirty="0">
              <a:solidFill>
                <a:srgbClr val="FFFF00"/>
              </a:solidFill>
              <a:latin typeface="Simplified Arabic" panose="02020603050405020304" pitchFamily="18" charset="-78"/>
              <a:cs typeface="Simplified Arabic" panose="02020603050405020304" pitchFamily="18" charset="-78"/>
            </a:endParaRPr>
          </a:p>
        </p:txBody>
      </p:sp>
      <p:pic>
        <p:nvPicPr>
          <p:cNvPr id="5" name="Picture 4">
            <a:extLst>
              <a:ext uri="{FF2B5EF4-FFF2-40B4-BE49-F238E27FC236}">
                <a16:creationId xmlns="" xmlns:a16="http://schemas.microsoft.com/office/drawing/2014/main"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
        <p:nvSpPr>
          <p:cNvPr id="2" name="Slide Number Placeholder 1"/>
          <p:cNvSpPr>
            <a:spLocks noGrp="1"/>
          </p:cNvSpPr>
          <p:nvPr>
            <p:ph type="sldNum" sz="quarter" idx="12"/>
          </p:nvPr>
        </p:nvSpPr>
        <p:spPr/>
        <p:txBody>
          <a:bodyPr/>
          <a:lstStyle/>
          <a:p>
            <a:fld id="{5CC9CE27-4982-444C-9312-3DD47D12EDF3}" type="slidenum">
              <a:rPr lang="en-US" altLang="en-US" smtClean="0"/>
              <a:pPr/>
              <a:t>18</a:t>
            </a:fld>
            <a:endParaRPr lang="en-US" altLang="en-US" dirty="0"/>
          </a:p>
        </p:txBody>
      </p:sp>
    </p:spTree>
    <p:extLst>
      <p:ext uri="{BB962C8B-B14F-4D97-AF65-F5344CB8AC3E}">
        <p14:creationId xmlns:p14="http://schemas.microsoft.com/office/powerpoint/2010/main" val="838815477"/>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ctr">
            <a:normAutofit/>
          </a:bodyPr>
          <a:lstStyle/>
          <a:p>
            <a:pPr lvl="0" algn="ctr" rtl="1"/>
            <a:r>
              <a:rPr lang="ar-JO" sz="4000" b="1" dirty="0" smtClean="0">
                <a:solidFill>
                  <a:schemeClr val="bg1"/>
                </a:solidFill>
                <a:latin typeface="Simplified Arabic" panose="02020603050405020304" pitchFamily="18" charset="-78"/>
                <a:cs typeface="Simplified Arabic" panose="02020603050405020304" pitchFamily="18" charset="-78"/>
              </a:rPr>
              <a:t>الحقوق الخاصة </a:t>
            </a:r>
            <a:endParaRPr lang="en-US" sz="4000" dirty="0">
              <a:solidFill>
                <a:schemeClr val="bg1"/>
              </a:solidFill>
              <a:latin typeface="Simplified Arabic" panose="02020603050405020304" pitchFamily="18" charset="-78"/>
              <a:cs typeface="Simplified Arabic" panose="02020603050405020304" pitchFamily="18" charset="-78"/>
            </a:endParaRPr>
          </a:p>
        </p:txBody>
      </p:sp>
      <p:sp>
        <p:nvSpPr>
          <p:cNvPr id="3" name="Content Placeholder 2"/>
          <p:cNvSpPr>
            <a:spLocks noGrp="1"/>
          </p:cNvSpPr>
          <p:nvPr>
            <p:ph sz="quarter" idx="4294967295"/>
          </p:nvPr>
        </p:nvSpPr>
        <p:spPr>
          <a:xfrm>
            <a:off x="457200" y="1600200"/>
            <a:ext cx="7924800" cy="4114800"/>
          </a:xfrm>
          <a:prstGeom prst="rect">
            <a:avLst/>
          </a:prstGeom>
        </p:spPr>
        <p:txBody>
          <a:bodyPr>
            <a:normAutofit/>
          </a:bodyPr>
          <a:lstStyle/>
          <a:p>
            <a:pPr lvl="0" algn="r" rtl="1">
              <a:lnSpc>
                <a:spcPct val="150000"/>
              </a:lnSpc>
            </a:pP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الحقوق الخاصة هي التي تنشأ كما قررنا في أعلاه من علاقات تتعلق بالقانون الخاص وتنقسم إلى حقوق مالية وحقوق غير مالية .</a:t>
            </a:r>
            <a:endParaRPr lang="en-US"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pic>
        <p:nvPicPr>
          <p:cNvPr id="5" name="Picture 4">
            <a:extLst>
              <a:ext uri="{FF2B5EF4-FFF2-40B4-BE49-F238E27FC236}">
                <a16:creationId xmlns="" xmlns:a16="http://schemas.microsoft.com/office/drawing/2014/main"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
        <p:nvSpPr>
          <p:cNvPr id="4" name="Slide Number Placeholder 3"/>
          <p:cNvSpPr>
            <a:spLocks noGrp="1"/>
          </p:cNvSpPr>
          <p:nvPr>
            <p:ph type="sldNum" sz="quarter" idx="12"/>
          </p:nvPr>
        </p:nvSpPr>
        <p:spPr/>
        <p:txBody>
          <a:bodyPr/>
          <a:lstStyle/>
          <a:p>
            <a:fld id="{5CC9CE27-4982-444C-9312-3DD47D12EDF3}" type="slidenum">
              <a:rPr lang="en-US" altLang="en-US" smtClean="0"/>
              <a:pPr/>
              <a:t>19</a:t>
            </a:fld>
            <a:endParaRPr lang="en-US" altLang="en-US" dirty="0"/>
          </a:p>
        </p:txBody>
      </p:sp>
    </p:spTree>
    <p:extLst>
      <p:ext uri="{BB962C8B-B14F-4D97-AF65-F5344CB8AC3E}">
        <p14:creationId xmlns:p14="http://schemas.microsoft.com/office/powerpoint/2010/main" val="3407942785"/>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title"/>
          </p:nvPr>
        </p:nvSpPr>
        <p:spPr/>
        <p:txBody>
          <a:bodyPr/>
          <a:lstStyle/>
          <a:p>
            <a:pPr algn="r" rtl="1"/>
            <a:endParaRPr lang="en-US" sz="3600" dirty="0">
              <a:solidFill>
                <a:srgbClr val="FFFF00"/>
              </a:solidFill>
              <a:latin typeface="Simplified Arabic" panose="02020603050405020304" pitchFamily="18" charset="-78"/>
              <a:cs typeface="Simplified Arabic" panose="02020603050405020304" pitchFamily="18" charset="-78"/>
            </a:endParaRPr>
          </a:p>
        </p:txBody>
      </p:sp>
      <p:pic>
        <p:nvPicPr>
          <p:cNvPr id="5" name="Picture 4">
            <a:extLst>
              <a:ext uri="{FF2B5EF4-FFF2-40B4-BE49-F238E27FC236}">
                <a16:creationId xmlns="" xmlns:a16="http://schemas.microsoft.com/office/drawing/2014/main"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pic>
        <p:nvPicPr>
          <p:cNvPr id="3" name="Content Placeholder 2"/>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1828800" y="1752600"/>
            <a:ext cx="6349206" cy="3796825"/>
          </a:xfrm>
        </p:spPr>
      </p:pic>
      <p:sp>
        <p:nvSpPr>
          <p:cNvPr id="2" name="TextBox 1"/>
          <p:cNvSpPr txBox="1"/>
          <p:nvPr/>
        </p:nvSpPr>
        <p:spPr>
          <a:xfrm>
            <a:off x="2057400" y="2590800"/>
            <a:ext cx="4800600" cy="1200329"/>
          </a:xfrm>
          <a:prstGeom prst="rect">
            <a:avLst/>
          </a:prstGeom>
          <a:noFill/>
        </p:spPr>
        <p:txBody>
          <a:bodyPr wrap="square" rtlCol="0">
            <a:spAutoFit/>
          </a:bodyPr>
          <a:lstStyle/>
          <a:p>
            <a:pPr algn="r" rtl="1"/>
            <a:r>
              <a:rPr lang="ar-JO" sz="3600" dirty="0" smtClean="0">
                <a:solidFill>
                  <a:schemeClr val="bg1"/>
                </a:solidFill>
                <a:latin typeface="Simplified Arabic" panose="02020603050405020304" pitchFamily="18" charset="-78"/>
                <a:cs typeface="Simplified Arabic" panose="02020603050405020304" pitchFamily="18" charset="-78"/>
              </a:rPr>
              <a:t>ما المقصود بالحق؟</a:t>
            </a:r>
          </a:p>
          <a:p>
            <a:pPr algn="r" rtl="1"/>
            <a:r>
              <a:rPr lang="ar-JO" sz="3600" dirty="0" smtClean="0">
                <a:solidFill>
                  <a:schemeClr val="bg1"/>
                </a:solidFill>
                <a:latin typeface="Simplified Arabic" panose="02020603050405020304" pitchFamily="18" charset="-78"/>
                <a:cs typeface="Simplified Arabic" panose="02020603050405020304" pitchFamily="18" charset="-78"/>
              </a:rPr>
              <a:t>وما هي تقسيماته المختلفة؟</a:t>
            </a:r>
            <a:endParaRPr lang="en-US" sz="3600" dirty="0">
              <a:solidFill>
                <a:schemeClr val="bg1"/>
              </a:solidFill>
              <a:latin typeface="Simplified Arabic" panose="02020603050405020304" pitchFamily="18" charset="-78"/>
              <a:cs typeface="Simplified Arabic" panose="02020603050405020304" pitchFamily="18" charset="-78"/>
            </a:endParaRPr>
          </a:p>
        </p:txBody>
      </p:sp>
      <p:sp>
        <p:nvSpPr>
          <p:cNvPr id="4" name="Slide Number Placeholder 3"/>
          <p:cNvSpPr>
            <a:spLocks noGrp="1"/>
          </p:cNvSpPr>
          <p:nvPr>
            <p:ph type="sldNum" sz="quarter" idx="12"/>
          </p:nvPr>
        </p:nvSpPr>
        <p:spPr/>
        <p:txBody>
          <a:bodyPr/>
          <a:lstStyle/>
          <a:p>
            <a:fld id="{5CC9CE27-4982-444C-9312-3DD47D12EDF3}" type="slidenum">
              <a:rPr lang="en-US" altLang="en-US" smtClean="0"/>
              <a:pPr/>
              <a:t>2</a:t>
            </a:fld>
            <a:endParaRPr lang="en-US" altLang="en-US" dirty="0"/>
          </a:p>
        </p:txBody>
      </p:sp>
    </p:spTree>
    <p:extLst>
      <p:ext uri="{BB962C8B-B14F-4D97-AF65-F5344CB8AC3E}">
        <p14:creationId xmlns:p14="http://schemas.microsoft.com/office/powerpoint/2010/main" val="2166468469"/>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ctr">
            <a:normAutofit/>
          </a:bodyPr>
          <a:lstStyle/>
          <a:p>
            <a:pPr lvl="0" algn="ctr" rtl="1"/>
            <a:r>
              <a:rPr lang="ar-JO" sz="3600" b="1" dirty="0" smtClean="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الحقوق غير المالية </a:t>
            </a:r>
            <a:endParaRPr lang="en-US" sz="3600" dirty="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sp>
        <p:nvSpPr>
          <p:cNvPr id="3" name="Content Placeholder 2"/>
          <p:cNvSpPr>
            <a:spLocks noGrp="1"/>
          </p:cNvSpPr>
          <p:nvPr>
            <p:ph sz="quarter" idx="4294967295"/>
          </p:nvPr>
        </p:nvSpPr>
        <p:spPr>
          <a:xfrm>
            <a:off x="457200" y="1219200"/>
            <a:ext cx="7924800" cy="4114800"/>
          </a:xfrm>
          <a:prstGeom prst="rect">
            <a:avLst/>
          </a:prstGeom>
        </p:spPr>
        <p:txBody>
          <a:bodyPr>
            <a:normAutofit/>
          </a:bodyPr>
          <a:lstStyle/>
          <a:p>
            <a:pPr lvl="0" algn="just" rtl="1"/>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الحقوق غير المالية هي تلك التي لا تهدف بشكل أصيل ومقصود إلى الحصول على غايات اقتصادية، وهي: حقوق الشخصية وحقوق الأسرة</a:t>
            </a:r>
            <a:r>
              <a:rPr lang="en-US"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a:t>
            </a:r>
            <a:endPar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marL="109537" lvl="0" indent="0" algn="just" rtl="1">
              <a:buNone/>
            </a:pPr>
            <a:endParaRPr lang="en-US"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lvl="0" algn="just" rtl="1"/>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إن حقوق الشخصية هي حقوق معنوية أصلاً وترجع من حيث طبيعتها إلى شخصية الإنسان .</a:t>
            </a:r>
            <a:endParaRPr lang="en-US"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pic>
        <p:nvPicPr>
          <p:cNvPr id="5" name="Picture 4">
            <a:extLst>
              <a:ext uri="{FF2B5EF4-FFF2-40B4-BE49-F238E27FC236}">
                <a16:creationId xmlns="" xmlns:a16="http://schemas.microsoft.com/office/drawing/2014/main"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
        <p:nvSpPr>
          <p:cNvPr id="4" name="Slide Number Placeholder 3"/>
          <p:cNvSpPr>
            <a:spLocks noGrp="1"/>
          </p:cNvSpPr>
          <p:nvPr>
            <p:ph type="sldNum" sz="quarter" idx="12"/>
          </p:nvPr>
        </p:nvSpPr>
        <p:spPr/>
        <p:txBody>
          <a:bodyPr/>
          <a:lstStyle/>
          <a:p>
            <a:fld id="{5CC9CE27-4982-444C-9312-3DD47D12EDF3}" type="slidenum">
              <a:rPr lang="en-US" altLang="en-US" smtClean="0"/>
              <a:pPr/>
              <a:t>20</a:t>
            </a:fld>
            <a:r>
              <a:rPr lang="ar-JO" altLang="en-US" dirty="0" smtClean="0"/>
              <a:t>/33</a:t>
            </a:r>
            <a:endParaRPr lang="en-US" altLang="en-US" dirty="0"/>
          </a:p>
        </p:txBody>
      </p:sp>
    </p:spTree>
    <p:extLst>
      <p:ext uri="{BB962C8B-B14F-4D97-AF65-F5344CB8AC3E}">
        <p14:creationId xmlns:p14="http://schemas.microsoft.com/office/powerpoint/2010/main" val="283923026"/>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ctr"/>
          <a:lstStyle/>
          <a:p>
            <a:pPr lvl="0" algn="ctr" rtl="1"/>
            <a:r>
              <a:rPr lang="ar-JO" sz="3600" b="1" dirty="0" smtClean="0">
                <a:solidFill>
                  <a:schemeClr val="bg1"/>
                </a:solidFill>
                <a:latin typeface="Simplified Arabic" panose="02020603050405020304" pitchFamily="18" charset="-78"/>
                <a:cs typeface="Simplified Arabic" panose="02020603050405020304" pitchFamily="18" charset="-78"/>
              </a:rPr>
              <a:t>أولاً : حق الاسم المستعار </a:t>
            </a:r>
            <a:endParaRPr lang="en-US" sz="3600" dirty="0">
              <a:solidFill>
                <a:schemeClr val="bg1"/>
              </a:solidFill>
              <a:latin typeface="Simplified Arabic" panose="02020603050405020304" pitchFamily="18" charset="-78"/>
              <a:cs typeface="Simplified Arabic" panose="02020603050405020304" pitchFamily="18" charset="-78"/>
            </a:endParaRPr>
          </a:p>
        </p:txBody>
      </p:sp>
      <p:sp>
        <p:nvSpPr>
          <p:cNvPr id="3" name="Content Placeholder 2"/>
          <p:cNvSpPr>
            <a:spLocks noGrp="1"/>
          </p:cNvSpPr>
          <p:nvPr>
            <p:ph sz="quarter" idx="4294967295"/>
          </p:nvPr>
        </p:nvSpPr>
        <p:spPr>
          <a:xfrm>
            <a:off x="609600" y="1749778"/>
            <a:ext cx="7924800" cy="4114800"/>
          </a:xfrm>
          <a:prstGeom prst="rect">
            <a:avLst/>
          </a:prstGeom>
        </p:spPr>
        <p:txBody>
          <a:bodyPr>
            <a:normAutofit/>
          </a:bodyPr>
          <a:lstStyle/>
          <a:p>
            <a:pPr algn="justLow" rtl="1"/>
            <a:r>
              <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والاسم المستعار هو اسم يختاره الإنسان ويطلقه على نفسه لدى قيامه بمباشرة نشاط أدبي أو فني أو صحفي وهو يمكن الشخص من ستر اسمه الحقيقي في بعض نواحي نشاطه . </a:t>
            </a:r>
            <a:endParaRPr lang="en-US"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lvl="0" algn="justLow" rtl="1"/>
            <a:endParaRPr lang="en-US"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pic>
        <p:nvPicPr>
          <p:cNvPr id="5" name="Picture 4">
            <a:extLst>
              <a:ext uri="{FF2B5EF4-FFF2-40B4-BE49-F238E27FC236}">
                <a16:creationId xmlns="" xmlns:a16="http://schemas.microsoft.com/office/drawing/2014/main"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
        <p:nvSpPr>
          <p:cNvPr id="4" name="Slide Number Placeholder 3"/>
          <p:cNvSpPr>
            <a:spLocks noGrp="1"/>
          </p:cNvSpPr>
          <p:nvPr>
            <p:ph type="sldNum" sz="quarter" idx="12"/>
          </p:nvPr>
        </p:nvSpPr>
        <p:spPr/>
        <p:txBody>
          <a:bodyPr/>
          <a:lstStyle/>
          <a:p>
            <a:fld id="{5CC9CE27-4982-444C-9312-3DD47D12EDF3}" type="slidenum">
              <a:rPr lang="en-US" altLang="en-US" smtClean="0"/>
              <a:pPr/>
              <a:t>21</a:t>
            </a:fld>
            <a:endParaRPr lang="en-US" altLang="en-US" dirty="0"/>
          </a:p>
        </p:txBody>
      </p:sp>
    </p:spTree>
    <p:extLst>
      <p:ext uri="{BB962C8B-B14F-4D97-AF65-F5344CB8AC3E}">
        <p14:creationId xmlns:p14="http://schemas.microsoft.com/office/powerpoint/2010/main" val="1834574274"/>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ctr"/>
          <a:lstStyle/>
          <a:p>
            <a:pPr lvl="0" algn="ctr" rtl="1"/>
            <a:r>
              <a:rPr lang="ar-JO" sz="3600" b="1" dirty="0" smtClean="0">
                <a:solidFill>
                  <a:schemeClr val="bg1"/>
                </a:solidFill>
                <a:latin typeface="Simplified Arabic" panose="02020603050405020304" pitchFamily="18" charset="-78"/>
                <a:cs typeface="Simplified Arabic" panose="02020603050405020304" pitchFamily="18" charset="-78"/>
              </a:rPr>
              <a:t>ثانياً : الحق في الصورة </a:t>
            </a:r>
            <a:endParaRPr lang="en-US" sz="3600" dirty="0">
              <a:solidFill>
                <a:schemeClr val="bg1"/>
              </a:solidFill>
              <a:latin typeface="Simplified Arabic" panose="02020603050405020304" pitchFamily="18" charset="-78"/>
              <a:cs typeface="Simplified Arabic" panose="02020603050405020304" pitchFamily="18" charset="-78"/>
            </a:endParaRPr>
          </a:p>
        </p:txBody>
      </p:sp>
      <p:sp>
        <p:nvSpPr>
          <p:cNvPr id="3" name="Content Placeholder 2"/>
          <p:cNvSpPr>
            <a:spLocks noGrp="1"/>
          </p:cNvSpPr>
          <p:nvPr>
            <p:ph sz="quarter" idx="4294967295"/>
          </p:nvPr>
        </p:nvSpPr>
        <p:spPr>
          <a:xfrm>
            <a:off x="685800" y="1219200"/>
            <a:ext cx="7924800" cy="4114800"/>
          </a:xfrm>
          <a:prstGeom prst="rect">
            <a:avLst/>
          </a:prstGeom>
        </p:spPr>
        <p:txBody>
          <a:bodyPr>
            <a:normAutofit lnSpcReduction="10000"/>
          </a:bodyPr>
          <a:lstStyle/>
          <a:p>
            <a:pPr lvl="0" algn="just" rtl="1">
              <a:lnSpc>
                <a:spcPct val="150000"/>
              </a:lnSpc>
            </a:pP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وهو ذلك الحق الذي يتيح له أن يمنع غيره من أن يرسمه أو أن يصوره إذا لم يكن راغباً هو نفسه في ذلك، كما أن له الحق أن يمنع نشر صورته في الصحافة المكتوبة أو المرئية ، إذا كان لديه سبب مانع من هذا النشر .</a:t>
            </a:r>
            <a:endParaRPr lang="en-US"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pic>
        <p:nvPicPr>
          <p:cNvPr id="5" name="Picture 4">
            <a:extLst>
              <a:ext uri="{FF2B5EF4-FFF2-40B4-BE49-F238E27FC236}">
                <a16:creationId xmlns="" xmlns:a16="http://schemas.microsoft.com/office/drawing/2014/main"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
        <p:nvSpPr>
          <p:cNvPr id="4" name="Slide Number Placeholder 3"/>
          <p:cNvSpPr>
            <a:spLocks noGrp="1"/>
          </p:cNvSpPr>
          <p:nvPr>
            <p:ph type="sldNum" sz="quarter" idx="12"/>
          </p:nvPr>
        </p:nvSpPr>
        <p:spPr/>
        <p:txBody>
          <a:bodyPr/>
          <a:lstStyle/>
          <a:p>
            <a:fld id="{5CC9CE27-4982-444C-9312-3DD47D12EDF3}" type="slidenum">
              <a:rPr lang="en-US" altLang="en-US" smtClean="0"/>
              <a:pPr/>
              <a:t>22</a:t>
            </a:fld>
            <a:endParaRPr lang="en-US" altLang="en-US" dirty="0"/>
          </a:p>
        </p:txBody>
      </p:sp>
    </p:spTree>
    <p:extLst>
      <p:ext uri="{BB962C8B-B14F-4D97-AF65-F5344CB8AC3E}">
        <p14:creationId xmlns:p14="http://schemas.microsoft.com/office/powerpoint/2010/main" val="3201315012"/>
      </p:ext>
    </p:extLst>
  </p:cSld>
  <p:clrMapOvr>
    <a:masterClrMapping/>
  </p:clrMapOvr>
  <p:transition spd="slow">
    <p:push dir="u"/>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ctr"/>
          <a:lstStyle/>
          <a:p>
            <a:pPr lvl="0" algn="ctr" rtl="1"/>
            <a:r>
              <a:rPr lang="ar-JO" sz="3600" b="1" dirty="0" smtClean="0">
                <a:solidFill>
                  <a:schemeClr val="bg1"/>
                </a:solidFill>
                <a:latin typeface="Simplified Arabic" panose="02020603050405020304" pitchFamily="18" charset="-78"/>
                <a:cs typeface="Simplified Arabic" panose="02020603050405020304" pitchFamily="18" charset="-78"/>
              </a:rPr>
              <a:t>ثالثاً : حق الشخص في عصمة بدنه</a:t>
            </a:r>
            <a:endParaRPr lang="en-US" sz="3600" dirty="0">
              <a:solidFill>
                <a:schemeClr val="bg1"/>
              </a:solidFill>
              <a:latin typeface="Simplified Arabic" panose="02020603050405020304" pitchFamily="18" charset="-78"/>
              <a:cs typeface="Simplified Arabic" panose="02020603050405020304" pitchFamily="18" charset="-78"/>
            </a:endParaRPr>
          </a:p>
        </p:txBody>
      </p:sp>
      <p:sp>
        <p:nvSpPr>
          <p:cNvPr id="3" name="Content Placeholder 2"/>
          <p:cNvSpPr>
            <a:spLocks noGrp="1"/>
          </p:cNvSpPr>
          <p:nvPr>
            <p:ph sz="quarter" idx="4294967295"/>
          </p:nvPr>
        </p:nvSpPr>
        <p:spPr>
          <a:xfrm>
            <a:off x="685800" y="1219200"/>
            <a:ext cx="7924800" cy="4114800"/>
          </a:xfrm>
          <a:prstGeom prst="rect">
            <a:avLst/>
          </a:prstGeom>
        </p:spPr>
        <p:txBody>
          <a:bodyPr>
            <a:noAutofit/>
          </a:bodyPr>
          <a:lstStyle/>
          <a:p>
            <a:pPr lvl="0" algn="just" rtl="1">
              <a:lnSpc>
                <a:spcPct val="150000"/>
              </a:lnSpc>
            </a:pP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إن جسم الإنسان معصوم في مواجهة الغير من أي اعتداء عليه كما أنه معصوم في مواجهة نفس الإنسان .</a:t>
            </a:r>
            <a:endParaRPr lang="en-US"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lvl="0" algn="r" rtl="1">
              <a:lnSpc>
                <a:spcPct val="150000"/>
              </a:lnSpc>
            </a:pP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لا يحل لأحد أن يعتدي على غيره بقتل أو جرح أو ضرب أو أي إيذاء آخر.</a:t>
            </a:r>
            <a:endParaRPr lang="en-US"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pic>
        <p:nvPicPr>
          <p:cNvPr id="5" name="Picture 4">
            <a:extLst>
              <a:ext uri="{FF2B5EF4-FFF2-40B4-BE49-F238E27FC236}">
                <a16:creationId xmlns="" xmlns:a16="http://schemas.microsoft.com/office/drawing/2014/main"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
        <p:nvSpPr>
          <p:cNvPr id="4" name="Slide Number Placeholder 3"/>
          <p:cNvSpPr>
            <a:spLocks noGrp="1"/>
          </p:cNvSpPr>
          <p:nvPr>
            <p:ph type="sldNum" sz="quarter" idx="12"/>
          </p:nvPr>
        </p:nvSpPr>
        <p:spPr/>
        <p:txBody>
          <a:bodyPr/>
          <a:lstStyle/>
          <a:p>
            <a:fld id="{5CC9CE27-4982-444C-9312-3DD47D12EDF3}" type="slidenum">
              <a:rPr lang="en-US" altLang="en-US" smtClean="0"/>
              <a:pPr/>
              <a:t>23</a:t>
            </a:fld>
            <a:endParaRPr lang="en-US" altLang="en-US" dirty="0"/>
          </a:p>
        </p:txBody>
      </p:sp>
    </p:spTree>
    <p:extLst>
      <p:ext uri="{BB962C8B-B14F-4D97-AF65-F5344CB8AC3E}">
        <p14:creationId xmlns:p14="http://schemas.microsoft.com/office/powerpoint/2010/main" val="2261660559"/>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4294967295"/>
          </p:nvPr>
        </p:nvSpPr>
        <p:spPr>
          <a:xfrm>
            <a:off x="1066800" y="457200"/>
            <a:ext cx="7924800" cy="5181600"/>
          </a:xfrm>
          <a:prstGeom prst="rect">
            <a:avLst/>
          </a:prstGeom>
        </p:spPr>
        <p:txBody>
          <a:bodyPr>
            <a:normAutofit/>
          </a:bodyPr>
          <a:lstStyle/>
          <a:p>
            <a:pPr lvl="0" algn="just" rtl="1">
              <a:lnSpc>
                <a:spcPct val="150000"/>
              </a:lnSpc>
            </a:pPr>
            <a:r>
              <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وكما أن جسم الإنسان معصوم بالنسبة للغير فكذلك فإن جسم الإنسان معصوم اتجاه نفسه فلا يمكن للإنسان أن يتصرف في أعضاء جسمه بأي تصرف مالي وكثيرة هي تلك التشريعات التي تمنع التعاقد على بيع الدم .</a:t>
            </a:r>
            <a:endParaRPr lang="en-US"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algn="r" rtl="1">
              <a:lnSpc>
                <a:spcPct val="150000"/>
              </a:lnSpc>
            </a:pPr>
            <a:endParaRPr lang="ar-JO" sz="3600" dirty="0">
              <a:solidFill>
                <a:srgbClr val="FFFF00"/>
              </a:solidFill>
              <a:latin typeface="Simplified Arabic" panose="02020603050405020304" pitchFamily="18" charset="-78"/>
              <a:cs typeface="Simplified Arabic" panose="02020603050405020304" pitchFamily="18" charset="-78"/>
            </a:endParaRPr>
          </a:p>
        </p:txBody>
      </p:sp>
      <p:pic>
        <p:nvPicPr>
          <p:cNvPr id="5" name="Picture 4">
            <a:extLst>
              <a:ext uri="{FF2B5EF4-FFF2-40B4-BE49-F238E27FC236}">
                <a16:creationId xmlns="" xmlns:a16="http://schemas.microsoft.com/office/drawing/2014/main"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
        <p:nvSpPr>
          <p:cNvPr id="2" name="Slide Number Placeholder 1"/>
          <p:cNvSpPr>
            <a:spLocks noGrp="1"/>
          </p:cNvSpPr>
          <p:nvPr>
            <p:ph type="sldNum" sz="quarter" idx="12"/>
          </p:nvPr>
        </p:nvSpPr>
        <p:spPr/>
        <p:txBody>
          <a:bodyPr/>
          <a:lstStyle/>
          <a:p>
            <a:fld id="{5CC9CE27-4982-444C-9312-3DD47D12EDF3}" type="slidenum">
              <a:rPr lang="en-US" altLang="en-US" smtClean="0"/>
              <a:pPr/>
              <a:t>24</a:t>
            </a:fld>
            <a:endParaRPr lang="en-US" altLang="en-US" dirty="0"/>
          </a:p>
        </p:txBody>
      </p:sp>
    </p:spTree>
    <p:extLst>
      <p:ext uri="{BB962C8B-B14F-4D97-AF65-F5344CB8AC3E}">
        <p14:creationId xmlns:p14="http://schemas.microsoft.com/office/powerpoint/2010/main" val="3544288097"/>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ctr"/>
          <a:lstStyle/>
          <a:p>
            <a:pPr lvl="0" algn="l" rtl="1"/>
            <a:r>
              <a:rPr lang="ar-JO" sz="3600" b="1" dirty="0" smtClean="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رابعاً : حق الشخص في احترام كيانه الأدبي </a:t>
            </a:r>
            <a:endParaRPr lang="en-US" sz="3600" dirty="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sp>
        <p:nvSpPr>
          <p:cNvPr id="3" name="Content Placeholder 2"/>
          <p:cNvSpPr>
            <a:spLocks noGrp="1"/>
          </p:cNvSpPr>
          <p:nvPr>
            <p:ph sz="quarter" idx="4294967295"/>
          </p:nvPr>
        </p:nvSpPr>
        <p:spPr>
          <a:xfrm>
            <a:off x="457200" y="1600200"/>
            <a:ext cx="7924800" cy="4114800"/>
          </a:xfrm>
          <a:prstGeom prst="rect">
            <a:avLst/>
          </a:prstGeom>
        </p:spPr>
        <p:txBody>
          <a:bodyPr>
            <a:noAutofit/>
          </a:bodyPr>
          <a:lstStyle/>
          <a:p>
            <a:pPr lvl="0" algn="just" rtl="1"/>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تشتمل هذه الحقوق على حق الشخص في عدم المساس بشرفه وحقه في المحافظة على أسراره وعلى حقه في إنتاجه الفكري .</a:t>
            </a:r>
            <a:endParaRPr lang="en-US"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pic>
        <p:nvPicPr>
          <p:cNvPr id="5" name="Picture 4">
            <a:extLst>
              <a:ext uri="{FF2B5EF4-FFF2-40B4-BE49-F238E27FC236}">
                <a16:creationId xmlns="" xmlns:a16="http://schemas.microsoft.com/office/drawing/2014/main"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
        <p:nvSpPr>
          <p:cNvPr id="4" name="Slide Number Placeholder 3"/>
          <p:cNvSpPr>
            <a:spLocks noGrp="1"/>
          </p:cNvSpPr>
          <p:nvPr>
            <p:ph type="sldNum" sz="quarter" idx="12"/>
          </p:nvPr>
        </p:nvSpPr>
        <p:spPr/>
        <p:txBody>
          <a:bodyPr/>
          <a:lstStyle/>
          <a:p>
            <a:fld id="{5CC9CE27-4982-444C-9312-3DD47D12EDF3}" type="slidenum">
              <a:rPr lang="en-US" altLang="en-US" smtClean="0"/>
              <a:pPr/>
              <a:t>25</a:t>
            </a:fld>
            <a:r>
              <a:rPr lang="ar-JO" altLang="en-US" dirty="0" smtClean="0"/>
              <a:t>/33</a:t>
            </a:r>
            <a:endParaRPr lang="en-US" altLang="en-US" dirty="0"/>
          </a:p>
        </p:txBody>
      </p:sp>
    </p:spTree>
    <p:extLst>
      <p:ext uri="{BB962C8B-B14F-4D97-AF65-F5344CB8AC3E}">
        <p14:creationId xmlns:p14="http://schemas.microsoft.com/office/powerpoint/2010/main" val="1828706495"/>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152400"/>
            <a:ext cx="7924800" cy="1143000"/>
          </a:xfrm>
        </p:spPr>
        <p:txBody>
          <a:bodyPr anchor="ctr"/>
          <a:lstStyle/>
          <a:p>
            <a:pPr lvl="0" algn="ctr" rtl="1"/>
            <a:r>
              <a:rPr lang="ar-JO" sz="3600" b="1" dirty="0" smtClean="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حقوق الأسرة </a:t>
            </a:r>
            <a:endParaRPr lang="en-US" sz="3600" dirty="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sp>
        <p:nvSpPr>
          <p:cNvPr id="3" name="Content Placeholder 2"/>
          <p:cNvSpPr>
            <a:spLocks noGrp="1"/>
          </p:cNvSpPr>
          <p:nvPr>
            <p:ph sz="quarter" idx="4294967295"/>
          </p:nvPr>
        </p:nvSpPr>
        <p:spPr>
          <a:xfrm>
            <a:off x="685800" y="1219200"/>
            <a:ext cx="7924800" cy="4114800"/>
          </a:xfrm>
          <a:prstGeom prst="rect">
            <a:avLst/>
          </a:prstGeom>
        </p:spPr>
        <p:txBody>
          <a:bodyPr>
            <a:noAutofit/>
          </a:bodyPr>
          <a:lstStyle/>
          <a:p>
            <a:pPr lvl="0" algn="just" rtl="1"/>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تنشأ هذه الحقوق من العلاقات التي تقوم في أساسها على </a:t>
            </a:r>
            <a:r>
              <a:rPr lang="ar-JO" sz="3600" b="1" dirty="0" smtClean="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الزواج</a:t>
            </a: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 وما يترتب عليه من </a:t>
            </a:r>
            <a:r>
              <a:rPr lang="ar-JO" sz="3600" b="1" dirty="0" smtClean="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القرابة</a:t>
            </a: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 فلكل من الزوجين حقوق متبادلة أحدهما نحو الآخر وللأب والأم على الأولاد حقوق وبالعكس فللزوج على زوجته وللزوجة على زوجها حق المعاشرة بالمعروف وأن يكون كل منهما أميناً على شرف الثاني ، وللوالد حق الطاعة والاحترام والتأديب وللولد على الوالد حق الرعاية .</a:t>
            </a:r>
            <a:endParaRPr lang="en-US"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pic>
        <p:nvPicPr>
          <p:cNvPr id="5" name="Picture 4">
            <a:extLst>
              <a:ext uri="{FF2B5EF4-FFF2-40B4-BE49-F238E27FC236}">
                <a16:creationId xmlns="" xmlns:a16="http://schemas.microsoft.com/office/drawing/2014/main"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
        <p:nvSpPr>
          <p:cNvPr id="4" name="Slide Number Placeholder 3"/>
          <p:cNvSpPr>
            <a:spLocks noGrp="1"/>
          </p:cNvSpPr>
          <p:nvPr>
            <p:ph type="sldNum" sz="quarter" idx="12"/>
          </p:nvPr>
        </p:nvSpPr>
        <p:spPr/>
        <p:txBody>
          <a:bodyPr/>
          <a:lstStyle/>
          <a:p>
            <a:fld id="{5CC9CE27-4982-444C-9312-3DD47D12EDF3}" type="slidenum">
              <a:rPr lang="en-US" altLang="en-US" smtClean="0"/>
              <a:pPr/>
              <a:t>26</a:t>
            </a:fld>
            <a:endParaRPr lang="en-US" altLang="en-US" dirty="0"/>
          </a:p>
        </p:txBody>
      </p:sp>
    </p:spTree>
    <p:extLst>
      <p:ext uri="{BB962C8B-B14F-4D97-AF65-F5344CB8AC3E}">
        <p14:creationId xmlns:p14="http://schemas.microsoft.com/office/powerpoint/2010/main" val="2169262587"/>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ctr"/>
          <a:lstStyle/>
          <a:p>
            <a:pPr lvl="0" algn="ctr" rtl="1"/>
            <a:r>
              <a:rPr lang="ar-JO" sz="3600" b="1" dirty="0" smtClean="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 الحقوق المالية </a:t>
            </a:r>
            <a:endParaRPr lang="en-US" sz="3600" dirty="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sp>
        <p:nvSpPr>
          <p:cNvPr id="3" name="Content Placeholder 2"/>
          <p:cNvSpPr>
            <a:spLocks noGrp="1"/>
          </p:cNvSpPr>
          <p:nvPr>
            <p:ph sz="quarter" idx="4294967295"/>
          </p:nvPr>
        </p:nvSpPr>
        <p:spPr>
          <a:xfrm>
            <a:off x="685800" y="1219200"/>
            <a:ext cx="7924800" cy="4114800"/>
          </a:xfrm>
          <a:prstGeom prst="rect">
            <a:avLst/>
          </a:prstGeom>
        </p:spPr>
        <p:txBody>
          <a:bodyPr>
            <a:noAutofit/>
          </a:bodyPr>
          <a:lstStyle/>
          <a:p>
            <a:pPr lvl="0" algn="r" rtl="1">
              <a:lnSpc>
                <a:spcPct val="150000"/>
              </a:lnSpc>
            </a:pP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الحق المالي اختصاص الشخص بمال أو شيء يمكن التعامل فيه اختصاصاً يقره القانون .</a:t>
            </a:r>
            <a:endParaRPr lang="en-US"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pic>
        <p:nvPicPr>
          <p:cNvPr id="5" name="Picture 4">
            <a:extLst>
              <a:ext uri="{FF2B5EF4-FFF2-40B4-BE49-F238E27FC236}">
                <a16:creationId xmlns="" xmlns:a16="http://schemas.microsoft.com/office/drawing/2014/main" id="{3C629F20-261C-40C8-B823-D1796472EE9E}"/>
              </a:ext>
            </a:extLst>
          </p:cNvPr>
          <p:cNvPicPr preferRelativeResize="0">
            <a:picLocks/>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
        <p:nvSpPr>
          <p:cNvPr id="4" name="Slide Number Placeholder 3"/>
          <p:cNvSpPr>
            <a:spLocks noGrp="1"/>
          </p:cNvSpPr>
          <p:nvPr>
            <p:ph type="sldNum" sz="quarter" idx="12"/>
          </p:nvPr>
        </p:nvSpPr>
        <p:spPr/>
        <p:txBody>
          <a:bodyPr/>
          <a:lstStyle/>
          <a:p>
            <a:fld id="{5CC9CE27-4982-444C-9312-3DD47D12EDF3}" type="slidenum">
              <a:rPr lang="en-US" altLang="en-US" smtClean="0"/>
              <a:pPr/>
              <a:t>27</a:t>
            </a:fld>
            <a:endParaRPr lang="en-US" altLang="en-US" dirty="0"/>
          </a:p>
        </p:txBody>
      </p:sp>
    </p:spTree>
    <p:extLst>
      <p:ext uri="{BB962C8B-B14F-4D97-AF65-F5344CB8AC3E}">
        <p14:creationId xmlns:p14="http://schemas.microsoft.com/office/powerpoint/2010/main" val="1261166857"/>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76200"/>
            <a:ext cx="7924800" cy="1143000"/>
          </a:xfrm>
        </p:spPr>
        <p:txBody>
          <a:bodyPr anchor="ctr"/>
          <a:lstStyle/>
          <a:p>
            <a:pPr lvl="0" algn="ctr" rtl="1"/>
            <a:r>
              <a:rPr lang="ar-JO" sz="3600" b="1" dirty="0" smtClean="0">
                <a:solidFill>
                  <a:schemeClr val="bg1"/>
                </a:solidFill>
                <a:latin typeface="Simplified Arabic" panose="02020603050405020304" pitchFamily="18" charset="-78"/>
                <a:cs typeface="Simplified Arabic" panose="02020603050405020304" pitchFamily="18" charset="-78"/>
              </a:rPr>
              <a:t>أنواع الحق المالي </a:t>
            </a:r>
            <a:endParaRPr lang="en-US" sz="3600" dirty="0">
              <a:solidFill>
                <a:schemeClr val="bg1"/>
              </a:solidFill>
              <a:latin typeface="Simplified Arabic" panose="02020603050405020304" pitchFamily="18" charset="-78"/>
              <a:cs typeface="Simplified Arabic" panose="02020603050405020304" pitchFamily="18" charset="-78"/>
            </a:endParaRPr>
          </a:p>
        </p:txBody>
      </p:sp>
      <p:sp>
        <p:nvSpPr>
          <p:cNvPr id="3" name="Content Placeholder 2"/>
          <p:cNvSpPr>
            <a:spLocks noGrp="1"/>
          </p:cNvSpPr>
          <p:nvPr>
            <p:ph sz="quarter" idx="4294967295"/>
          </p:nvPr>
        </p:nvSpPr>
        <p:spPr>
          <a:xfrm>
            <a:off x="685800" y="1219200"/>
            <a:ext cx="7924800" cy="4114800"/>
          </a:xfrm>
          <a:prstGeom prst="rect">
            <a:avLst/>
          </a:prstGeom>
        </p:spPr>
        <p:txBody>
          <a:bodyPr>
            <a:noAutofit/>
          </a:bodyPr>
          <a:lstStyle/>
          <a:p>
            <a:pPr lvl="0" algn="r" rtl="1"/>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الحق الشخصي : هو اختصاص الشخص بمال في ذمة الغير اختصاصاً يقره القانون .</a:t>
            </a:r>
          </a:p>
          <a:p>
            <a:pPr marL="109537" lvl="0" indent="0" algn="r" rtl="1">
              <a:buNone/>
            </a:pPr>
            <a:endParaRPr lang="en-US"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lvl="0" algn="r" rtl="1"/>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الحق الشخصي يقوم على عناصر ثلاثة :</a:t>
            </a:r>
            <a:endParaRPr lang="en-US"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pic>
        <p:nvPicPr>
          <p:cNvPr id="6" name="Picture 5">
            <a:extLst>
              <a:ext uri="{FF2B5EF4-FFF2-40B4-BE49-F238E27FC236}">
                <a16:creationId xmlns="" xmlns:a16="http://schemas.microsoft.com/office/drawing/2014/main" id="{3C629F20-261C-40C8-B823-D1796472EE9E}"/>
              </a:ext>
            </a:extLst>
          </p:cNvPr>
          <p:cNvPicPr preferRelativeResize="0">
            <a:picLocks/>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
        <p:nvSpPr>
          <p:cNvPr id="4" name="Slide Number Placeholder 3"/>
          <p:cNvSpPr>
            <a:spLocks noGrp="1"/>
          </p:cNvSpPr>
          <p:nvPr>
            <p:ph type="sldNum" sz="quarter" idx="12"/>
          </p:nvPr>
        </p:nvSpPr>
        <p:spPr/>
        <p:txBody>
          <a:bodyPr/>
          <a:lstStyle/>
          <a:p>
            <a:fld id="{5CC9CE27-4982-444C-9312-3DD47D12EDF3}" type="slidenum">
              <a:rPr lang="en-US" altLang="en-US" smtClean="0"/>
              <a:pPr/>
              <a:t>28</a:t>
            </a:fld>
            <a:endParaRPr lang="en-US" altLang="en-US" dirty="0"/>
          </a:p>
        </p:txBody>
      </p:sp>
    </p:spTree>
    <p:extLst>
      <p:ext uri="{BB962C8B-B14F-4D97-AF65-F5344CB8AC3E}">
        <p14:creationId xmlns:p14="http://schemas.microsoft.com/office/powerpoint/2010/main" val="616174828"/>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1824875042"/>
              </p:ext>
            </p:extLst>
          </p:nvPr>
        </p:nvGraphicFramePr>
        <p:xfrm>
          <a:off x="457200" y="1481138"/>
          <a:ext cx="8229600" cy="452596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5" name="Picture 4">
            <a:extLst>
              <a:ext uri="{FF2B5EF4-FFF2-40B4-BE49-F238E27FC236}">
                <a16:creationId xmlns="" xmlns:a16="http://schemas.microsoft.com/office/drawing/2014/main" id="{3C629F20-261C-40C8-B823-D1796472EE9E}"/>
              </a:ext>
            </a:extLst>
          </p:cNvPr>
          <p:cNvPicPr preferRelativeResize="0">
            <a:picLocks/>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
        <p:nvSpPr>
          <p:cNvPr id="2" name="Slide Number Placeholder 1"/>
          <p:cNvSpPr>
            <a:spLocks noGrp="1"/>
          </p:cNvSpPr>
          <p:nvPr>
            <p:ph type="sldNum" sz="quarter" idx="12"/>
          </p:nvPr>
        </p:nvSpPr>
        <p:spPr/>
        <p:txBody>
          <a:bodyPr/>
          <a:lstStyle/>
          <a:p>
            <a:fld id="{5CC9CE27-4982-444C-9312-3DD47D12EDF3}" type="slidenum">
              <a:rPr lang="en-US" altLang="en-US" smtClean="0"/>
              <a:pPr/>
              <a:t>29</a:t>
            </a:fld>
            <a:endParaRPr lang="en-US" altLang="en-US" dirty="0"/>
          </a:p>
        </p:txBody>
      </p:sp>
    </p:spTree>
    <p:extLst>
      <p:ext uri="{BB962C8B-B14F-4D97-AF65-F5344CB8AC3E}">
        <p14:creationId xmlns:p14="http://schemas.microsoft.com/office/powerpoint/2010/main" val="2718251962"/>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4" grpId="0">
        <p:bldAsOne/>
      </p:bldGraphic>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ctr"/>
          <a:lstStyle/>
          <a:p>
            <a:pPr algn="ctr" rtl="1"/>
            <a:r>
              <a:rPr lang="ar-JO" sz="3600" b="1" dirty="0" smtClean="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تعريف الحق </a:t>
            </a:r>
            <a:endParaRPr lang="ar-JO" sz="3600" b="1" dirty="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sp>
        <p:nvSpPr>
          <p:cNvPr id="3" name="Content Placeholder 2"/>
          <p:cNvSpPr>
            <a:spLocks noGrp="1"/>
          </p:cNvSpPr>
          <p:nvPr>
            <p:ph sz="quarter" idx="4294967295"/>
          </p:nvPr>
        </p:nvSpPr>
        <p:spPr>
          <a:xfrm>
            <a:off x="609600" y="1340768"/>
            <a:ext cx="7924800" cy="5060032"/>
          </a:xfrm>
          <a:prstGeom prst="rect">
            <a:avLst/>
          </a:prstGeom>
        </p:spPr>
        <p:txBody>
          <a:bodyPr/>
          <a:lstStyle/>
          <a:p>
            <a:pPr lvl="0" algn="justLow" rtl="1"/>
            <a:r>
              <a:rPr lang="ar-JO" sz="3600" b="1" dirty="0">
                <a:solidFill>
                  <a:srgbClr val="FFFF00"/>
                </a:solidFill>
                <a:latin typeface="Simplified Arabic" panose="02020603050405020304" pitchFamily="18" charset="-78"/>
                <a:cs typeface="Simplified Arabic" panose="02020603050405020304" pitchFamily="18" charset="-78"/>
              </a:rPr>
              <a:t>الحق </a:t>
            </a:r>
            <a:r>
              <a:rPr lang="ar-JO" sz="3600" b="1" dirty="0">
                <a:solidFill>
                  <a:schemeClr val="bg1"/>
                </a:solidFill>
                <a:latin typeface="Simplified Arabic" panose="02020603050405020304" pitchFamily="18" charset="-78"/>
                <a:cs typeface="Simplified Arabic" panose="02020603050405020304" pitchFamily="18" charset="-78"/>
              </a:rPr>
              <a:t>لغة</a:t>
            </a:r>
            <a:r>
              <a:rPr lang="ar-JO" sz="3600" b="1" dirty="0">
                <a:solidFill>
                  <a:srgbClr val="FFFF00"/>
                </a:solidFill>
                <a:latin typeface="Simplified Arabic" panose="02020603050405020304" pitchFamily="18" charset="-78"/>
                <a:cs typeface="Simplified Arabic" panose="02020603050405020304" pitchFamily="18" charset="-78"/>
              </a:rPr>
              <a:t> :</a:t>
            </a:r>
            <a:r>
              <a:rPr lang="ar-JO" sz="3600" dirty="0">
                <a:solidFill>
                  <a:srgbClr val="FFFF00"/>
                </a:solidFill>
                <a:latin typeface="Simplified Arabic" panose="02020603050405020304" pitchFamily="18" charset="-78"/>
                <a:cs typeface="Simplified Arabic" panose="02020603050405020304" pitchFamily="18" charset="-78"/>
              </a:rPr>
              <a:t> له </a:t>
            </a:r>
            <a:r>
              <a:rPr lang="ar-JO" sz="3600" dirty="0" smtClean="0">
                <a:solidFill>
                  <a:srgbClr val="FFFF00"/>
                </a:solidFill>
                <a:latin typeface="Simplified Arabic" panose="02020603050405020304" pitchFamily="18" charset="-78"/>
                <a:cs typeface="Simplified Arabic" panose="02020603050405020304" pitchFamily="18" charset="-78"/>
              </a:rPr>
              <a:t>عدة معاني، </a:t>
            </a:r>
            <a:r>
              <a:rPr lang="ar-JO" sz="3600" dirty="0">
                <a:solidFill>
                  <a:srgbClr val="FFFF00"/>
                </a:solidFill>
                <a:latin typeface="Simplified Arabic" panose="02020603050405020304" pitchFamily="18" charset="-78"/>
                <a:cs typeface="Simplified Arabic" panose="02020603050405020304" pitchFamily="18" charset="-78"/>
              </a:rPr>
              <a:t>تدور حول معنى الثبوت </a:t>
            </a:r>
            <a:r>
              <a:rPr lang="ar-JO" sz="3600" dirty="0" smtClean="0">
                <a:solidFill>
                  <a:srgbClr val="FFFF00"/>
                </a:solidFill>
                <a:latin typeface="Simplified Arabic" panose="02020603050405020304" pitchFamily="18" charset="-78"/>
                <a:cs typeface="Simplified Arabic" panose="02020603050405020304" pitchFamily="18" charset="-78"/>
              </a:rPr>
              <a:t>والوجوب .</a:t>
            </a:r>
          </a:p>
          <a:p>
            <a:pPr marL="109537" lvl="0" indent="0" algn="justLow" rtl="1">
              <a:buNone/>
            </a:pPr>
            <a:endParaRPr lang="ar-JO" sz="3600" dirty="0" smtClean="0">
              <a:solidFill>
                <a:srgbClr val="FFFF00"/>
              </a:solidFill>
              <a:latin typeface="Simplified Arabic" panose="02020603050405020304" pitchFamily="18" charset="-78"/>
              <a:cs typeface="Simplified Arabic" panose="02020603050405020304" pitchFamily="18" charset="-78"/>
            </a:endParaRPr>
          </a:p>
          <a:p>
            <a:pPr lvl="0" algn="r" rtl="1"/>
            <a:endParaRPr lang="ar-JO" sz="3600" dirty="0">
              <a:solidFill>
                <a:srgbClr val="FFFF00"/>
              </a:solidFill>
              <a:latin typeface="Simplified Arabic" panose="02020603050405020304" pitchFamily="18" charset="-78"/>
              <a:cs typeface="Simplified Arabic" panose="02020603050405020304" pitchFamily="18" charset="-78"/>
            </a:endParaRPr>
          </a:p>
          <a:p>
            <a:pPr lvl="0" algn="r" rtl="1"/>
            <a:endParaRPr lang="ar-JO" sz="3600" dirty="0" smtClean="0">
              <a:solidFill>
                <a:srgbClr val="FFFF00"/>
              </a:solidFill>
              <a:latin typeface="Simplified Arabic" panose="02020603050405020304" pitchFamily="18" charset="-78"/>
              <a:cs typeface="Simplified Arabic" panose="02020603050405020304" pitchFamily="18" charset="-78"/>
            </a:endParaRPr>
          </a:p>
          <a:p>
            <a:pPr lvl="0" algn="r" rtl="1"/>
            <a:endParaRPr lang="ar-JO" sz="3600" dirty="0">
              <a:solidFill>
                <a:srgbClr val="FFFF00"/>
              </a:solidFill>
              <a:latin typeface="Simplified Arabic" panose="02020603050405020304" pitchFamily="18" charset="-78"/>
              <a:cs typeface="Simplified Arabic" panose="02020603050405020304" pitchFamily="18" charset="-78"/>
            </a:endParaRPr>
          </a:p>
          <a:p>
            <a:pPr lvl="0" algn="r" rtl="1"/>
            <a:endParaRPr lang="en-US" sz="3600" dirty="0">
              <a:solidFill>
                <a:srgbClr val="FFFF00"/>
              </a:solidFill>
              <a:latin typeface="Simplified Arabic" panose="02020603050405020304" pitchFamily="18" charset="-78"/>
              <a:cs typeface="Simplified Arabic" panose="02020603050405020304" pitchFamily="18" charset="-78"/>
            </a:endParaRPr>
          </a:p>
          <a:p>
            <a:pPr lvl="0" algn="r" rtl="1"/>
            <a:r>
              <a:rPr lang="en-US" sz="3600" dirty="0" smtClean="0">
                <a:solidFill>
                  <a:srgbClr val="FFFF00"/>
                </a:solidFill>
                <a:latin typeface="Simplified Arabic" panose="02020603050405020304" pitchFamily="18" charset="-78"/>
                <a:cs typeface="Simplified Arabic" panose="02020603050405020304" pitchFamily="18" charset="-78"/>
              </a:rPr>
              <a:t> </a:t>
            </a:r>
            <a:endParaRPr lang="ar-JO" sz="3600" dirty="0">
              <a:solidFill>
                <a:srgbClr val="FFFF00"/>
              </a:solidFill>
              <a:latin typeface="Simplified Arabic" panose="02020603050405020304" pitchFamily="18" charset="-78"/>
              <a:cs typeface="Simplified Arabic" panose="02020603050405020304" pitchFamily="18" charset="-78"/>
            </a:endParaRPr>
          </a:p>
        </p:txBody>
      </p:sp>
      <p:graphicFrame>
        <p:nvGraphicFramePr>
          <p:cNvPr id="4" name="Diagram 3"/>
          <p:cNvGraphicFramePr/>
          <p:nvPr>
            <p:extLst>
              <p:ext uri="{D42A27DB-BD31-4B8C-83A1-F6EECF244321}">
                <p14:modId xmlns:p14="http://schemas.microsoft.com/office/powerpoint/2010/main" val="4213447986"/>
              </p:ext>
            </p:extLst>
          </p:nvPr>
        </p:nvGraphicFramePr>
        <p:xfrm>
          <a:off x="2289024" y="2496906"/>
          <a:ext cx="6397776" cy="361603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6" name="Picture 5">
            <a:extLst>
              <a:ext uri="{FF2B5EF4-FFF2-40B4-BE49-F238E27FC236}">
                <a16:creationId xmlns="" xmlns:a16="http://schemas.microsoft.com/office/drawing/2014/main" id="{3C629F20-261C-40C8-B823-D1796472EE9E}"/>
              </a:ext>
            </a:extLst>
          </p:cNvPr>
          <p:cNvPicPr preferRelativeResize="0">
            <a:picLocks/>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
        <p:nvSpPr>
          <p:cNvPr id="5" name="Slide Number Placeholder 4"/>
          <p:cNvSpPr>
            <a:spLocks noGrp="1"/>
          </p:cNvSpPr>
          <p:nvPr>
            <p:ph type="sldNum" sz="quarter" idx="12"/>
          </p:nvPr>
        </p:nvSpPr>
        <p:spPr/>
        <p:txBody>
          <a:bodyPr/>
          <a:lstStyle/>
          <a:p>
            <a:fld id="{5CC9CE27-4982-444C-9312-3DD47D12EDF3}" type="slidenum">
              <a:rPr lang="en-US" altLang="en-US" smtClean="0"/>
              <a:pPr/>
              <a:t>3</a:t>
            </a:fld>
            <a:endParaRPr lang="en-US" altLang="en-US" dirty="0"/>
          </a:p>
        </p:txBody>
      </p:sp>
    </p:spTree>
    <p:extLst>
      <p:ext uri="{BB962C8B-B14F-4D97-AF65-F5344CB8AC3E}">
        <p14:creationId xmlns:p14="http://schemas.microsoft.com/office/powerpoint/2010/main" val="1222875352"/>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6" end="6"/>
                                            </p:txEl>
                                          </p:spTgt>
                                        </p:tgtEl>
                                        <p:attrNameLst>
                                          <p:attrName>style.visibility</p:attrName>
                                        </p:attrNameLst>
                                      </p:cBhvr>
                                      <p:to>
                                        <p:strVal val="visible"/>
                                      </p:to>
                                    </p:set>
                                    <p:anim calcmode="lin" valueType="num">
                                      <p:cBhvr additive="base">
                                        <p:cTn id="1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4"/>
                                        </p:tgtEl>
                                        <p:attrNameLst>
                                          <p:attrName>style.visibility</p:attrName>
                                        </p:attrNameLst>
                                      </p:cBhvr>
                                      <p:to>
                                        <p:strVal val="visible"/>
                                      </p:to>
                                    </p:set>
                                    <p:anim calcmode="lin" valueType="num">
                                      <p:cBhvr additive="base">
                                        <p:cTn id="19" dur="500" fill="hold"/>
                                        <p:tgtEl>
                                          <p:spTgt spid="4"/>
                                        </p:tgtEl>
                                        <p:attrNameLst>
                                          <p:attrName>ppt_x</p:attrName>
                                        </p:attrNameLst>
                                      </p:cBhvr>
                                      <p:tavLst>
                                        <p:tav tm="0">
                                          <p:val>
                                            <p:strVal val="#ppt_x"/>
                                          </p:val>
                                        </p:tav>
                                        <p:tav tm="100000">
                                          <p:val>
                                            <p:strVal val="#ppt_x"/>
                                          </p:val>
                                        </p:tav>
                                      </p:tavLst>
                                    </p:anim>
                                    <p:anim calcmode="lin" valueType="num">
                                      <p:cBhvr additive="base">
                                        <p:cTn id="20"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Graphic spid="4" grpId="0">
        <p:bldAsOne/>
      </p:bldGraphic>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ctr"/>
          <a:lstStyle/>
          <a:p>
            <a:pPr lvl="0" algn="ctr" rtl="1"/>
            <a:r>
              <a:rPr lang="ar-JO" sz="3600" b="1" dirty="0" smtClean="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 الحق العيني </a:t>
            </a:r>
            <a:endParaRPr lang="en-US" sz="3600" dirty="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sp>
        <p:nvSpPr>
          <p:cNvPr id="3" name="Content Placeholder 2"/>
          <p:cNvSpPr>
            <a:spLocks noGrp="1"/>
          </p:cNvSpPr>
          <p:nvPr>
            <p:ph sz="quarter" idx="4294967295"/>
          </p:nvPr>
        </p:nvSpPr>
        <p:spPr>
          <a:xfrm>
            <a:off x="685800" y="1219200"/>
            <a:ext cx="7924800" cy="4114800"/>
          </a:xfrm>
          <a:prstGeom prst="rect">
            <a:avLst/>
          </a:prstGeom>
        </p:spPr>
        <p:txBody>
          <a:bodyPr>
            <a:noAutofit/>
          </a:bodyPr>
          <a:lstStyle/>
          <a:p>
            <a:pPr marL="109537" lvl="0" indent="0" algn="r" rtl="1">
              <a:lnSpc>
                <a:spcPct val="150000"/>
              </a:lnSpc>
              <a:buNone/>
            </a:pP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الحق العيني هو اختصاص الشخص بمال معين اختصاصاً مباشراً يقر به القانون .</a:t>
            </a:r>
          </a:p>
          <a:p>
            <a:pPr marL="109537" lvl="0" indent="0" algn="r" rtl="1">
              <a:lnSpc>
                <a:spcPct val="150000"/>
              </a:lnSpc>
              <a:buNone/>
            </a:pPr>
            <a:endParaRPr lang="en-US"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lvl="0" algn="r" rtl="1">
              <a:lnSpc>
                <a:spcPct val="150000"/>
              </a:lnSpc>
            </a:pP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لا يوجد في الحق العيني سوى عنصرين هما شخص صاحب الحق والمال الذي يقع عليه الحق.</a:t>
            </a:r>
            <a:endParaRPr lang="en-US"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pic>
        <p:nvPicPr>
          <p:cNvPr id="5" name="Picture 4">
            <a:extLst>
              <a:ext uri="{FF2B5EF4-FFF2-40B4-BE49-F238E27FC236}">
                <a16:creationId xmlns="" xmlns:a16="http://schemas.microsoft.com/office/drawing/2014/main" id="{3C629F20-261C-40C8-B823-D1796472EE9E}"/>
              </a:ext>
            </a:extLst>
          </p:cNvPr>
          <p:cNvPicPr preferRelativeResize="0">
            <a:picLocks/>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
        <p:nvSpPr>
          <p:cNvPr id="4" name="Slide Number Placeholder 3"/>
          <p:cNvSpPr>
            <a:spLocks noGrp="1"/>
          </p:cNvSpPr>
          <p:nvPr>
            <p:ph type="sldNum" sz="quarter" idx="12"/>
          </p:nvPr>
        </p:nvSpPr>
        <p:spPr/>
        <p:txBody>
          <a:bodyPr/>
          <a:lstStyle/>
          <a:p>
            <a:fld id="{5CC9CE27-4982-444C-9312-3DD47D12EDF3}" type="slidenum">
              <a:rPr lang="en-US" altLang="en-US" smtClean="0"/>
              <a:pPr/>
              <a:t>30</a:t>
            </a:fld>
            <a:r>
              <a:rPr lang="ar-JO" altLang="en-US" dirty="0" smtClean="0"/>
              <a:t>/33</a:t>
            </a:r>
            <a:endParaRPr lang="en-US" altLang="en-US" dirty="0"/>
          </a:p>
        </p:txBody>
      </p:sp>
    </p:spTree>
    <p:extLst>
      <p:ext uri="{BB962C8B-B14F-4D97-AF65-F5344CB8AC3E}">
        <p14:creationId xmlns:p14="http://schemas.microsoft.com/office/powerpoint/2010/main" val="2376830131"/>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ctr"/>
          <a:lstStyle/>
          <a:p>
            <a:pPr lvl="0" algn="ctr" rtl="1"/>
            <a:r>
              <a:rPr lang="ar-JO" sz="3600" b="1" dirty="0" smtClean="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 الحق المعنوي </a:t>
            </a:r>
            <a:endParaRPr lang="en-US" sz="3600" dirty="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sp>
        <p:nvSpPr>
          <p:cNvPr id="3" name="Content Placeholder 2"/>
          <p:cNvSpPr>
            <a:spLocks noGrp="1"/>
          </p:cNvSpPr>
          <p:nvPr>
            <p:ph sz="quarter" idx="4294967295"/>
          </p:nvPr>
        </p:nvSpPr>
        <p:spPr>
          <a:xfrm>
            <a:off x="685800" y="1219200"/>
            <a:ext cx="7924800" cy="4114800"/>
          </a:xfrm>
          <a:prstGeom prst="rect">
            <a:avLst/>
          </a:prstGeom>
        </p:spPr>
        <p:txBody>
          <a:bodyPr>
            <a:noAutofit/>
          </a:bodyPr>
          <a:lstStyle/>
          <a:p>
            <a:pPr lvl="0" algn="r" rtl="1"/>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أن الحق المعنوي يشبه الحق العيني في أنه مثله لا يوجد فيه وسيط فصاحب الحق المعنوي مثله في ذلك مثل صاحب الحق العيني .</a:t>
            </a:r>
            <a:endParaRPr lang="en-US"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lvl="0" algn="r" rtl="1">
              <a:buNone/>
            </a:pPr>
            <a:endParaRPr lang="en-US"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lvl="0" algn="r" rtl="1">
              <a:buNone/>
            </a:pPr>
            <a:endParaRPr lang="en-US"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pic>
        <p:nvPicPr>
          <p:cNvPr id="5" name="Picture 4">
            <a:extLst>
              <a:ext uri="{FF2B5EF4-FFF2-40B4-BE49-F238E27FC236}">
                <a16:creationId xmlns="" xmlns:a16="http://schemas.microsoft.com/office/drawing/2014/main" id="{3C629F20-261C-40C8-B823-D1796472EE9E}"/>
              </a:ext>
            </a:extLst>
          </p:cNvPr>
          <p:cNvPicPr preferRelativeResize="0">
            <a:picLocks/>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
        <p:nvSpPr>
          <p:cNvPr id="4" name="Slide Number Placeholder 3"/>
          <p:cNvSpPr>
            <a:spLocks noGrp="1"/>
          </p:cNvSpPr>
          <p:nvPr>
            <p:ph type="sldNum" sz="quarter" idx="12"/>
          </p:nvPr>
        </p:nvSpPr>
        <p:spPr/>
        <p:txBody>
          <a:bodyPr/>
          <a:lstStyle/>
          <a:p>
            <a:fld id="{5CC9CE27-4982-444C-9312-3DD47D12EDF3}" type="slidenum">
              <a:rPr lang="en-US" altLang="en-US" smtClean="0"/>
              <a:pPr/>
              <a:t>31</a:t>
            </a:fld>
            <a:endParaRPr lang="en-US" altLang="en-US" dirty="0"/>
          </a:p>
        </p:txBody>
      </p:sp>
    </p:spTree>
    <p:extLst>
      <p:ext uri="{BB962C8B-B14F-4D97-AF65-F5344CB8AC3E}">
        <p14:creationId xmlns:p14="http://schemas.microsoft.com/office/powerpoint/2010/main" val="3487812619"/>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4294967295"/>
          </p:nvPr>
        </p:nvSpPr>
        <p:spPr>
          <a:xfrm>
            <a:off x="609600" y="990600"/>
            <a:ext cx="7924800" cy="4724400"/>
          </a:xfrm>
          <a:prstGeom prst="rect">
            <a:avLst/>
          </a:prstGeom>
        </p:spPr>
        <p:txBody>
          <a:bodyPr>
            <a:normAutofit/>
          </a:bodyPr>
          <a:lstStyle/>
          <a:p>
            <a:pPr lvl="0" algn="r" rtl="1">
              <a:lnSpc>
                <a:spcPct val="150000"/>
              </a:lnSpc>
            </a:pPr>
            <a:r>
              <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الحق المعنوي يختلف عن الحق العيني في أن محل الحق المعنوي شيء معنوي في حين لا يرد الحق العيني إلا على شيء مادي .</a:t>
            </a:r>
            <a:endParaRPr lang="en-US"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marL="109537" lvl="0" indent="0" algn="r" rtl="1">
              <a:lnSpc>
                <a:spcPct val="150000"/>
              </a:lnSpc>
              <a:buNone/>
            </a:pPr>
            <a:endPar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marL="109537" lvl="0" indent="0" algn="r" rtl="1">
              <a:lnSpc>
                <a:spcPct val="150000"/>
              </a:lnSpc>
              <a:buNone/>
            </a:pPr>
            <a:r>
              <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	</a:t>
            </a: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			****</a:t>
            </a:r>
            <a:endParaRPr lang="en-US"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algn="r" rtl="1">
              <a:lnSpc>
                <a:spcPct val="150000"/>
              </a:lnSpc>
            </a:pPr>
            <a:endParaRPr lang="ar-JO" sz="3600" dirty="0">
              <a:solidFill>
                <a:srgbClr val="FFFF00"/>
              </a:solidFill>
              <a:latin typeface="Simplified Arabic" panose="02020603050405020304" pitchFamily="18" charset="-78"/>
              <a:cs typeface="Simplified Arabic" panose="02020603050405020304" pitchFamily="18" charset="-78"/>
            </a:endParaRPr>
          </a:p>
        </p:txBody>
      </p:sp>
      <p:pic>
        <p:nvPicPr>
          <p:cNvPr id="5" name="Picture 4">
            <a:extLst>
              <a:ext uri="{FF2B5EF4-FFF2-40B4-BE49-F238E27FC236}">
                <a16:creationId xmlns="" xmlns:a16="http://schemas.microsoft.com/office/drawing/2014/main"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
        <p:nvSpPr>
          <p:cNvPr id="2" name="Slide Number Placeholder 1"/>
          <p:cNvSpPr>
            <a:spLocks noGrp="1"/>
          </p:cNvSpPr>
          <p:nvPr>
            <p:ph type="sldNum" sz="quarter" idx="12"/>
          </p:nvPr>
        </p:nvSpPr>
        <p:spPr/>
        <p:txBody>
          <a:bodyPr/>
          <a:lstStyle/>
          <a:p>
            <a:fld id="{5CC9CE27-4982-444C-9312-3DD47D12EDF3}" type="slidenum">
              <a:rPr lang="en-US" altLang="en-US" smtClean="0"/>
              <a:pPr/>
              <a:t>32</a:t>
            </a:fld>
            <a:endParaRPr lang="en-US" altLang="en-US" dirty="0"/>
          </a:p>
        </p:txBody>
      </p:sp>
    </p:spTree>
    <p:extLst>
      <p:ext uri="{BB962C8B-B14F-4D97-AF65-F5344CB8AC3E}">
        <p14:creationId xmlns:p14="http://schemas.microsoft.com/office/powerpoint/2010/main" val="27515608"/>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0" y="990600"/>
            <a:ext cx="8991600" cy="1676400"/>
          </a:xfrm>
        </p:spPr>
        <p:txBody>
          <a:bodyPr>
            <a:normAutofit/>
          </a:bodyPr>
          <a:lstStyle/>
          <a:p>
            <a:pPr algn="ctr" rtl="1">
              <a:lnSpc>
                <a:spcPct val="150000"/>
              </a:lnSpc>
              <a:defRPr/>
            </a:pPr>
            <a:r>
              <a:rPr lang="ar-JO" sz="3600" dirty="0" smtClean="0">
                <a:solidFill>
                  <a:srgbClr val="FFFF00"/>
                </a:solidFill>
                <a:latin typeface="Simplified Arabic" panose="02020603050405020304" pitchFamily="18" charset="-78"/>
                <a:cs typeface="Simplified Arabic" panose="02020603050405020304" pitchFamily="18" charset="-78"/>
              </a:rPr>
              <a:t>شكراً لحسن استماعكم</a:t>
            </a:r>
            <a:endParaRPr lang="en-US" sz="3600" dirty="0">
              <a:solidFill>
                <a:srgbClr val="FFFF00"/>
              </a:solidFill>
              <a:latin typeface="Simplified Arabic" panose="02020603050405020304" pitchFamily="18" charset="-78"/>
              <a:cs typeface="Simplified Arabic" panose="02020603050405020304" pitchFamily="18" charset="-78"/>
            </a:endParaRPr>
          </a:p>
        </p:txBody>
      </p:sp>
      <p:pic>
        <p:nvPicPr>
          <p:cNvPr id="5" name="Content Placeholder 3"/>
          <p:cNvPicPr preferRelativeResize="0">
            <a:picLocks noGrp="1"/>
          </p:cNvPicPr>
          <p:nvPr>
            <p:ph idx="1"/>
          </p:nvPr>
        </p:nvPicPr>
        <p:blipFill>
          <a:blip r:embed="rId3" cstate="print">
            <a:extLst>
              <a:ext uri="{28A0092B-C50C-407E-A947-70E740481C1C}">
                <a14:useLocalDpi xmlns:a14="http://schemas.microsoft.com/office/drawing/2010/main" val="0"/>
              </a:ext>
            </a:extLst>
          </a:blip>
          <a:srcRect/>
          <a:stretch>
            <a:fillRect/>
          </a:stretch>
        </p:blipFill>
        <p:spPr bwMode="auto">
          <a:xfrm>
            <a:off x="3548190" y="2720309"/>
            <a:ext cx="2047619" cy="2047619"/>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
        <p:nvSpPr>
          <p:cNvPr id="2" name="Slide Number Placeholder 1"/>
          <p:cNvSpPr>
            <a:spLocks noGrp="1"/>
          </p:cNvSpPr>
          <p:nvPr>
            <p:ph type="sldNum" sz="quarter" idx="12"/>
          </p:nvPr>
        </p:nvSpPr>
        <p:spPr/>
        <p:txBody>
          <a:bodyPr/>
          <a:lstStyle/>
          <a:p>
            <a:fld id="{5CC9CE27-4982-444C-9312-3DD47D12EDF3}" type="slidenum">
              <a:rPr lang="en-US" altLang="en-US" smtClean="0"/>
              <a:pPr/>
              <a:t>33</a:t>
            </a:fld>
            <a:endParaRPr lang="en-US" altLang="en-US" dirty="0"/>
          </a:p>
        </p:txBody>
      </p:sp>
    </p:spTree>
    <p:extLst>
      <p:ext uri="{BB962C8B-B14F-4D97-AF65-F5344CB8AC3E}">
        <p14:creationId xmlns:p14="http://schemas.microsoft.com/office/powerpoint/2010/main" val="2693126933"/>
      </p:ext>
    </p:extLst>
  </p:cSld>
  <p:clrMapOvr>
    <a:masterClrMapping/>
  </p:clrMapOvr>
  <p:transition spd="slow">
    <p:push dir="u"/>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4294967295"/>
          </p:nvPr>
        </p:nvSpPr>
        <p:spPr>
          <a:xfrm>
            <a:off x="609600" y="764704"/>
            <a:ext cx="7924800" cy="4950296"/>
          </a:xfrm>
          <a:prstGeom prst="rect">
            <a:avLst/>
          </a:prstGeom>
        </p:spPr>
        <p:txBody>
          <a:bodyPr>
            <a:normAutofit/>
          </a:bodyPr>
          <a:lstStyle/>
          <a:p>
            <a:pPr lvl="0" algn="justLow" rtl="1"/>
            <a:r>
              <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إن تعريف الحق قد شهد ، ولا زال ، خلافاً حاداً بين شراح القانون </a:t>
            </a: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a:t>
            </a:r>
          </a:p>
          <a:p>
            <a:pPr lvl="0" algn="justLow" rtl="1"/>
            <a:endParaRPr lang="en-US"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lvl="0" algn="justLow" rtl="1"/>
            <a:r>
              <a:rPr lang="en-US"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 </a:t>
            </a:r>
            <a:r>
              <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فنظر كل منهم إلى الحق من منظور يختلف عن </a:t>
            </a: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الآخر، </a:t>
            </a:r>
            <a:r>
              <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الأمر الذي أدى إلى الاختلاف في تعريف </a:t>
            </a: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الحق، </a:t>
            </a:r>
            <a:r>
              <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وذلك بحسب الزاوية التي ينظر منها إليه .  </a:t>
            </a:r>
            <a:endParaRPr lang="en-US"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algn="justLow" rtl="1"/>
            <a:endPar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algn="justLow" rtl="1"/>
            <a:endPar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pic>
        <p:nvPicPr>
          <p:cNvPr id="5" name="Picture 4">
            <a:extLst>
              <a:ext uri="{FF2B5EF4-FFF2-40B4-BE49-F238E27FC236}">
                <a16:creationId xmlns="" xmlns:a16="http://schemas.microsoft.com/office/drawing/2014/main"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
        <p:nvSpPr>
          <p:cNvPr id="2" name="Slide Number Placeholder 1"/>
          <p:cNvSpPr>
            <a:spLocks noGrp="1"/>
          </p:cNvSpPr>
          <p:nvPr>
            <p:ph type="sldNum" sz="quarter" idx="12"/>
          </p:nvPr>
        </p:nvSpPr>
        <p:spPr/>
        <p:txBody>
          <a:bodyPr/>
          <a:lstStyle/>
          <a:p>
            <a:fld id="{5CC9CE27-4982-444C-9312-3DD47D12EDF3}" type="slidenum">
              <a:rPr lang="en-US" altLang="en-US" smtClean="0"/>
              <a:pPr/>
              <a:t>4</a:t>
            </a:fld>
            <a:endParaRPr lang="en-US" altLang="en-US" dirty="0"/>
          </a:p>
        </p:txBody>
      </p:sp>
    </p:spTree>
    <p:extLst>
      <p:ext uri="{BB962C8B-B14F-4D97-AF65-F5344CB8AC3E}">
        <p14:creationId xmlns:p14="http://schemas.microsoft.com/office/powerpoint/2010/main" val="1844526284"/>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p:cNvGraphicFramePr>
            <a:graphicFrameLocks noGrp="1"/>
          </p:cNvGraphicFramePr>
          <p:nvPr>
            <p:ph sz="quarter" idx="4294967295"/>
            <p:extLst>
              <p:ext uri="{D42A27DB-BD31-4B8C-83A1-F6EECF244321}">
                <p14:modId xmlns:p14="http://schemas.microsoft.com/office/powerpoint/2010/main" val="3102647497"/>
              </p:ext>
            </p:extLst>
          </p:nvPr>
        </p:nvGraphicFramePr>
        <p:xfrm>
          <a:off x="611560" y="908720"/>
          <a:ext cx="7924800" cy="41148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6" name="Picture 5">
            <a:extLst>
              <a:ext uri="{FF2B5EF4-FFF2-40B4-BE49-F238E27FC236}">
                <a16:creationId xmlns="" xmlns:a16="http://schemas.microsoft.com/office/drawing/2014/main" id="{3C629F20-261C-40C8-B823-D1796472EE9E}"/>
              </a:ext>
            </a:extLst>
          </p:cNvPr>
          <p:cNvPicPr preferRelativeResize="0">
            <a:picLocks/>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
        <p:nvSpPr>
          <p:cNvPr id="2" name="Slide Number Placeholder 1"/>
          <p:cNvSpPr>
            <a:spLocks noGrp="1"/>
          </p:cNvSpPr>
          <p:nvPr>
            <p:ph type="sldNum" sz="quarter" idx="12"/>
          </p:nvPr>
        </p:nvSpPr>
        <p:spPr/>
        <p:txBody>
          <a:bodyPr/>
          <a:lstStyle/>
          <a:p>
            <a:fld id="{5CC9CE27-4982-444C-9312-3DD47D12EDF3}" type="slidenum">
              <a:rPr lang="en-US" altLang="en-US" smtClean="0"/>
              <a:pPr/>
              <a:t>5</a:t>
            </a:fld>
            <a:r>
              <a:rPr lang="ar-JO" altLang="en-US" dirty="0" smtClean="0"/>
              <a:t>/33</a:t>
            </a:r>
            <a:endParaRPr lang="en-US" altLang="en-US" dirty="0"/>
          </a:p>
        </p:txBody>
      </p:sp>
    </p:spTree>
    <p:extLst>
      <p:ext uri="{BB962C8B-B14F-4D97-AF65-F5344CB8AC3E}">
        <p14:creationId xmlns:p14="http://schemas.microsoft.com/office/powerpoint/2010/main" val="98636073"/>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5" grpId="0">
        <p:bldAsOne/>
      </p:bldGraphic>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lvl="0" algn="ctr" rtl="1"/>
            <a:r>
              <a:rPr lang="ar-JO" sz="3600" b="1" dirty="0" smtClean="0">
                <a:solidFill>
                  <a:schemeClr val="bg1"/>
                </a:solidFill>
                <a:latin typeface="Simplified Arabic" panose="02020603050405020304" pitchFamily="18" charset="-78"/>
                <a:cs typeface="Simplified Arabic" panose="02020603050405020304" pitchFamily="18" charset="-78"/>
              </a:rPr>
              <a:t>نظرية </a:t>
            </a:r>
            <a:r>
              <a:rPr lang="ar-JO" sz="3600" b="1" dirty="0">
                <a:solidFill>
                  <a:schemeClr val="bg1"/>
                </a:solidFill>
                <a:latin typeface="Simplified Arabic" panose="02020603050405020304" pitchFamily="18" charset="-78"/>
                <a:cs typeface="Simplified Arabic" panose="02020603050405020304" pitchFamily="18" charset="-78"/>
              </a:rPr>
              <a:t>الإرادة </a:t>
            </a:r>
            <a:r>
              <a:rPr lang="ar-JO" sz="3600" b="1" dirty="0" smtClean="0">
                <a:solidFill>
                  <a:schemeClr val="bg1"/>
                </a:solidFill>
                <a:latin typeface="Simplified Arabic" panose="02020603050405020304" pitchFamily="18" charset="-78"/>
                <a:cs typeface="Simplified Arabic" panose="02020603050405020304" pitchFamily="18" charset="-78"/>
              </a:rPr>
              <a:t>(الاتجاه </a:t>
            </a:r>
            <a:r>
              <a:rPr lang="ar-JO" sz="3600" b="1" dirty="0">
                <a:solidFill>
                  <a:schemeClr val="bg1"/>
                </a:solidFill>
                <a:latin typeface="Simplified Arabic" panose="02020603050405020304" pitchFamily="18" charset="-78"/>
                <a:cs typeface="Simplified Arabic" panose="02020603050405020304" pitchFamily="18" charset="-78"/>
              </a:rPr>
              <a:t>الشخصي) </a:t>
            </a:r>
            <a:r>
              <a:rPr lang="ar-JO" sz="3600" b="1" dirty="0" smtClean="0">
                <a:solidFill>
                  <a:schemeClr val="bg1"/>
                </a:solidFill>
                <a:latin typeface="Simplified Arabic" panose="02020603050405020304" pitchFamily="18" charset="-78"/>
                <a:cs typeface="Simplified Arabic" panose="02020603050405020304" pitchFamily="18" charset="-78"/>
              </a:rPr>
              <a:t> </a:t>
            </a:r>
            <a:r>
              <a:rPr lang="en-US" sz="3600" dirty="0">
                <a:solidFill>
                  <a:schemeClr val="bg1"/>
                </a:solidFill>
                <a:latin typeface="Simplified Arabic" panose="02020603050405020304" pitchFamily="18" charset="-78"/>
                <a:cs typeface="Simplified Arabic" panose="02020603050405020304" pitchFamily="18" charset="-78"/>
              </a:rPr>
              <a:t/>
            </a:r>
            <a:br>
              <a:rPr lang="en-US" sz="3600" dirty="0">
                <a:solidFill>
                  <a:schemeClr val="bg1"/>
                </a:solidFill>
                <a:latin typeface="Simplified Arabic" panose="02020603050405020304" pitchFamily="18" charset="-78"/>
                <a:cs typeface="Simplified Arabic" panose="02020603050405020304" pitchFamily="18" charset="-78"/>
              </a:rPr>
            </a:br>
            <a:endParaRPr lang="ar-JO" sz="3600" dirty="0">
              <a:solidFill>
                <a:schemeClr val="bg1"/>
              </a:solidFill>
              <a:latin typeface="Simplified Arabic" panose="02020603050405020304" pitchFamily="18" charset="-78"/>
              <a:cs typeface="Simplified Arabic" panose="02020603050405020304" pitchFamily="18" charset="-78"/>
            </a:endParaRPr>
          </a:p>
        </p:txBody>
      </p:sp>
      <p:sp>
        <p:nvSpPr>
          <p:cNvPr id="3" name="Content Placeholder 2"/>
          <p:cNvSpPr>
            <a:spLocks noGrp="1"/>
          </p:cNvSpPr>
          <p:nvPr>
            <p:ph sz="quarter" idx="4294967295"/>
          </p:nvPr>
        </p:nvSpPr>
        <p:spPr>
          <a:xfrm>
            <a:off x="683568" y="1196752"/>
            <a:ext cx="7924800" cy="4114800"/>
          </a:xfrm>
          <a:prstGeom prst="rect">
            <a:avLst/>
          </a:prstGeom>
        </p:spPr>
        <p:txBody>
          <a:bodyPr>
            <a:normAutofit fontScale="92500"/>
          </a:bodyPr>
          <a:lstStyle/>
          <a:p>
            <a:pPr lvl="0" algn="r" rtl="1">
              <a:lnSpc>
                <a:spcPct val="150000"/>
              </a:lnSpc>
            </a:pP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يميل </a:t>
            </a:r>
            <a:r>
              <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أنصار هذا الرأي إلى تعريف الحق بالنظر إلى صاحبه ، فيعرفه </a:t>
            </a:r>
            <a:r>
              <a:rPr lang="ar-JO" sz="3600" b="1" dirty="0" err="1">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سافيني</a:t>
            </a:r>
            <a:r>
              <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 بأنه : </a:t>
            </a:r>
            <a:endPar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marL="0" lvl="0" indent="0" algn="r" rtl="1">
              <a:lnSpc>
                <a:spcPct val="160000"/>
              </a:lnSpc>
              <a:buNone/>
            </a:pPr>
            <a:r>
              <a:rPr lang="ar-JO" sz="3600" b="1" dirty="0" smtClean="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 </a:t>
            </a:r>
            <a:r>
              <a:rPr lang="ar-JO" sz="3600" b="1" dirty="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قدرة أو سلطة إرادية حين يعترف بها القانون لفرد </a:t>
            </a:r>
            <a:r>
              <a:rPr lang="ar-JO" sz="3600" b="1" dirty="0" smtClean="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فإنما </a:t>
            </a:r>
            <a:r>
              <a:rPr lang="ar-JO" sz="3600" b="1" dirty="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يكفل له بذلك نطاقاً تسود فيه إرادته مستقلة عن </a:t>
            </a:r>
            <a:r>
              <a:rPr lang="ar-JO" sz="3600" b="1" dirty="0" smtClean="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أية </a:t>
            </a:r>
            <a:r>
              <a:rPr lang="ar-JO" sz="3600" b="1" dirty="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إرادة أخرى " </a:t>
            </a:r>
            <a:r>
              <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a:t>
            </a:r>
            <a:endParaRPr lang="en-US"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algn="r" rtl="1">
              <a:lnSpc>
                <a:spcPct val="150000"/>
              </a:lnSpc>
            </a:pPr>
            <a:endPar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pic>
        <p:nvPicPr>
          <p:cNvPr id="5" name="Picture 4">
            <a:extLst>
              <a:ext uri="{FF2B5EF4-FFF2-40B4-BE49-F238E27FC236}">
                <a16:creationId xmlns="" xmlns:a16="http://schemas.microsoft.com/office/drawing/2014/main"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
        <p:nvSpPr>
          <p:cNvPr id="4" name="Slide Number Placeholder 3"/>
          <p:cNvSpPr>
            <a:spLocks noGrp="1"/>
          </p:cNvSpPr>
          <p:nvPr>
            <p:ph type="sldNum" sz="quarter" idx="12"/>
          </p:nvPr>
        </p:nvSpPr>
        <p:spPr/>
        <p:txBody>
          <a:bodyPr/>
          <a:lstStyle/>
          <a:p>
            <a:fld id="{5CC9CE27-4982-444C-9312-3DD47D12EDF3}" type="slidenum">
              <a:rPr lang="en-US" altLang="en-US" smtClean="0"/>
              <a:pPr/>
              <a:t>6</a:t>
            </a:fld>
            <a:endParaRPr lang="en-US" altLang="en-US" dirty="0"/>
          </a:p>
        </p:txBody>
      </p:sp>
    </p:spTree>
    <p:extLst>
      <p:ext uri="{BB962C8B-B14F-4D97-AF65-F5344CB8AC3E}">
        <p14:creationId xmlns:p14="http://schemas.microsoft.com/office/powerpoint/2010/main" val="2536560801"/>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ctr">
            <a:normAutofit fontScale="90000"/>
          </a:bodyPr>
          <a:lstStyle/>
          <a:p>
            <a:pPr lvl="0" algn="ctr" rtl="1"/>
            <a:r>
              <a:rPr lang="ar-JO" sz="3600" b="1" dirty="0" smtClean="0">
                <a:solidFill>
                  <a:schemeClr val="bg1"/>
                </a:solidFill>
                <a:latin typeface="Simplified Arabic" panose="02020603050405020304" pitchFamily="18" charset="-78"/>
                <a:cs typeface="Simplified Arabic" panose="02020603050405020304" pitchFamily="18" charset="-78"/>
              </a:rPr>
              <a:t> </a:t>
            </a:r>
            <a:r>
              <a:rPr lang="ar-JO" sz="3600" b="1" dirty="0">
                <a:solidFill>
                  <a:schemeClr val="bg1"/>
                </a:solidFill>
                <a:latin typeface="Simplified Arabic" panose="02020603050405020304" pitchFamily="18" charset="-78"/>
                <a:cs typeface="Simplified Arabic" panose="02020603050405020304" pitchFamily="18" charset="-78"/>
              </a:rPr>
              <a:t>نظرية المصلحة (الاتجاه الموضوعي) </a:t>
            </a:r>
            <a:r>
              <a:rPr lang="ar-JO" sz="3600" b="1" dirty="0" smtClean="0">
                <a:solidFill>
                  <a:schemeClr val="bg1"/>
                </a:solidFill>
                <a:latin typeface="Simplified Arabic" panose="02020603050405020304" pitchFamily="18" charset="-78"/>
                <a:cs typeface="Simplified Arabic" panose="02020603050405020304" pitchFamily="18" charset="-78"/>
              </a:rPr>
              <a:t> </a:t>
            </a:r>
            <a:r>
              <a:rPr lang="en-US" sz="3600" dirty="0">
                <a:solidFill>
                  <a:schemeClr val="bg1"/>
                </a:solidFill>
                <a:latin typeface="Simplified Arabic" panose="02020603050405020304" pitchFamily="18" charset="-78"/>
                <a:cs typeface="Simplified Arabic" panose="02020603050405020304" pitchFamily="18" charset="-78"/>
              </a:rPr>
              <a:t/>
            </a:r>
            <a:br>
              <a:rPr lang="en-US" sz="3600" dirty="0">
                <a:solidFill>
                  <a:schemeClr val="bg1"/>
                </a:solidFill>
                <a:latin typeface="Simplified Arabic" panose="02020603050405020304" pitchFamily="18" charset="-78"/>
                <a:cs typeface="Simplified Arabic" panose="02020603050405020304" pitchFamily="18" charset="-78"/>
              </a:rPr>
            </a:br>
            <a:endParaRPr lang="ar-JO" sz="3600" dirty="0">
              <a:solidFill>
                <a:schemeClr val="bg1"/>
              </a:solidFill>
              <a:latin typeface="Simplified Arabic" panose="02020603050405020304" pitchFamily="18" charset="-78"/>
              <a:cs typeface="Simplified Arabic" panose="02020603050405020304" pitchFamily="18" charset="-78"/>
            </a:endParaRPr>
          </a:p>
        </p:txBody>
      </p:sp>
      <p:sp>
        <p:nvSpPr>
          <p:cNvPr id="3" name="Content Placeholder 2"/>
          <p:cNvSpPr>
            <a:spLocks noGrp="1"/>
          </p:cNvSpPr>
          <p:nvPr>
            <p:ph sz="quarter" idx="4294967295"/>
          </p:nvPr>
        </p:nvSpPr>
        <p:spPr>
          <a:xfrm>
            <a:off x="609600" y="1600200"/>
            <a:ext cx="7924800" cy="4114800"/>
          </a:xfrm>
          <a:prstGeom prst="rect">
            <a:avLst/>
          </a:prstGeom>
        </p:spPr>
        <p:txBody>
          <a:bodyPr>
            <a:normAutofit/>
          </a:bodyPr>
          <a:lstStyle/>
          <a:p>
            <a:pPr algn="just" rtl="1">
              <a:lnSpc>
                <a:spcPct val="150000"/>
              </a:lnSpc>
            </a:pPr>
            <a:r>
              <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ويذهب أنصاره إلى تعريف الحق بالنظر إلى موضوعه ـ أي الغرض منه - فيعرفه </a:t>
            </a:r>
            <a:r>
              <a:rPr lang="ar-JO" sz="3600" b="1" dirty="0" err="1">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أهرنج</a:t>
            </a:r>
            <a:r>
              <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 </a:t>
            </a: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بأنـه:</a:t>
            </a:r>
          </a:p>
          <a:p>
            <a:pPr marL="0" indent="0" algn="just" rtl="1">
              <a:lnSpc>
                <a:spcPct val="150000"/>
              </a:lnSpc>
              <a:buNone/>
            </a:pPr>
            <a:r>
              <a:rPr lang="ar-JO" sz="3600" b="1" dirty="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	</a:t>
            </a:r>
            <a:r>
              <a:rPr lang="ar-JO" sz="3600" b="1" dirty="0" smtClean="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	 </a:t>
            </a:r>
            <a:r>
              <a:rPr lang="ar-JO" sz="3600" b="1" dirty="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 مصلحة يحميها القانون </a:t>
            </a:r>
            <a:r>
              <a:rPr lang="ar-JO" sz="3600" b="1" dirty="0" smtClean="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 </a:t>
            </a:r>
            <a:endParaRPr lang="ar-JO" sz="3600" b="1" dirty="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pic>
        <p:nvPicPr>
          <p:cNvPr id="5" name="Picture 4">
            <a:extLst>
              <a:ext uri="{FF2B5EF4-FFF2-40B4-BE49-F238E27FC236}">
                <a16:creationId xmlns="" xmlns:a16="http://schemas.microsoft.com/office/drawing/2014/main"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
        <p:nvSpPr>
          <p:cNvPr id="4" name="Slide Number Placeholder 3"/>
          <p:cNvSpPr>
            <a:spLocks noGrp="1"/>
          </p:cNvSpPr>
          <p:nvPr>
            <p:ph type="sldNum" sz="quarter" idx="12"/>
          </p:nvPr>
        </p:nvSpPr>
        <p:spPr/>
        <p:txBody>
          <a:bodyPr/>
          <a:lstStyle/>
          <a:p>
            <a:fld id="{5CC9CE27-4982-444C-9312-3DD47D12EDF3}" type="slidenum">
              <a:rPr lang="en-US" altLang="en-US" smtClean="0"/>
              <a:pPr/>
              <a:t>7</a:t>
            </a:fld>
            <a:endParaRPr lang="en-US" altLang="en-US" dirty="0"/>
          </a:p>
        </p:txBody>
      </p:sp>
    </p:spTree>
    <p:extLst>
      <p:ext uri="{BB962C8B-B14F-4D97-AF65-F5344CB8AC3E}">
        <p14:creationId xmlns:p14="http://schemas.microsoft.com/office/powerpoint/2010/main" val="3055083902"/>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6758" y="0"/>
            <a:ext cx="8229600" cy="1143000"/>
          </a:xfrm>
        </p:spPr>
        <p:txBody>
          <a:bodyPr anchor="ctr">
            <a:normAutofit/>
          </a:bodyPr>
          <a:lstStyle/>
          <a:p>
            <a:pPr algn="ctr" rtl="1"/>
            <a:r>
              <a:rPr lang="ar-JO" sz="3600" b="1" dirty="0">
                <a:solidFill>
                  <a:schemeClr val="bg1"/>
                </a:solidFill>
                <a:latin typeface="Simplified Arabic" panose="02020603050405020304" pitchFamily="18" charset="-78"/>
                <a:cs typeface="Simplified Arabic" panose="02020603050405020304" pitchFamily="18" charset="-78"/>
              </a:rPr>
              <a:t>نظرية الجمع بين الإرادة والمصلحة (الاتجاه المختلط) </a:t>
            </a:r>
            <a:endParaRPr lang="ar-JO" sz="3600" dirty="0">
              <a:solidFill>
                <a:schemeClr val="bg1"/>
              </a:solidFill>
              <a:latin typeface="Simplified Arabic" panose="02020603050405020304" pitchFamily="18" charset="-78"/>
              <a:cs typeface="Simplified Arabic" panose="02020603050405020304" pitchFamily="18" charset="-78"/>
            </a:endParaRPr>
          </a:p>
        </p:txBody>
      </p:sp>
      <p:sp>
        <p:nvSpPr>
          <p:cNvPr id="3" name="Content Placeholder 2"/>
          <p:cNvSpPr>
            <a:spLocks noGrp="1"/>
          </p:cNvSpPr>
          <p:nvPr>
            <p:ph sz="quarter" idx="4294967295"/>
          </p:nvPr>
        </p:nvSpPr>
        <p:spPr>
          <a:xfrm>
            <a:off x="771558" y="914400"/>
            <a:ext cx="7924800" cy="4114800"/>
          </a:xfrm>
          <a:prstGeom prst="rect">
            <a:avLst/>
          </a:prstGeom>
        </p:spPr>
        <p:txBody>
          <a:bodyPr>
            <a:noAutofit/>
          </a:bodyPr>
          <a:lstStyle/>
          <a:p>
            <a:pPr lvl="0" algn="justLow" rtl="1">
              <a:lnSpc>
                <a:spcPct val="150000"/>
              </a:lnSpc>
            </a:pPr>
            <a:r>
              <a:rPr lang="ar-JO" sz="30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يرى أنصار هذا الرأي ضرورة الجمع في تعريف الحق بين كلٍ من المصلحة والإرادة </a:t>
            </a:r>
            <a:r>
              <a:rPr lang="ar-JO" sz="30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 بحيث </a:t>
            </a:r>
            <a:r>
              <a:rPr lang="ar-JO" sz="30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يشكل هذان العنصران جوهر </a:t>
            </a:r>
            <a:r>
              <a:rPr lang="ar-JO" sz="30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الحق.</a:t>
            </a:r>
          </a:p>
          <a:p>
            <a:pPr lvl="0" algn="justLow" rtl="1">
              <a:lnSpc>
                <a:spcPct val="150000"/>
              </a:lnSpc>
            </a:pPr>
            <a:r>
              <a:rPr lang="ar-JO" sz="30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 </a:t>
            </a:r>
            <a:r>
              <a:rPr lang="ar-JO" sz="30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إلا أنهم اختلفوا في تغليب أحدهما على الآخر ، فهناك من يعطي الأفضلية للمصلحة ومن ثم يرى أن الحق عبارة عن </a:t>
            </a:r>
            <a:r>
              <a:rPr lang="ar-JO" sz="30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a:t>
            </a:r>
            <a:r>
              <a:rPr lang="ar-JO" sz="3000" b="1" dirty="0" smtClean="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مصلحة </a:t>
            </a:r>
            <a:r>
              <a:rPr lang="ar-JO" sz="3000" b="1" dirty="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شخص أو مجموعة من الأشخاص يحميها القانون حين يعترف لإرادة ما بالقدرة على تمثيل هذه المصلحة والدفاع </a:t>
            </a:r>
            <a:r>
              <a:rPr lang="ar-JO" sz="3000" b="1" dirty="0" smtClean="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عنها</a:t>
            </a:r>
            <a:r>
              <a:rPr lang="ar-JO" sz="30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a:t>
            </a:r>
            <a:endParaRPr lang="en-US" sz="30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algn="r" rtl="1">
              <a:lnSpc>
                <a:spcPct val="150000"/>
              </a:lnSpc>
            </a:pPr>
            <a:endParaRPr lang="ar-JO" sz="30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pic>
        <p:nvPicPr>
          <p:cNvPr id="5" name="Picture 4">
            <a:extLst>
              <a:ext uri="{FF2B5EF4-FFF2-40B4-BE49-F238E27FC236}">
                <a16:creationId xmlns="" xmlns:a16="http://schemas.microsoft.com/office/drawing/2014/main"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
        <p:nvSpPr>
          <p:cNvPr id="4" name="Slide Number Placeholder 3"/>
          <p:cNvSpPr>
            <a:spLocks noGrp="1"/>
          </p:cNvSpPr>
          <p:nvPr>
            <p:ph type="sldNum" sz="quarter" idx="12"/>
          </p:nvPr>
        </p:nvSpPr>
        <p:spPr/>
        <p:txBody>
          <a:bodyPr/>
          <a:lstStyle/>
          <a:p>
            <a:fld id="{5CC9CE27-4982-444C-9312-3DD47D12EDF3}" type="slidenum">
              <a:rPr lang="en-US" altLang="en-US" smtClean="0"/>
              <a:pPr/>
              <a:t>8</a:t>
            </a:fld>
            <a:endParaRPr lang="en-US" altLang="en-US" dirty="0"/>
          </a:p>
        </p:txBody>
      </p:sp>
    </p:spTree>
    <p:extLst>
      <p:ext uri="{BB962C8B-B14F-4D97-AF65-F5344CB8AC3E}">
        <p14:creationId xmlns:p14="http://schemas.microsoft.com/office/powerpoint/2010/main" val="2107320664"/>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4294967295"/>
          </p:nvPr>
        </p:nvSpPr>
        <p:spPr>
          <a:xfrm>
            <a:off x="609600" y="764704"/>
            <a:ext cx="7924800" cy="4950296"/>
          </a:xfrm>
          <a:prstGeom prst="rect">
            <a:avLst/>
          </a:prstGeom>
        </p:spPr>
        <p:txBody>
          <a:bodyPr>
            <a:normAutofit fontScale="92500"/>
          </a:bodyPr>
          <a:lstStyle/>
          <a:p>
            <a:pPr lvl="0" algn="justLow" rtl="1">
              <a:lnSpc>
                <a:spcPct val="150000"/>
              </a:lnSpc>
            </a:pPr>
            <a:r>
              <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على الجانب الآخر هناك من يذهب إلى أفضلية الإرادة في تعريف الحق ، باعتبار أنها خير ما يكشف عن </a:t>
            </a: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جوهره، </a:t>
            </a:r>
            <a:r>
              <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فيرى أن الحق </a:t>
            </a: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a:t>
            </a:r>
            <a:r>
              <a:rPr lang="ar-JO" sz="3600" b="1" dirty="0" smtClean="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سلطة </a:t>
            </a:r>
            <a:r>
              <a:rPr lang="ar-JO" sz="3600" b="1" dirty="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موضوعة في خدمة مصالح ذات طابع اجتماعي تمارسها إرادة </a:t>
            </a:r>
            <a:r>
              <a:rPr lang="ar-JO" sz="3600" b="1" dirty="0" smtClean="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مستقلة، </a:t>
            </a:r>
            <a:r>
              <a:rPr lang="ar-JO" sz="3600" b="1" dirty="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أو هو قدرة إرادية يعترف بها القانون ويحميها ، وتجد محلها في مال أو </a:t>
            </a:r>
            <a:r>
              <a:rPr lang="ar-JO" sz="3600" b="1" dirty="0" smtClean="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مصلحة</a:t>
            </a: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a:t>
            </a:r>
            <a:endParaRPr lang="en-US"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algn="justLow" rtl="1">
              <a:lnSpc>
                <a:spcPct val="150000"/>
              </a:lnSpc>
            </a:pPr>
            <a:endPar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pic>
        <p:nvPicPr>
          <p:cNvPr id="5" name="Picture 4">
            <a:extLst>
              <a:ext uri="{FF2B5EF4-FFF2-40B4-BE49-F238E27FC236}">
                <a16:creationId xmlns="" xmlns:a16="http://schemas.microsoft.com/office/drawing/2014/main"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
        <p:nvSpPr>
          <p:cNvPr id="2" name="Slide Number Placeholder 1"/>
          <p:cNvSpPr>
            <a:spLocks noGrp="1"/>
          </p:cNvSpPr>
          <p:nvPr>
            <p:ph type="sldNum" sz="quarter" idx="12"/>
          </p:nvPr>
        </p:nvSpPr>
        <p:spPr/>
        <p:txBody>
          <a:bodyPr/>
          <a:lstStyle/>
          <a:p>
            <a:fld id="{5CC9CE27-4982-444C-9312-3DD47D12EDF3}" type="slidenum">
              <a:rPr lang="en-US" altLang="en-US" smtClean="0"/>
              <a:pPr/>
              <a:t>9</a:t>
            </a:fld>
            <a:endParaRPr lang="en-US" altLang="en-US" dirty="0"/>
          </a:p>
        </p:txBody>
      </p:sp>
    </p:spTree>
    <p:extLst>
      <p:ext uri="{BB962C8B-B14F-4D97-AF65-F5344CB8AC3E}">
        <p14:creationId xmlns:p14="http://schemas.microsoft.com/office/powerpoint/2010/main" val="718189689"/>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ppt/theme/themeOverride2.xml><?xml version="1.0" encoding="utf-8"?>
<a:themeOverride xmlns:a="http://schemas.openxmlformats.org/drawingml/2006/main">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ppt/theme/themeOverride3.xml><?xml version="1.0" encoding="utf-8"?>
<a:themeOverride xmlns:a="http://schemas.openxmlformats.org/drawingml/2006/main">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ppt/theme/themeOverride4.xml><?xml version="1.0" encoding="utf-8"?>
<a:themeOverride xmlns:a="http://schemas.openxmlformats.org/drawingml/2006/main">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docProps/app.xml><?xml version="1.0" encoding="utf-8"?>
<Properties xmlns="http://schemas.openxmlformats.org/officeDocument/2006/extended-properties" xmlns:vt="http://schemas.openxmlformats.org/officeDocument/2006/docPropsVTypes">
  <Template/>
  <TotalTime>17983</TotalTime>
  <Words>1089</Words>
  <Application>Microsoft Office PowerPoint</Application>
  <PresentationFormat>On-screen Show (4:3)</PresentationFormat>
  <Paragraphs>133</Paragraphs>
  <Slides>33</Slides>
  <Notes>6</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33</vt:i4>
      </vt:variant>
    </vt:vector>
  </HeadingPairs>
  <TitlesOfParts>
    <vt:vector size="41" baseType="lpstr">
      <vt:lpstr>Arial</vt:lpstr>
      <vt:lpstr>Calibri</vt:lpstr>
      <vt:lpstr>Lucida Sans Unicode</vt:lpstr>
      <vt:lpstr>Simplified Arabic</vt:lpstr>
      <vt:lpstr>Verdana</vt:lpstr>
      <vt:lpstr>Wingdings 2</vt:lpstr>
      <vt:lpstr>Wingdings 3</vt:lpstr>
      <vt:lpstr>Concourse</vt:lpstr>
      <vt:lpstr>التعريف بالحق بأنواعه</vt:lpstr>
      <vt:lpstr>PowerPoint Presentation</vt:lpstr>
      <vt:lpstr>تعريف الحق </vt:lpstr>
      <vt:lpstr>PowerPoint Presentation</vt:lpstr>
      <vt:lpstr>PowerPoint Presentation</vt:lpstr>
      <vt:lpstr>نظرية الإرادة (الاتجاه الشخصي)   </vt:lpstr>
      <vt:lpstr> نظرية المصلحة (الاتجاه الموضوعي)   </vt:lpstr>
      <vt:lpstr>نظرية الجمع بين الإرادة والمصلحة (الاتجاه المختلط) </vt:lpstr>
      <vt:lpstr>PowerPoint Presentation</vt:lpstr>
      <vt:lpstr>نظرية الاستئثار والتسلط (النظرية الحديثة)  </vt:lpstr>
      <vt:lpstr>ويرى دابان أن الحق يتكون من العناصر الأربعة التالية : </vt:lpstr>
      <vt:lpstr>PowerPoint Presentation</vt:lpstr>
      <vt:lpstr>PowerPoint Presentation</vt:lpstr>
      <vt:lpstr>PowerPoint Presentation</vt:lpstr>
      <vt:lpstr>الحقوق العامة والحقوق السياسية </vt:lpstr>
      <vt:lpstr>PowerPoint Presentation</vt:lpstr>
      <vt:lpstr>PowerPoint Presentation</vt:lpstr>
      <vt:lpstr>PowerPoint Presentation</vt:lpstr>
      <vt:lpstr>الحقوق الخاصة </vt:lpstr>
      <vt:lpstr>الحقوق غير المالية </vt:lpstr>
      <vt:lpstr>أولاً : حق الاسم المستعار </vt:lpstr>
      <vt:lpstr>ثانياً : الحق في الصورة </vt:lpstr>
      <vt:lpstr>ثالثاً : حق الشخص في عصمة بدنه</vt:lpstr>
      <vt:lpstr>PowerPoint Presentation</vt:lpstr>
      <vt:lpstr>رابعاً : حق الشخص في احترام كيانه الأدبي </vt:lpstr>
      <vt:lpstr>حقوق الأسرة </vt:lpstr>
      <vt:lpstr> الحقوق المالية </vt:lpstr>
      <vt:lpstr>أنواع الحق المالي </vt:lpstr>
      <vt:lpstr>PowerPoint Presentation</vt:lpstr>
      <vt:lpstr> الحق العيني </vt:lpstr>
      <vt:lpstr> الحق المعنوي </vt:lpstr>
      <vt:lpstr>PowerPoint Presentation</vt:lpstr>
      <vt:lpstr>شكراً لحسن استماعكم</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user</dc:creator>
  <cp:lastModifiedBy>1</cp:lastModifiedBy>
  <cp:revision>344</cp:revision>
  <dcterms:created xsi:type="dcterms:W3CDTF">2016-01-06T11:52:01Z</dcterms:created>
  <dcterms:modified xsi:type="dcterms:W3CDTF">2019-01-29T10:19:49Z</dcterms:modified>
</cp:coreProperties>
</file>