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77" r:id="rId2"/>
    <p:sldId id="382" r:id="rId3"/>
    <p:sldId id="395" r:id="rId4"/>
    <p:sldId id="383" r:id="rId5"/>
    <p:sldId id="384" r:id="rId6"/>
    <p:sldId id="400" r:id="rId7"/>
    <p:sldId id="396" r:id="rId8"/>
    <p:sldId id="385" r:id="rId9"/>
    <p:sldId id="386" r:id="rId10"/>
    <p:sldId id="387" r:id="rId11"/>
    <p:sldId id="388" r:id="rId12"/>
    <p:sldId id="397" r:id="rId13"/>
    <p:sldId id="398" r:id="rId14"/>
    <p:sldId id="389" r:id="rId15"/>
    <p:sldId id="391" r:id="rId16"/>
    <p:sldId id="392" r:id="rId17"/>
    <p:sldId id="393" r:id="rId18"/>
    <p:sldId id="399" r:id="rId19"/>
    <p:sldId id="394" r:id="rId20"/>
    <p:sldId id="290"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63" d="100"/>
          <a:sy n="63" d="100"/>
        </p:scale>
        <p:origin x="-336" y="-108"/>
      </p:cViewPr>
      <p:guideLst>
        <p:guide orient="horz" pos="2160"/>
        <p:guide pos="2880"/>
      </p:guideLst>
    </p:cSldViewPr>
  </p:slideViewPr>
  <p:outlineViewPr>
    <p:cViewPr>
      <p:scale>
        <a:sx n="33" d="100"/>
        <a:sy n="33" d="100"/>
      </p:scale>
      <p:origin x="0" y="-1550"/>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8A7B87-6BD9-43BE-9B40-18327C394D66}"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en-US"/>
        </a:p>
      </dgm:t>
    </dgm:pt>
    <dgm:pt modelId="{8E44AF97-0DAB-47B6-9ABF-0A5BEEDB5AD5}">
      <dgm:prSet phldrT="[Text]" custT="1"/>
      <dgm:spPr/>
      <dgm:t>
        <a:bodyPr/>
        <a:lstStyle/>
        <a:p>
          <a:r>
            <a:rPr lang="ar-JO" sz="3200" dirty="0" smtClean="0">
              <a:latin typeface="Simplified Arabic" panose="02020603050405020304" pitchFamily="18" charset="-78"/>
              <a:cs typeface="Simplified Arabic" panose="02020603050405020304" pitchFamily="18" charset="-78"/>
            </a:rPr>
            <a:t>الجنون وفق احكام المادة 128 من القانون المدني الاردني</a:t>
          </a:r>
          <a:endParaRPr lang="en-US" sz="3200" dirty="0">
            <a:latin typeface="Simplified Arabic" panose="02020603050405020304" pitchFamily="18" charset="-78"/>
            <a:cs typeface="Simplified Arabic" panose="02020603050405020304" pitchFamily="18" charset="-78"/>
          </a:endParaRPr>
        </a:p>
      </dgm:t>
    </dgm:pt>
    <dgm:pt modelId="{73FBDB2B-C31C-44F3-9B6E-01BA2E612E67}" type="parTrans" cxnId="{2150F5E7-3B24-4458-BA12-63E3A05A8608}">
      <dgm:prSet/>
      <dgm:spPr/>
      <dgm:t>
        <a:bodyPr/>
        <a:lstStyle/>
        <a:p>
          <a:endParaRPr lang="en-US"/>
        </a:p>
      </dgm:t>
    </dgm:pt>
    <dgm:pt modelId="{51BD3DB5-09A0-4ACD-9D47-0F3B8751AE57}" type="sibTrans" cxnId="{2150F5E7-3B24-4458-BA12-63E3A05A8608}">
      <dgm:prSet/>
      <dgm:spPr/>
      <dgm:t>
        <a:bodyPr/>
        <a:lstStyle/>
        <a:p>
          <a:endParaRPr lang="en-US"/>
        </a:p>
      </dgm:t>
    </dgm:pt>
    <dgm:pt modelId="{A9676763-8B7E-4E68-831A-B2E143DE3D22}">
      <dgm:prSet phldrT="[Text]" custT="1"/>
      <dgm:spPr/>
      <dgm:t>
        <a:bodyPr/>
        <a:lstStyle/>
        <a:p>
          <a:r>
            <a:rPr lang="ar-JO" sz="3200" dirty="0" smtClean="0">
              <a:latin typeface="Simplified Arabic" panose="02020603050405020304" pitchFamily="18" charset="-78"/>
              <a:cs typeface="Simplified Arabic" panose="02020603050405020304" pitchFamily="18" charset="-78"/>
            </a:rPr>
            <a:t>جنون مطبق</a:t>
          </a:r>
          <a:endParaRPr lang="en-US" sz="3200" dirty="0">
            <a:latin typeface="Simplified Arabic" panose="02020603050405020304" pitchFamily="18" charset="-78"/>
            <a:cs typeface="Simplified Arabic" panose="02020603050405020304" pitchFamily="18" charset="-78"/>
          </a:endParaRPr>
        </a:p>
      </dgm:t>
    </dgm:pt>
    <dgm:pt modelId="{92BFADF0-DF49-4BF3-B1F4-7029F237D276}" type="parTrans" cxnId="{217C19E5-0160-48D8-8CFB-5A5ECD0D6900}">
      <dgm:prSet/>
      <dgm:spPr/>
      <dgm:t>
        <a:bodyPr/>
        <a:lstStyle/>
        <a:p>
          <a:endParaRPr lang="en-US"/>
        </a:p>
      </dgm:t>
    </dgm:pt>
    <dgm:pt modelId="{AE8C0FFB-C58D-426F-8706-F9D484278440}" type="sibTrans" cxnId="{217C19E5-0160-48D8-8CFB-5A5ECD0D6900}">
      <dgm:prSet/>
      <dgm:spPr/>
      <dgm:t>
        <a:bodyPr/>
        <a:lstStyle/>
        <a:p>
          <a:endParaRPr lang="en-US"/>
        </a:p>
      </dgm:t>
    </dgm:pt>
    <dgm:pt modelId="{08003F5A-CD11-4874-BC26-190841ECB74C}">
      <dgm:prSet phldrT="[Text]" custT="1"/>
      <dgm:spPr/>
      <dgm:t>
        <a:bodyPr/>
        <a:lstStyle/>
        <a:p>
          <a:r>
            <a:rPr lang="ar-JO" sz="3200" dirty="0" smtClean="0">
              <a:latin typeface="Simplified Arabic" panose="02020603050405020304" pitchFamily="18" charset="-78"/>
              <a:cs typeface="Simplified Arabic" panose="02020603050405020304" pitchFamily="18" charset="-78"/>
            </a:rPr>
            <a:t>هو في حكم </a:t>
          </a:r>
          <a:r>
            <a:rPr lang="ar-JO" sz="3200" dirty="0" smtClean="0">
              <a:latin typeface="Simplified Arabic" panose="02020603050405020304" pitchFamily="18" charset="-78"/>
              <a:cs typeface="Simplified Arabic" panose="02020603050405020304" pitchFamily="18" charset="-78"/>
            </a:rPr>
            <a:t>الصغير</a:t>
          </a:r>
          <a:r>
            <a:rPr lang="ar-LB" sz="3200" dirty="0" smtClean="0">
              <a:latin typeface="Simplified Arabic" panose="02020603050405020304" pitchFamily="18" charset="-78"/>
              <a:cs typeface="Simplified Arabic" panose="02020603050405020304" pitchFamily="18" charset="-78"/>
            </a:rPr>
            <a:t> غير</a:t>
          </a:r>
          <a:r>
            <a:rPr lang="ar-JO" sz="3200" dirty="0" smtClean="0">
              <a:latin typeface="Simplified Arabic" panose="02020603050405020304" pitchFamily="18" charset="-78"/>
              <a:cs typeface="Simplified Arabic" panose="02020603050405020304" pitchFamily="18" charset="-78"/>
            </a:rPr>
            <a:t> </a:t>
          </a:r>
          <a:r>
            <a:rPr lang="ar-JO" sz="3200" dirty="0" smtClean="0">
              <a:latin typeface="Simplified Arabic" panose="02020603050405020304" pitchFamily="18" charset="-78"/>
              <a:cs typeface="Simplified Arabic" panose="02020603050405020304" pitchFamily="18" charset="-78"/>
            </a:rPr>
            <a:t>المميز</a:t>
          </a:r>
          <a:endParaRPr lang="en-US" sz="3200" dirty="0">
            <a:latin typeface="Simplified Arabic" panose="02020603050405020304" pitchFamily="18" charset="-78"/>
            <a:cs typeface="Simplified Arabic" panose="02020603050405020304" pitchFamily="18" charset="-78"/>
          </a:endParaRPr>
        </a:p>
      </dgm:t>
    </dgm:pt>
    <dgm:pt modelId="{C9AD6E8C-27CE-4E69-B93B-1A4BFF7AD3AF}" type="parTrans" cxnId="{42F526AB-6ABD-4E9E-ADD8-724BBF3F467C}">
      <dgm:prSet/>
      <dgm:spPr/>
      <dgm:t>
        <a:bodyPr/>
        <a:lstStyle/>
        <a:p>
          <a:endParaRPr lang="en-US"/>
        </a:p>
      </dgm:t>
    </dgm:pt>
    <dgm:pt modelId="{B767EA8F-5F07-4D8F-BEEC-175E5BAE6BDB}" type="sibTrans" cxnId="{42F526AB-6ABD-4E9E-ADD8-724BBF3F467C}">
      <dgm:prSet/>
      <dgm:spPr/>
      <dgm:t>
        <a:bodyPr/>
        <a:lstStyle/>
        <a:p>
          <a:endParaRPr lang="en-US"/>
        </a:p>
      </dgm:t>
    </dgm:pt>
    <dgm:pt modelId="{CDA36DC2-500E-47E4-90C9-095475067A7D}">
      <dgm:prSet phldrT="[Text]" custT="1"/>
      <dgm:spPr/>
      <dgm:t>
        <a:bodyPr/>
        <a:lstStyle/>
        <a:p>
          <a:r>
            <a:rPr lang="ar-JO" sz="3200" dirty="0" smtClean="0">
              <a:latin typeface="Simplified Arabic" panose="02020603050405020304" pitchFamily="18" charset="-78"/>
              <a:cs typeface="Simplified Arabic" panose="02020603050405020304" pitchFamily="18" charset="-78"/>
            </a:rPr>
            <a:t>جنون غير مطبق</a:t>
          </a:r>
          <a:endParaRPr lang="en-US" sz="3200" dirty="0">
            <a:latin typeface="Simplified Arabic" panose="02020603050405020304" pitchFamily="18" charset="-78"/>
            <a:cs typeface="Simplified Arabic" panose="02020603050405020304" pitchFamily="18" charset="-78"/>
          </a:endParaRPr>
        </a:p>
      </dgm:t>
    </dgm:pt>
    <dgm:pt modelId="{587B11A3-9E05-47FE-862B-BB39A53D62F7}" type="parTrans" cxnId="{50D8E1B9-55E4-4CF6-960B-AE942B7B3155}">
      <dgm:prSet/>
      <dgm:spPr/>
      <dgm:t>
        <a:bodyPr/>
        <a:lstStyle/>
        <a:p>
          <a:endParaRPr lang="en-US"/>
        </a:p>
      </dgm:t>
    </dgm:pt>
    <dgm:pt modelId="{578D345E-58E6-4D9B-B00E-658D85DA2636}" type="sibTrans" cxnId="{50D8E1B9-55E4-4CF6-960B-AE942B7B3155}">
      <dgm:prSet/>
      <dgm:spPr/>
      <dgm:t>
        <a:bodyPr/>
        <a:lstStyle/>
        <a:p>
          <a:endParaRPr lang="en-US"/>
        </a:p>
      </dgm:t>
    </dgm:pt>
    <dgm:pt modelId="{1D35632F-ACED-4E69-A396-CC490F649C02}">
      <dgm:prSet phldrT="[Text]" custT="1"/>
      <dgm:spPr/>
      <dgm:t>
        <a:bodyPr/>
        <a:lstStyle/>
        <a:p>
          <a:r>
            <a:rPr lang="ar-JO" sz="3200" dirty="0" smtClean="0">
              <a:latin typeface="Simplified Arabic" panose="02020603050405020304" pitchFamily="18" charset="-78"/>
              <a:cs typeface="Simplified Arabic" panose="02020603050405020304" pitchFamily="18" charset="-78"/>
            </a:rPr>
            <a:t>تصرفانه في حال الافاقة كتصرف العاقل</a:t>
          </a:r>
          <a:endParaRPr lang="en-US" sz="3200" dirty="0">
            <a:latin typeface="Simplified Arabic" panose="02020603050405020304" pitchFamily="18" charset="-78"/>
            <a:cs typeface="Simplified Arabic" panose="02020603050405020304" pitchFamily="18" charset="-78"/>
          </a:endParaRPr>
        </a:p>
      </dgm:t>
    </dgm:pt>
    <dgm:pt modelId="{679820DD-5F10-40FC-9B92-B508851373C9}" type="parTrans" cxnId="{8C792D41-BB78-4FFA-A730-31C343BD74A4}">
      <dgm:prSet/>
      <dgm:spPr/>
      <dgm:t>
        <a:bodyPr/>
        <a:lstStyle/>
        <a:p>
          <a:endParaRPr lang="en-US"/>
        </a:p>
      </dgm:t>
    </dgm:pt>
    <dgm:pt modelId="{DE5B89A6-63C1-47A8-A78F-10B47E29ECE4}" type="sibTrans" cxnId="{8C792D41-BB78-4FFA-A730-31C343BD74A4}">
      <dgm:prSet/>
      <dgm:spPr/>
      <dgm:t>
        <a:bodyPr/>
        <a:lstStyle/>
        <a:p>
          <a:endParaRPr lang="en-US"/>
        </a:p>
      </dgm:t>
    </dgm:pt>
    <dgm:pt modelId="{7E10E9DA-11DB-44F5-91E2-31CFF169AA68}" type="pres">
      <dgm:prSet presAssocID="{D08A7B87-6BD9-43BE-9B40-18327C394D66}" presName="diagram" presStyleCnt="0">
        <dgm:presLayoutVars>
          <dgm:chPref val="1"/>
          <dgm:dir val="rev"/>
          <dgm:animOne val="branch"/>
          <dgm:animLvl val="lvl"/>
          <dgm:resizeHandles val="exact"/>
        </dgm:presLayoutVars>
      </dgm:prSet>
      <dgm:spPr/>
      <dgm:t>
        <a:bodyPr/>
        <a:lstStyle/>
        <a:p>
          <a:endParaRPr lang="en-US"/>
        </a:p>
      </dgm:t>
    </dgm:pt>
    <dgm:pt modelId="{D789BC36-AD45-4F5A-AE57-E74B32878D48}" type="pres">
      <dgm:prSet presAssocID="{8E44AF97-0DAB-47B6-9ABF-0A5BEEDB5AD5}" presName="root1" presStyleCnt="0"/>
      <dgm:spPr/>
    </dgm:pt>
    <dgm:pt modelId="{1BE1F1C1-40A5-44AE-BBB8-2F0968019FC9}" type="pres">
      <dgm:prSet presAssocID="{8E44AF97-0DAB-47B6-9ABF-0A5BEEDB5AD5}" presName="LevelOneTextNode" presStyleLbl="node0" presStyleIdx="0" presStyleCnt="1" custScaleY="275946">
        <dgm:presLayoutVars>
          <dgm:chPref val="3"/>
        </dgm:presLayoutVars>
      </dgm:prSet>
      <dgm:spPr/>
      <dgm:t>
        <a:bodyPr/>
        <a:lstStyle/>
        <a:p>
          <a:endParaRPr lang="en-US"/>
        </a:p>
      </dgm:t>
    </dgm:pt>
    <dgm:pt modelId="{B6F36B83-BB83-4377-9705-195409650C12}" type="pres">
      <dgm:prSet presAssocID="{8E44AF97-0DAB-47B6-9ABF-0A5BEEDB5AD5}" presName="level2hierChild" presStyleCnt="0"/>
      <dgm:spPr/>
    </dgm:pt>
    <dgm:pt modelId="{4A54C27A-48CA-41C6-8568-F1CBDFAB6EBF}" type="pres">
      <dgm:prSet presAssocID="{92BFADF0-DF49-4BF3-B1F4-7029F237D276}" presName="conn2-1" presStyleLbl="parChTrans1D2" presStyleIdx="0" presStyleCnt="2"/>
      <dgm:spPr/>
      <dgm:t>
        <a:bodyPr/>
        <a:lstStyle/>
        <a:p>
          <a:endParaRPr lang="en-US"/>
        </a:p>
      </dgm:t>
    </dgm:pt>
    <dgm:pt modelId="{15996BFB-2078-4566-B030-642FA75E3F56}" type="pres">
      <dgm:prSet presAssocID="{92BFADF0-DF49-4BF3-B1F4-7029F237D276}" presName="connTx" presStyleLbl="parChTrans1D2" presStyleIdx="0" presStyleCnt="2"/>
      <dgm:spPr/>
      <dgm:t>
        <a:bodyPr/>
        <a:lstStyle/>
        <a:p>
          <a:endParaRPr lang="en-US"/>
        </a:p>
      </dgm:t>
    </dgm:pt>
    <dgm:pt modelId="{F1630AA1-616B-4904-92BC-E7D71B8496DC}" type="pres">
      <dgm:prSet presAssocID="{A9676763-8B7E-4E68-831A-B2E143DE3D22}" presName="root2" presStyleCnt="0"/>
      <dgm:spPr/>
    </dgm:pt>
    <dgm:pt modelId="{5C1783C2-9C19-48CA-B967-F1FD20575B6D}" type="pres">
      <dgm:prSet presAssocID="{A9676763-8B7E-4E68-831A-B2E143DE3D22}" presName="LevelTwoTextNode" presStyleLbl="node2" presStyleIdx="0" presStyleCnt="2" custScaleY="200870">
        <dgm:presLayoutVars>
          <dgm:chPref val="3"/>
        </dgm:presLayoutVars>
      </dgm:prSet>
      <dgm:spPr/>
      <dgm:t>
        <a:bodyPr/>
        <a:lstStyle/>
        <a:p>
          <a:endParaRPr lang="en-US"/>
        </a:p>
      </dgm:t>
    </dgm:pt>
    <dgm:pt modelId="{94238211-A19A-4C8F-8F47-D4A8F4AFD165}" type="pres">
      <dgm:prSet presAssocID="{A9676763-8B7E-4E68-831A-B2E143DE3D22}" presName="level3hierChild" presStyleCnt="0"/>
      <dgm:spPr/>
    </dgm:pt>
    <dgm:pt modelId="{59C098FA-C083-430B-81D2-D062E947B1FC}" type="pres">
      <dgm:prSet presAssocID="{C9AD6E8C-27CE-4E69-B93B-1A4BFF7AD3AF}" presName="conn2-1" presStyleLbl="parChTrans1D3" presStyleIdx="0" presStyleCnt="2"/>
      <dgm:spPr/>
      <dgm:t>
        <a:bodyPr/>
        <a:lstStyle/>
        <a:p>
          <a:endParaRPr lang="en-US"/>
        </a:p>
      </dgm:t>
    </dgm:pt>
    <dgm:pt modelId="{1EDD6345-5AB8-444B-80AA-7D9B69AAEC69}" type="pres">
      <dgm:prSet presAssocID="{C9AD6E8C-27CE-4E69-B93B-1A4BFF7AD3AF}" presName="connTx" presStyleLbl="parChTrans1D3" presStyleIdx="0" presStyleCnt="2"/>
      <dgm:spPr/>
      <dgm:t>
        <a:bodyPr/>
        <a:lstStyle/>
        <a:p>
          <a:endParaRPr lang="en-US"/>
        </a:p>
      </dgm:t>
    </dgm:pt>
    <dgm:pt modelId="{B61F45EA-F1B4-40D9-AE6D-80D87445C420}" type="pres">
      <dgm:prSet presAssocID="{08003F5A-CD11-4874-BC26-190841ECB74C}" presName="root2" presStyleCnt="0"/>
      <dgm:spPr/>
    </dgm:pt>
    <dgm:pt modelId="{D9DE82B1-16B9-4755-94B1-0254098D1CDB}" type="pres">
      <dgm:prSet presAssocID="{08003F5A-CD11-4874-BC26-190841ECB74C}" presName="LevelTwoTextNode" presStyleLbl="node3" presStyleIdx="0" presStyleCnt="2" custScaleY="196023">
        <dgm:presLayoutVars>
          <dgm:chPref val="3"/>
        </dgm:presLayoutVars>
      </dgm:prSet>
      <dgm:spPr/>
      <dgm:t>
        <a:bodyPr/>
        <a:lstStyle/>
        <a:p>
          <a:endParaRPr lang="en-US"/>
        </a:p>
      </dgm:t>
    </dgm:pt>
    <dgm:pt modelId="{AD51D654-8B07-4B10-8DC7-6A41728BCF0C}" type="pres">
      <dgm:prSet presAssocID="{08003F5A-CD11-4874-BC26-190841ECB74C}" presName="level3hierChild" presStyleCnt="0"/>
      <dgm:spPr/>
    </dgm:pt>
    <dgm:pt modelId="{4AE063EB-7455-4D39-9316-C6FE2022006E}" type="pres">
      <dgm:prSet presAssocID="{587B11A3-9E05-47FE-862B-BB39A53D62F7}" presName="conn2-1" presStyleLbl="parChTrans1D2" presStyleIdx="1" presStyleCnt="2"/>
      <dgm:spPr/>
      <dgm:t>
        <a:bodyPr/>
        <a:lstStyle/>
        <a:p>
          <a:endParaRPr lang="en-US"/>
        </a:p>
      </dgm:t>
    </dgm:pt>
    <dgm:pt modelId="{3C40CC9D-1B63-4BF7-8A6E-29187327E0D7}" type="pres">
      <dgm:prSet presAssocID="{587B11A3-9E05-47FE-862B-BB39A53D62F7}" presName="connTx" presStyleLbl="parChTrans1D2" presStyleIdx="1" presStyleCnt="2"/>
      <dgm:spPr/>
      <dgm:t>
        <a:bodyPr/>
        <a:lstStyle/>
        <a:p>
          <a:endParaRPr lang="en-US"/>
        </a:p>
      </dgm:t>
    </dgm:pt>
    <dgm:pt modelId="{B9B188A1-C15C-4FA5-B8EF-65E1A081F46A}" type="pres">
      <dgm:prSet presAssocID="{CDA36DC2-500E-47E4-90C9-095475067A7D}" presName="root2" presStyleCnt="0"/>
      <dgm:spPr/>
    </dgm:pt>
    <dgm:pt modelId="{3C3B5DD6-6EE5-41B3-939B-2FAECAB3AF18}" type="pres">
      <dgm:prSet presAssocID="{CDA36DC2-500E-47E4-90C9-095475067A7D}" presName="LevelTwoTextNode" presStyleLbl="node2" presStyleIdx="1" presStyleCnt="2" custScaleY="200985">
        <dgm:presLayoutVars>
          <dgm:chPref val="3"/>
        </dgm:presLayoutVars>
      </dgm:prSet>
      <dgm:spPr/>
      <dgm:t>
        <a:bodyPr/>
        <a:lstStyle/>
        <a:p>
          <a:endParaRPr lang="en-US"/>
        </a:p>
      </dgm:t>
    </dgm:pt>
    <dgm:pt modelId="{4531EFBC-E298-45AF-8D6C-A2E327A8FF2B}" type="pres">
      <dgm:prSet presAssocID="{CDA36DC2-500E-47E4-90C9-095475067A7D}" presName="level3hierChild" presStyleCnt="0"/>
      <dgm:spPr/>
    </dgm:pt>
    <dgm:pt modelId="{1775C93F-868B-4869-B069-D6AF5AEB82D6}" type="pres">
      <dgm:prSet presAssocID="{679820DD-5F10-40FC-9B92-B508851373C9}" presName="conn2-1" presStyleLbl="parChTrans1D3" presStyleIdx="1" presStyleCnt="2"/>
      <dgm:spPr/>
      <dgm:t>
        <a:bodyPr/>
        <a:lstStyle/>
        <a:p>
          <a:endParaRPr lang="en-US"/>
        </a:p>
      </dgm:t>
    </dgm:pt>
    <dgm:pt modelId="{18C22047-FA76-4505-9242-2560F69C3DB3}" type="pres">
      <dgm:prSet presAssocID="{679820DD-5F10-40FC-9B92-B508851373C9}" presName="connTx" presStyleLbl="parChTrans1D3" presStyleIdx="1" presStyleCnt="2"/>
      <dgm:spPr/>
      <dgm:t>
        <a:bodyPr/>
        <a:lstStyle/>
        <a:p>
          <a:endParaRPr lang="en-US"/>
        </a:p>
      </dgm:t>
    </dgm:pt>
    <dgm:pt modelId="{CB96BBAB-7E14-4A6B-905D-7DD3DCB63D7F}" type="pres">
      <dgm:prSet presAssocID="{1D35632F-ACED-4E69-A396-CC490F649C02}" presName="root2" presStyleCnt="0"/>
      <dgm:spPr/>
    </dgm:pt>
    <dgm:pt modelId="{7D50261E-7AB5-47E8-9B9F-5E3C20AC8E58}" type="pres">
      <dgm:prSet presAssocID="{1D35632F-ACED-4E69-A396-CC490F649C02}" presName="LevelTwoTextNode" presStyleLbl="node3" presStyleIdx="1" presStyleCnt="2" custScaleY="200985">
        <dgm:presLayoutVars>
          <dgm:chPref val="3"/>
        </dgm:presLayoutVars>
      </dgm:prSet>
      <dgm:spPr/>
      <dgm:t>
        <a:bodyPr/>
        <a:lstStyle/>
        <a:p>
          <a:endParaRPr lang="en-US"/>
        </a:p>
      </dgm:t>
    </dgm:pt>
    <dgm:pt modelId="{1AB7DA0D-EEC5-4440-BF7F-52A983BF5BC3}" type="pres">
      <dgm:prSet presAssocID="{1D35632F-ACED-4E69-A396-CC490F649C02}" presName="level3hierChild" presStyleCnt="0"/>
      <dgm:spPr/>
    </dgm:pt>
  </dgm:ptLst>
  <dgm:cxnLst>
    <dgm:cxn modelId="{50D8E1B9-55E4-4CF6-960B-AE942B7B3155}" srcId="{8E44AF97-0DAB-47B6-9ABF-0A5BEEDB5AD5}" destId="{CDA36DC2-500E-47E4-90C9-095475067A7D}" srcOrd="1" destOrd="0" parTransId="{587B11A3-9E05-47FE-862B-BB39A53D62F7}" sibTransId="{578D345E-58E6-4D9B-B00E-658D85DA2636}"/>
    <dgm:cxn modelId="{5343ACB9-D158-4E92-B509-E14697CAD526}" type="presOf" srcId="{A9676763-8B7E-4E68-831A-B2E143DE3D22}" destId="{5C1783C2-9C19-48CA-B967-F1FD20575B6D}" srcOrd="0" destOrd="0" presId="urn:microsoft.com/office/officeart/2005/8/layout/hierarchy2"/>
    <dgm:cxn modelId="{950CBC1A-2D12-476B-B708-D62243C2F1FE}" type="presOf" srcId="{D08A7B87-6BD9-43BE-9B40-18327C394D66}" destId="{7E10E9DA-11DB-44F5-91E2-31CFF169AA68}" srcOrd="0" destOrd="0" presId="urn:microsoft.com/office/officeart/2005/8/layout/hierarchy2"/>
    <dgm:cxn modelId="{A24F654C-D449-4B43-ABE8-86D074B30ADC}" type="presOf" srcId="{1D35632F-ACED-4E69-A396-CC490F649C02}" destId="{7D50261E-7AB5-47E8-9B9F-5E3C20AC8E58}" srcOrd="0" destOrd="0" presId="urn:microsoft.com/office/officeart/2005/8/layout/hierarchy2"/>
    <dgm:cxn modelId="{2150F5E7-3B24-4458-BA12-63E3A05A8608}" srcId="{D08A7B87-6BD9-43BE-9B40-18327C394D66}" destId="{8E44AF97-0DAB-47B6-9ABF-0A5BEEDB5AD5}" srcOrd="0" destOrd="0" parTransId="{73FBDB2B-C31C-44F3-9B6E-01BA2E612E67}" sibTransId="{51BD3DB5-09A0-4ACD-9D47-0F3B8751AE57}"/>
    <dgm:cxn modelId="{88ADEAE8-D18B-4426-83C9-D2905D4F2730}" type="presOf" srcId="{679820DD-5F10-40FC-9B92-B508851373C9}" destId="{1775C93F-868B-4869-B069-D6AF5AEB82D6}" srcOrd="0" destOrd="0" presId="urn:microsoft.com/office/officeart/2005/8/layout/hierarchy2"/>
    <dgm:cxn modelId="{ED3BFF27-59A0-4425-BB25-51A9E04F3AB0}" type="presOf" srcId="{92BFADF0-DF49-4BF3-B1F4-7029F237D276}" destId="{15996BFB-2078-4566-B030-642FA75E3F56}" srcOrd="1" destOrd="0" presId="urn:microsoft.com/office/officeart/2005/8/layout/hierarchy2"/>
    <dgm:cxn modelId="{35EF4FCE-83B2-4C65-B803-DDAE8A2A335C}" type="presOf" srcId="{8E44AF97-0DAB-47B6-9ABF-0A5BEEDB5AD5}" destId="{1BE1F1C1-40A5-44AE-BBB8-2F0968019FC9}" srcOrd="0" destOrd="0" presId="urn:microsoft.com/office/officeart/2005/8/layout/hierarchy2"/>
    <dgm:cxn modelId="{81D43DC7-137C-4E8A-A10A-40775C5314E0}" type="presOf" srcId="{C9AD6E8C-27CE-4E69-B93B-1A4BFF7AD3AF}" destId="{1EDD6345-5AB8-444B-80AA-7D9B69AAEC69}" srcOrd="1" destOrd="0" presId="urn:microsoft.com/office/officeart/2005/8/layout/hierarchy2"/>
    <dgm:cxn modelId="{217C19E5-0160-48D8-8CFB-5A5ECD0D6900}" srcId="{8E44AF97-0DAB-47B6-9ABF-0A5BEEDB5AD5}" destId="{A9676763-8B7E-4E68-831A-B2E143DE3D22}" srcOrd="0" destOrd="0" parTransId="{92BFADF0-DF49-4BF3-B1F4-7029F237D276}" sibTransId="{AE8C0FFB-C58D-426F-8706-F9D484278440}"/>
    <dgm:cxn modelId="{8C792D41-BB78-4FFA-A730-31C343BD74A4}" srcId="{CDA36DC2-500E-47E4-90C9-095475067A7D}" destId="{1D35632F-ACED-4E69-A396-CC490F649C02}" srcOrd="0" destOrd="0" parTransId="{679820DD-5F10-40FC-9B92-B508851373C9}" sibTransId="{DE5B89A6-63C1-47A8-A78F-10B47E29ECE4}"/>
    <dgm:cxn modelId="{94E05916-0923-4F43-BF5F-FD8CC75FEE5C}" type="presOf" srcId="{CDA36DC2-500E-47E4-90C9-095475067A7D}" destId="{3C3B5DD6-6EE5-41B3-939B-2FAECAB3AF18}" srcOrd="0" destOrd="0" presId="urn:microsoft.com/office/officeart/2005/8/layout/hierarchy2"/>
    <dgm:cxn modelId="{C011D16D-F7C0-4C8C-8579-BAD6D6F9AC46}" type="presOf" srcId="{587B11A3-9E05-47FE-862B-BB39A53D62F7}" destId="{3C40CC9D-1B63-4BF7-8A6E-29187327E0D7}" srcOrd="1" destOrd="0" presId="urn:microsoft.com/office/officeart/2005/8/layout/hierarchy2"/>
    <dgm:cxn modelId="{42F526AB-6ABD-4E9E-ADD8-724BBF3F467C}" srcId="{A9676763-8B7E-4E68-831A-B2E143DE3D22}" destId="{08003F5A-CD11-4874-BC26-190841ECB74C}" srcOrd="0" destOrd="0" parTransId="{C9AD6E8C-27CE-4E69-B93B-1A4BFF7AD3AF}" sibTransId="{B767EA8F-5F07-4D8F-BEEC-175E5BAE6BDB}"/>
    <dgm:cxn modelId="{BD4D6AF3-AD63-4CA4-869B-02B1FFC2947D}" type="presOf" srcId="{587B11A3-9E05-47FE-862B-BB39A53D62F7}" destId="{4AE063EB-7455-4D39-9316-C6FE2022006E}" srcOrd="0" destOrd="0" presId="urn:microsoft.com/office/officeart/2005/8/layout/hierarchy2"/>
    <dgm:cxn modelId="{4F065FE5-BAA5-4229-9BBA-5F2CECC12226}" type="presOf" srcId="{679820DD-5F10-40FC-9B92-B508851373C9}" destId="{18C22047-FA76-4505-9242-2560F69C3DB3}" srcOrd="1" destOrd="0" presId="urn:microsoft.com/office/officeart/2005/8/layout/hierarchy2"/>
    <dgm:cxn modelId="{4E1BDB54-E656-40D5-8B79-F920E9F9FFCC}" type="presOf" srcId="{92BFADF0-DF49-4BF3-B1F4-7029F237D276}" destId="{4A54C27A-48CA-41C6-8568-F1CBDFAB6EBF}" srcOrd="0" destOrd="0" presId="urn:microsoft.com/office/officeart/2005/8/layout/hierarchy2"/>
    <dgm:cxn modelId="{7E7AA068-D42E-4A81-9303-9CB95501ED19}" type="presOf" srcId="{08003F5A-CD11-4874-BC26-190841ECB74C}" destId="{D9DE82B1-16B9-4755-94B1-0254098D1CDB}" srcOrd="0" destOrd="0" presId="urn:microsoft.com/office/officeart/2005/8/layout/hierarchy2"/>
    <dgm:cxn modelId="{3F01296C-2800-4703-931F-612B946C934F}" type="presOf" srcId="{C9AD6E8C-27CE-4E69-B93B-1A4BFF7AD3AF}" destId="{59C098FA-C083-430B-81D2-D062E947B1FC}" srcOrd="0" destOrd="0" presId="urn:microsoft.com/office/officeart/2005/8/layout/hierarchy2"/>
    <dgm:cxn modelId="{EDD4C123-83CF-464E-82B0-F0BDE67B4249}" type="presParOf" srcId="{7E10E9DA-11DB-44F5-91E2-31CFF169AA68}" destId="{D789BC36-AD45-4F5A-AE57-E74B32878D48}" srcOrd="0" destOrd="0" presId="urn:microsoft.com/office/officeart/2005/8/layout/hierarchy2"/>
    <dgm:cxn modelId="{A02BB9AD-E8B5-44C7-95F4-48FF4CE32730}" type="presParOf" srcId="{D789BC36-AD45-4F5A-AE57-E74B32878D48}" destId="{1BE1F1C1-40A5-44AE-BBB8-2F0968019FC9}" srcOrd="0" destOrd="0" presId="urn:microsoft.com/office/officeart/2005/8/layout/hierarchy2"/>
    <dgm:cxn modelId="{649D9458-F487-473A-AB0B-5F9D051F4EDF}" type="presParOf" srcId="{D789BC36-AD45-4F5A-AE57-E74B32878D48}" destId="{B6F36B83-BB83-4377-9705-195409650C12}" srcOrd="1" destOrd="0" presId="urn:microsoft.com/office/officeart/2005/8/layout/hierarchy2"/>
    <dgm:cxn modelId="{4BEB7C72-3472-4A5C-A5EB-237AC29D523D}" type="presParOf" srcId="{B6F36B83-BB83-4377-9705-195409650C12}" destId="{4A54C27A-48CA-41C6-8568-F1CBDFAB6EBF}" srcOrd="0" destOrd="0" presId="urn:microsoft.com/office/officeart/2005/8/layout/hierarchy2"/>
    <dgm:cxn modelId="{FDFF6BFA-45E4-4A9C-8616-213B0F27DC42}" type="presParOf" srcId="{4A54C27A-48CA-41C6-8568-F1CBDFAB6EBF}" destId="{15996BFB-2078-4566-B030-642FA75E3F56}" srcOrd="0" destOrd="0" presId="urn:microsoft.com/office/officeart/2005/8/layout/hierarchy2"/>
    <dgm:cxn modelId="{8EB671CE-5A68-442A-AB1C-D5F97FD37562}" type="presParOf" srcId="{B6F36B83-BB83-4377-9705-195409650C12}" destId="{F1630AA1-616B-4904-92BC-E7D71B8496DC}" srcOrd="1" destOrd="0" presId="urn:microsoft.com/office/officeart/2005/8/layout/hierarchy2"/>
    <dgm:cxn modelId="{69B44BDB-01E7-43F9-8E70-60C1D9BDEC3B}" type="presParOf" srcId="{F1630AA1-616B-4904-92BC-E7D71B8496DC}" destId="{5C1783C2-9C19-48CA-B967-F1FD20575B6D}" srcOrd="0" destOrd="0" presId="urn:microsoft.com/office/officeart/2005/8/layout/hierarchy2"/>
    <dgm:cxn modelId="{008CFBCF-A28B-451F-9037-7C5DADD60A1C}" type="presParOf" srcId="{F1630AA1-616B-4904-92BC-E7D71B8496DC}" destId="{94238211-A19A-4C8F-8F47-D4A8F4AFD165}" srcOrd="1" destOrd="0" presId="urn:microsoft.com/office/officeart/2005/8/layout/hierarchy2"/>
    <dgm:cxn modelId="{AFAF346C-8E91-40E8-97B6-804127C5848F}" type="presParOf" srcId="{94238211-A19A-4C8F-8F47-D4A8F4AFD165}" destId="{59C098FA-C083-430B-81D2-D062E947B1FC}" srcOrd="0" destOrd="0" presId="urn:microsoft.com/office/officeart/2005/8/layout/hierarchy2"/>
    <dgm:cxn modelId="{4F3A1D2A-FC4B-4B29-98F4-87BE62C88141}" type="presParOf" srcId="{59C098FA-C083-430B-81D2-D062E947B1FC}" destId="{1EDD6345-5AB8-444B-80AA-7D9B69AAEC69}" srcOrd="0" destOrd="0" presId="urn:microsoft.com/office/officeart/2005/8/layout/hierarchy2"/>
    <dgm:cxn modelId="{F696BC21-5744-414B-9D3A-16254C952143}" type="presParOf" srcId="{94238211-A19A-4C8F-8F47-D4A8F4AFD165}" destId="{B61F45EA-F1B4-40D9-AE6D-80D87445C420}" srcOrd="1" destOrd="0" presId="urn:microsoft.com/office/officeart/2005/8/layout/hierarchy2"/>
    <dgm:cxn modelId="{A3165C15-953E-4586-93D0-689A88DF7F28}" type="presParOf" srcId="{B61F45EA-F1B4-40D9-AE6D-80D87445C420}" destId="{D9DE82B1-16B9-4755-94B1-0254098D1CDB}" srcOrd="0" destOrd="0" presId="urn:microsoft.com/office/officeart/2005/8/layout/hierarchy2"/>
    <dgm:cxn modelId="{EF710AD6-1AB6-4B9E-B6A8-ADA9B399FDDB}" type="presParOf" srcId="{B61F45EA-F1B4-40D9-AE6D-80D87445C420}" destId="{AD51D654-8B07-4B10-8DC7-6A41728BCF0C}" srcOrd="1" destOrd="0" presId="urn:microsoft.com/office/officeart/2005/8/layout/hierarchy2"/>
    <dgm:cxn modelId="{08991F42-0DEC-403C-A23C-34E0206EE761}" type="presParOf" srcId="{B6F36B83-BB83-4377-9705-195409650C12}" destId="{4AE063EB-7455-4D39-9316-C6FE2022006E}" srcOrd="2" destOrd="0" presId="urn:microsoft.com/office/officeart/2005/8/layout/hierarchy2"/>
    <dgm:cxn modelId="{9C099EB5-5AAB-4AF1-AB20-16136D5B9111}" type="presParOf" srcId="{4AE063EB-7455-4D39-9316-C6FE2022006E}" destId="{3C40CC9D-1B63-4BF7-8A6E-29187327E0D7}" srcOrd="0" destOrd="0" presId="urn:microsoft.com/office/officeart/2005/8/layout/hierarchy2"/>
    <dgm:cxn modelId="{D5CA0B05-80F4-445C-90A0-9EF85479523A}" type="presParOf" srcId="{B6F36B83-BB83-4377-9705-195409650C12}" destId="{B9B188A1-C15C-4FA5-B8EF-65E1A081F46A}" srcOrd="3" destOrd="0" presId="urn:microsoft.com/office/officeart/2005/8/layout/hierarchy2"/>
    <dgm:cxn modelId="{E8365E4D-B448-425E-B4CC-F917CB59F1BA}" type="presParOf" srcId="{B9B188A1-C15C-4FA5-B8EF-65E1A081F46A}" destId="{3C3B5DD6-6EE5-41B3-939B-2FAECAB3AF18}" srcOrd="0" destOrd="0" presId="urn:microsoft.com/office/officeart/2005/8/layout/hierarchy2"/>
    <dgm:cxn modelId="{1163C2F0-862A-423B-8435-14EFAB0C6F2F}" type="presParOf" srcId="{B9B188A1-C15C-4FA5-B8EF-65E1A081F46A}" destId="{4531EFBC-E298-45AF-8D6C-A2E327A8FF2B}" srcOrd="1" destOrd="0" presId="urn:microsoft.com/office/officeart/2005/8/layout/hierarchy2"/>
    <dgm:cxn modelId="{EBD851CA-1D2D-4C0F-B712-DA3ADFBCBE71}" type="presParOf" srcId="{4531EFBC-E298-45AF-8D6C-A2E327A8FF2B}" destId="{1775C93F-868B-4869-B069-D6AF5AEB82D6}" srcOrd="0" destOrd="0" presId="urn:microsoft.com/office/officeart/2005/8/layout/hierarchy2"/>
    <dgm:cxn modelId="{1D003D6A-D663-4807-BDEB-BFB58816273E}" type="presParOf" srcId="{1775C93F-868B-4869-B069-D6AF5AEB82D6}" destId="{18C22047-FA76-4505-9242-2560F69C3DB3}" srcOrd="0" destOrd="0" presId="urn:microsoft.com/office/officeart/2005/8/layout/hierarchy2"/>
    <dgm:cxn modelId="{165FA308-4757-40DC-A635-DF862EC16CCF}" type="presParOf" srcId="{4531EFBC-E298-45AF-8D6C-A2E327A8FF2B}" destId="{CB96BBAB-7E14-4A6B-905D-7DD3DCB63D7F}" srcOrd="1" destOrd="0" presId="urn:microsoft.com/office/officeart/2005/8/layout/hierarchy2"/>
    <dgm:cxn modelId="{A721F56F-6353-4B0D-A91F-BD23D3055AFA}" type="presParOf" srcId="{CB96BBAB-7E14-4A6B-905D-7DD3DCB63D7F}" destId="{7D50261E-7AB5-47E8-9B9F-5E3C20AC8E58}" srcOrd="0" destOrd="0" presId="urn:microsoft.com/office/officeart/2005/8/layout/hierarchy2"/>
    <dgm:cxn modelId="{B49D5ECD-57E6-41EB-94B4-BEA0F601A373}" type="presParOf" srcId="{CB96BBAB-7E14-4A6B-905D-7DD3DCB63D7F}" destId="{1AB7DA0D-EEC5-4440-BF7F-52A983BF5BC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CE4636-A819-4445-AFD4-75B58A9C83BB}" type="doc">
      <dgm:prSet loTypeId="urn:diagrams.loki3.com/BracketList" loCatId="list" qsTypeId="urn:microsoft.com/office/officeart/2005/8/quickstyle/simple1" qsCatId="simple" csTypeId="urn:microsoft.com/office/officeart/2005/8/colors/colorful1" csCatId="colorful" phldr="1"/>
      <dgm:spPr/>
      <dgm:t>
        <a:bodyPr/>
        <a:lstStyle/>
        <a:p>
          <a:endParaRPr lang="en-US"/>
        </a:p>
      </dgm:t>
    </dgm:pt>
    <dgm:pt modelId="{D8243E90-82CF-4E38-9132-D325A5E1B051}">
      <dgm:prSet phldrT="[Text]"/>
      <dgm:spPr/>
      <dgm:t>
        <a:bodyPr/>
        <a:lstStyle/>
        <a:p>
          <a:pPr algn="just" rtl="1"/>
          <a:r>
            <a:rPr lang="ar-JO" dirty="0" smtClean="0">
              <a:solidFill>
                <a:srgbClr val="FFFF00"/>
              </a:solidFill>
            </a:rPr>
            <a:t>المجنون</a:t>
          </a:r>
          <a:endParaRPr lang="en-US" dirty="0">
            <a:solidFill>
              <a:srgbClr val="FFFF00"/>
            </a:solidFill>
          </a:endParaRPr>
        </a:p>
      </dgm:t>
    </dgm:pt>
    <dgm:pt modelId="{995D6511-5841-4805-8759-88D9F6417E08}" type="parTrans" cxnId="{CC89DFBA-F40D-4A57-AA52-39914A923BC8}">
      <dgm:prSet/>
      <dgm:spPr/>
      <dgm:t>
        <a:bodyPr/>
        <a:lstStyle/>
        <a:p>
          <a:endParaRPr lang="en-US"/>
        </a:p>
      </dgm:t>
    </dgm:pt>
    <dgm:pt modelId="{007EA869-24C3-4D92-B367-D1E5B3298920}" type="sibTrans" cxnId="{CC89DFBA-F40D-4A57-AA52-39914A923BC8}">
      <dgm:prSet/>
      <dgm:spPr/>
      <dgm:t>
        <a:bodyPr/>
        <a:lstStyle/>
        <a:p>
          <a:endParaRPr lang="en-US"/>
        </a:p>
      </dgm:t>
    </dgm:pt>
    <dgm:pt modelId="{081648C4-91EE-41B4-A41B-7E6572C3EE0E}">
      <dgm:prSet phldrT="[Text]"/>
      <dgm:spPr/>
      <dgm:t>
        <a:bodyPr/>
        <a:lstStyle/>
        <a:p>
          <a:pPr algn="just" rtl="1"/>
          <a:r>
            <a:rPr lang="ar-JO" dirty="0" smtClean="0"/>
            <a:t>لا يفرق بين الخير و الشر و هو خطير على المجتمع</a:t>
          </a:r>
          <a:endParaRPr lang="en-US" dirty="0"/>
        </a:p>
      </dgm:t>
    </dgm:pt>
    <dgm:pt modelId="{88A35E33-C237-4E29-A800-C5FA0310EB0D}" type="parTrans" cxnId="{16135658-3F33-4469-ABB0-DEDBA6770241}">
      <dgm:prSet/>
      <dgm:spPr/>
      <dgm:t>
        <a:bodyPr/>
        <a:lstStyle/>
        <a:p>
          <a:endParaRPr lang="en-US"/>
        </a:p>
      </dgm:t>
    </dgm:pt>
    <dgm:pt modelId="{52A6709E-08F0-4DED-A15D-E257669F8A10}" type="sibTrans" cxnId="{16135658-3F33-4469-ABB0-DEDBA6770241}">
      <dgm:prSet/>
      <dgm:spPr/>
      <dgm:t>
        <a:bodyPr/>
        <a:lstStyle/>
        <a:p>
          <a:endParaRPr lang="en-US"/>
        </a:p>
      </dgm:t>
    </dgm:pt>
    <dgm:pt modelId="{842952A4-C8C0-4E77-96D5-269A33B21A27}">
      <dgm:prSet phldrT="[Text]"/>
      <dgm:spPr/>
      <dgm:t>
        <a:bodyPr/>
        <a:lstStyle/>
        <a:p>
          <a:pPr algn="just" rtl="1"/>
          <a:r>
            <a:rPr lang="ar-JO" dirty="0" smtClean="0">
              <a:solidFill>
                <a:srgbClr val="FFFF00"/>
              </a:solidFill>
            </a:rPr>
            <a:t>المعتوه</a:t>
          </a:r>
          <a:endParaRPr lang="en-US" dirty="0">
            <a:solidFill>
              <a:srgbClr val="FFFF00"/>
            </a:solidFill>
          </a:endParaRPr>
        </a:p>
      </dgm:t>
    </dgm:pt>
    <dgm:pt modelId="{EDDE7A3B-C483-4633-A436-8EBF217DBFF7}" type="parTrans" cxnId="{A88754B1-E4B5-4F6C-9C4E-54B51B4A4121}">
      <dgm:prSet/>
      <dgm:spPr/>
      <dgm:t>
        <a:bodyPr/>
        <a:lstStyle/>
        <a:p>
          <a:endParaRPr lang="en-US"/>
        </a:p>
      </dgm:t>
    </dgm:pt>
    <dgm:pt modelId="{4105348F-BA1F-4CC6-9485-9D0DB6EF4DA5}" type="sibTrans" cxnId="{A88754B1-E4B5-4F6C-9C4E-54B51B4A4121}">
      <dgm:prSet/>
      <dgm:spPr/>
      <dgm:t>
        <a:bodyPr/>
        <a:lstStyle/>
        <a:p>
          <a:endParaRPr lang="en-US"/>
        </a:p>
      </dgm:t>
    </dgm:pt>
    <dgm:pt modelId="{F60524DD-26BE-4248-9F3B-87E54440D1BF}">
      <dgm:prSet phldrT="[Text]"/>
      <dgm:spPr/>
      <dgm:t>
        <a:bodyPr/>
        <a:lstStyle/>
        <a:p>
          <a:pPr algn="just" rtl="1"/>
          <a:r>
            <a:rPr lang="ar-JO" dirty="0" smtClean="0"/>
            <a:t>لا يفرق بين الخير و الشر و هو  لا يشكل خطرا على المجتمع</a:t>
          </a:r>
          <a:endParaRPr lang="en-US" dirty="0"/>
        </a:p>
      </dgm:t>
    </dgm:pt>
    <dgm:pt modelId="{84A6339C-6111-4612-953A-244D9F22993F}" type="parTrans" cxnId="{29C66964-3BDB-4009-8C1B-8BDA89492DB0}">
      <dgm:prSet/>
      <dgm:spPr/>
      <dgm:t>
        <a:bodyPr/>
        <a:lstStyle/>
        <a:p>
          <a:endParaRPr lang="en-US"/>
        </a:p>
      </dgm:t>
    </dgm:pt>
    <dgm:pt modelId="{E1F7F316-2B82-4DC0-8479-70C42E69AEB6}" type="sibTrans" cxnId="{29C66964-3BDB-4009-8C1B-8BDA89492DB0}">
      <dgm:prSet/>
      <dgm:spPr/>
      <dgm:t>
        <a:bodyPr/>
        <a:lstStyle/>
        <a:p>
          <a:endParaRPr lang="en-US"/>
        </a:p>
      </dgm:t>
    </dgm:pt>
    <dgm:pt modelId="{72215AC7-D136-4FB6-8F08-07B99C079A9F}">
      <dgm:prSet phldrT="[Text]"/>
      <dgm:spPr/>
      <dgm:t>
        <a:bodyPr/>
        <a:lstStyle/>
        <a:p>
          <a:pPr algn="just" rtl="1"/>
          <a:r>
            <a:rPr lang="ar-JO" dirty="0" smtClean="0">
              <a:solidFill>
                <a:srgbClr val="FFFF00"/>
              </a:solidFill>
            </a:rPr>
            <a:t>المغفل</a:t>
          </a:r>
          <a:endParaRPr lang="en-US" dirty="0">
            <a:solidFill>
              <a:srgbClr val="FFFF00"/>
            </a:solidFill>
          </a:endParaRPr>
        </a:p>
      </dgm:t>
    </dgm:pt>
    <dgm:pt modelId="{008B56BE-E1C9-4418-A0E7-52080E3D08A8}" type="parTrans" cxnId="{1CEB297F-FF29-495F-9F2F-C76FCB6CE55C}">
      <dgm:prSet/>
      <dgm:spPr/>
      <dgm:t>
        <a:bodyPr/>
        <a:lstStyle/>
        <a:p>
          <a:endParaRPr lang="en-US"/>
        </a:p>
      </dgm:t>
    </dgm:pt>
    <dgm:pt modelId="{C1DCC105-7A48-467F-9A82-D781147E5767}" type="sibTrans" cxnId="{1CEB297F-FF29-495F-9F2F-C76FCB6CE55C}">
      <dgm:prSet/>
      <dgm:spPr/>
      <dgm:t>
        <a:bodyPr/>
        <a:lstStyle/>
        <a:p>
          <a:endParaRPr lang="en-US"/>
        </a:p>
      </dgm:t>
    </dgm:pt>
    <dgm:pt modelId="{FDD1EF70-5E94-41A8-A2BC-95E42FE28040}">
      <dgm:prSet phldrT="[Text]"/>
      <dgm:spPr/>
      <dgm:t>
        <a:bodyPr/>
        <a:lstStyle/>
        <a:p>
          <a:pPr algn="just" rtl="1"/>
          <a:r>
            <a:rPr lang="ar-JO" dirty="0" smtClean="0"/>
            <a:t>يسهل </a:t>
          </a:r>
          <a:r>
            <a:rPr lang="ar-JO" dirty="0" err="1" smtClean="0"/>
            <a:t>خداعه</a:t>
          </a:r>
          <a:endParaRPr lang="en-US" dirty="0"/>
        </a:p>
      </dgm:t>
    </dgm:pt>
    <dgm:pt modelId="{9DC10C24-D4F2-4D46-A0E0-1A8207368F82}" type="parTrans" cxnId="{2132BB15-DE23-4298-AD75-967B61C23F9F}">
      <dgm:prSet/>
      <dgm:spPr/>
      <dgm:t>
        <a:bodyPr/>
        <a:lstStyle/>
        <a:p>
          <a:endParaRPr lang="en-US"/>
        </a:p>
      </dgm:t>
    </dgm:pt>
    <dgm:pt modelId="{C14B073B-1931-4289-9AAB-FD7283855DC5}" type="sibTrans" cxnId="{2132BB15-DE23-4298-AD75-967B61C23F9F}">
      <dgm:prSet/>
      <dgm:spPr/>
      <dgm:t>
        <a:bodyPr/>
        <a:lstStyle/>
        <a:p>
          <a:endParaRPr lang="en-US"/>
        </a:p>
      </dgm:t>
    </dgm:pt>
    <dgm:pt modelId="{E6604588-7C57-4088-8B5B-6BA39209E798}">
      <dgm:prSet phldrT="[Text]"/>
      <dgm:spPr/>
      <dgm:t>
        <a:bodyPr/>
        <a:lstStyle/>
        <a:p>
          <a:pPr algn="just" rtl="1"/>
          <a:r>
            <a:rPr lang="ar-JO" dirty="0" smtClean="0">
              <a:solidFill>
                <a:srgbClr val="FFFF00"/>
              </a:solidFill>
            </a:rPr>
            <a:t>السفيه</a:t>
          </a:r>
          <a:endParaRPr lang="en-US" dirty="0">
            <a:solidFill>
              <a:srgbClr val="FFFF00"/>
            </a:solidFill>
          </a:endParaRPr>
        </a:p>
      </dgm:t>
    </dgm:pt>
    <dgm:pt modelId="{83067424-2E47-4EAA-B3A0-EAFC8D6ACDB7}" type="parTrans" cxnId="{4862F751-2108-4D66-9E67-EC38B85126AC}">
      <dgm:prSet/>
      <dgm:spPr/>
      <dgm:t>
        <a:bodyPr/>
        <a:lstStyle/>
        <a:p>
          <a:endParaRPr lang="en-US"/>
        </a:p>
      </dgm:t>
    </dgm:pt>
    <dgm:pt modelId="{A3A8E6C7-B007-41EE-A501-1ACF701F21CE}" type="sibTrans" cxnId="{4862F751-2108-4D66-9E67-EC38B85126AC}">
      <dgm:prSet/>
      <dgm:spPr/>
      <dgm:t>
        <a:bodyPr/>
        <a:lstStyle/>
        <a:p>
          <a:endParaRPr lang="en-US"/>
        </a:p>
      </dgm:t>
    </dgm:pt>
    <dgm:pt modelId="{A1731D7D-EA90-4382-B0E7-9E73F228332B}">
      <dgm:prSet phldrT="[Text]"/>
      <dgm:spPr/>
      <dgm:t>
        <a:bodyPr/>
        <a:lstStyle/>
        <a:p>
          <a:pPr algn="just" rtl="1"/>
          <a:r>
            <a:rPr lang="ar-JO" dirty="0" smtClean="0"/>
            <a:t>يبذر أمواله بصورة غير منطقيه</a:t>
          </a:r>
          <a:endParaRPr lang="en-US" dirty="0"/>
        </a:p>
      </dgm:t>
    </dgm:pt>
    <dgm:pt modelId="{9626BAA0-95BA-43F6-907A-AC1E39C29C6F}" type="parTrans" cxnId="{B5D14F77-B5C8-4D6D-9D35-9C5224B68CBF}">
      <dgm:prSet/>
      <dgm:spPr/>
      <dgm:t>
        <a:bodyPr/>
        <a:lstStyle/>
        <a:p>
          <a:endParaRPr lang="en-US"/>
        </a:p>
      </dgm:t>
    </dgm:pt>
    <dgm:pt modelId="{762A1F1C-76CA-41D8-A71F-E7DAD90D9D93}" type="sibTrans" cxnId="{B5D14F77-B5C8-4D6D-9D35-9C5224B68CBF}">
      <dgm:prSet/>
      <dgm:spPr/>
      <dgm:t>
        <a:bodyPr/>
        <a:lstStyle/>
        <a:p>
          <a:endParaRPr lang="en-US"/>
        </a:p>
      </dgm:t>
    </dgm:pt>
    <dgm:pt modelId="{94C5DFBD-C79B-48DD-88CF-94AB87AD51DE}" type="pres">
      <dgm:prSet presAssocID="{41CE4636-A819-4445-AFD4-75B58A9C83BB}" presName="Name0" presStyleCnt="0">
        <dgm:presLayoutVars>
          <dgm:dir val="rev"/>
          <dgm:animLvl val="lvl"/>
          <dgm:resizeHandles val="exact"/>
        </dgm:presLayoutVars>
      </dgm:prSet>
      <dgm:spPr/>
      <dgm:t>
        <a:bodyPr/>
        <a:lstStyle/>
        <a:p>
          <a:endParaRPr lang="en-US"/>
        </a:p>
      </dgm:t>
    </dgm:pt>
    <dgm:pt modelId="{5CD07267-53F7-42BE-A630-F62FF0B82966}" type="pres">
      <dgm:prSet presAssocID="{D8243E90-82CF-4E38-9132-D325A5E1B051}" presName="linNode" presStyleCnt="0"/>
      <dgm:spPr/>
    </dgm:pt>
    <dgm:pt modelId="{0B46D4F8-9E40-476D-BF5A-2EA16EB383E3}" type="pres">
      <dgm:prSet presAssocID="{D8243E90-82CF-4E38-9132-D325A5E1B051}" presName="parTx" presStyleLbl="revTx" presStyleIdx="0" presStyleCnt="4">
        <dgm:presLayoutVars>
          <dgm:chMax val="1"/>
          <dgm:bulletEnabled val="1"/>
        </dgm:presLayoutVars>
      </dgm:prSet>
      <dgm:spPr/>
      <dgm:t>
        <a:bodyPr/>
        <a:lstStyle/>
        <a:p>
          <a:endParaRPr lang="en-US"/>
        </a:p>
      </dgm:t>
    </dgm:pt>
    <dgm:pt modelId="{F3A1D419-7B50-4617-8409-C649557CB196}" type="pres">
      <dgm:prSet presAssocID="{D8243E90-82CF-4E38-9132-D325A5E1B051}" presName="bracket" presStyleLbl="parChTrans1D1" presStyleIdx="0" presStyleCnt="4"/>
      <dgm:spPr/>
    </dgm:pt>
    <dgm:pt modelId="{DD8DABCC-5DAC-4CEF-80AC-2C14B303F0AA}" type="pres">
      <dgm:prSet presAssocID="{D8243E90-82CF-4E38-9132-D325A5E1B051}" presName="spH" presStyleCnt="0"/>
      <dgm:spPr/>
    </dgm:pt>
    <dgm:pt modelId="{FC608581-0141-49E1-9EEE-F6B6F3143EE2}" type="pres">
      <dgm:prSet presAssocID="{D8243E90-82CF-4E38-9132-D325A5E1B051}" presName="desTx" presStyleLbl="node1" presStyleIdx="0" presStyleCnt="4">
        <dgm:presLayoutVars>
          <dgm:bulletEnabled val="1"/>
        </dgm:presLayoutVars>
      </dgm:prSet>
      <dgm:spPr/>
      <dgm:t>
        <a:bodyPr/>
        <a:lstStyle/>
        <a:p>
          <a:endParaRPr lang="en-US"/>
        </a:p>
      </dgm:t>
    </dgm:pt>
    <dgm:pt modelId="{AD3B5AB6-19E7-4A03-AF0F-DDFD3DE68CAA}" type="pres">
      <dgm:prSet presAssocID="{007EA869-24C3-4D92-B367-D1E5B3298920}" presName="spV" presStyleCnt="0"/>
      <dgm:spPr/>
    </dgm:pt>
    <dgm:pt modelId="{B8918483-7704-4858-9640-50C05A721EB5}" type="pres">
      <dgm:prSet presAssocID="{842952A4-C8C0-4E77-96D5-269A33B21A27}" presName="linNode" presStyleCnt="0"/>
      <dgm:spPr/>
    </dgm:pt>
    <dgm:pt modelId="{3E87FACA-17E0-449E-9D6E-F74AC6DEEE90}" type="pres">
      <dgm:prSet presAssocID="{842952A4-C8C0-4E77-96D5-269A33B21A27}" presName="parTx" presStyleLbl="revTx" presStyleIdx="1" presStyleCnt="4">
        <dgm:presLayoutVars>
          <dgm:chMax val="1"/>
          <dgm:bulletEnabled val="1"/>
        </dgm:presLayoutVars>
      </dgm:prSet>
      <dgm:spPr/>
      <dgm:t>
        <a:bodyPr/>
        <a:lstStyle/>
        <a:p>
          <a:endParaRPr lang="en-US"/>
        </a:p>
      </dgm:t>
    </dgm:pt>
    <dgm:pt modelId="{3527780E-0213-4078-B670-4316DEFDE742}" type="pres">
      <dgm:prSet presAssocID="{842952A4-C8C0-4E77-96D5-269A33B21A27}" presName="bracket" presStyleLbl="parChTrans1D1" presStyleIdx="1" presStyleCnt="4"/>
      <dgm:spPr/>
    </dgm:pt>
    <dgm:pt modelId="{A644E249-C584-4893-92A7-DE2E1CD25F9F}" type="pres">
      <dgm:prSet presAssocID="{842952A4-C8C0-4E77-96D5-269A33B21A27}" presName="spH" presStyleCnt="0"/>
      <dgm:spPr/>
    </dgm:pt>
    <dgm:pt modelId="{CD1ECD59-C7A3-467A-9AF9-FC1ED32CBAF9}" type="pres">
      <dgm:prSet presAssocID="{842952A4-C8C0-4E77-96D5-269A33B21A27}" presName="desTx" presStyleLbl="node1" presStyleIdx="1" presStyleCnt="4">
        <dgm:presLayoutVars>
          <dgm:bulletEnabled val="1"/>
        </dgm:presLayoutVars>
      </dgm:prSet>
      <dgm:spPr/>
      <dgm:t>
        <a:bodyPr/>
        <a:lstStyle/>
        <a:p>
          <a:endParaRPr lang="en-US"/>
        </a:p>
      </dgm:t>
    </dgm:pt>
    <dgm:pt modelId="{456FD643-7955-4E57-83AE-E4FD0D344CC3}" type="pres">
      <dgm:prSet presAssocID="{4105348F-BA1F-4CC6-9485-9D0DB6EF4DA5}" presName="spV" presStyleCnt="0"/>
      <dgm:spPr/>
    </dgm:pt>
    <dgm:pt modelId="{2DA3A65C-25F7-42DF-A1C1-A7FFA7D53EEB}" type="pres">
      <dgm:prSet presAssocID="{72215AC7-D136-4FB6-8F08-07B99C079A9F}" presName="linNode" presStyleCnt="0"/>
      <dgm:spPr/>
    </dgm:pt>
    <dgm:pt modelId="{2473FEEB-0580-47B8-9D5B-316776974833}" type="pres">
      <dgm:prSet presAssocID="{72215AC7-D136-4FB6-8F08-07B99C079A9F}" presName="parTx" presStyleLbl="revTx" presStyleIdx="2" presStyleCnt="4">
        <dgm:presLayoutVars>
          <dgm:chMax val="1"/>
          <dgm:bulletEnabled val="1"/>
        </dgm:presLayoutVars>
      </dgm:prSet>
      <dgm:spPr/>
      <dgm:t>
        <a:bodyPr/>
        <a:lstStyle/>
        <a:p>
          <a:endParaRPr lang="en-US"/>
        </a:p>
      </dgm:t>
    </dgm:pt>
    <dgm:pt modelId="{62D99722-ACC9-4576-82FD-30A173AA3281}" type="pres">
      <dgm:prSet presAssocID="{72215AC7-D136-4FB6-8F08-07B99C079A9F}" presName="bracket" presStyleLbl="parChTrans1D1" presStyleIdx="2" presStyleCnt="4"/>
      <dgm:spPr/>
    </dgm:pt>
    <dgm:pt modelId="{414D2605-AD55-4A0E-A5E3-D4854D0614B6}" type="pres">
      <dgm:prSet presAssocID="{72215AC7-D136-4FB6-8F08-07B99C079A9F}" presName="spH" presStyleCnt="0"/>
      <dgm:spPr/>
    </dgm:pt>
    <dgm:pt modelId="{1FB3E5B1-A79D-4EE6-A3C4-0660515B3A59}" type="pres">
      <dgm:prSet presAssocID="{72215AC7-D136-4FB6-8F08-07B99C079A9F}" presName="desTx" presStyleLbl="node1" presStyleIdx="2" presStyleCnt="4">
        <dgm:presLayoutVars>
          <dgm:bulletEnabled val="1"/>
        </dgm:presLayoutVars>
      </dgm:prSet>
      <dgm:spPr/>
      <dgm:t>
        <a:bodyPr/>
        <a:lstStyle/>
        <a:p>
          <a:endParaRPr lang="en-US"/>
        </a:p>
      </dgm:t>
    </dgm:pt>
    <dgm:pt modelId="{29E61570-6891-4B2D-A919-73B30694FC1B}" type="pres">
      <dgm:prSet presAssocID="{C1DCC105-7A48-467F-9A82-D781147E5767}" presName="spV" presStyleCnt="0"/>
      <dgm:spPr/>
    </dgm:pt>
    <dgm:pt modelId="{07C5099B-358B-4D17-87C1-030152C24877}" type="pres">
      <dgm:prSet presAssocID="{E6604588-7C57-4088-8B5B-6BA39209E798}" presName="linNode" presStyleCnt="0"/>
      <dgm:spPr/>
    </dgm:pt>
    <dgm:pt modelId="{93E91A4F-8AF5-4BEC-B0E9-61270DE7BA99}" type="pres">
      <dgm:prSet presAssocID="{E6604588-7C57-4088-8B5B-6BA39209E798}" presName="parTx" presStyleLbl="revTx" presStyleIdx="3" presStyleCnt="4">
        <dgm:presLayoutVars>
          <dgm:chMax val="1"/>
          <dgm:bulletEnabled val="1"/>
        </dgm:presLayoutVars>
      </dgm:prSet>
      <dgm:spPr/>
      <dgm:t>
        <a:bodyPr/>
        <a:lstStyle/>
        <a:p>
          <a:endParaRPr lang="en-US"/>
        </a:p>
      </dgm:t>
    </dgm:pt>
    <dgm:pt modelId="{4B322B25-EE2D-496E-A7D7-955738652A18}" type="pres">
      <dgm:prSet presAssocID="{E6604588-7C57-4088-8B5B-6BA39209E798}" presName="bracket" presStyleLbl="parChTrans1D1" presStyleIdx="3" presStyleCnt="4"/>
      <dgm:spPr/>
    </dgm:pt>
    <dgm:pt modelId="{EB91EB58-1434-457C-BEF1-6862E0C424F4}" type="pres">
      <dgm:prSet presAssocID="{E6604588-7C57-4088-8B5B-6BA39209E798}" presName="spH" presStyleCnt="0"/>
      <dgm:spPr/>
    </dgm:pt>
    <dgm:pt modelId="{0343A0E9-1DE6-47FA-9032-3975473E6A3C}" type="pres">
      <dgm:prSet presAssocID="{E6604588-7C57-4088-8B5B-6BA39209E798}" presName="desTx" presStyleLbl="node1" presStyleIdx="3" presStyleCnt="4">
        <dgm:presLayoutVars>
          <dgm:bulletEnabled val="1"/>
        </dgm:presLayoutVars>
      </dgm:prSet>
      <dgm:spPr/>
      <dgm:t>
        <a:bodyPr/>
        <a:lstStyle/>
        <a:p>
          <a:endParaRPr lang="en-US"/>
        </a:p>
      </dgm:t>
    </dgm:pt>
  </dgm:ptLst>
  <dgm:cxnLst>
    <dgm:cxn modelId="{29C66964-3BDB-4009-8C1B-8BDA89492DB0}" srcId="{842952A4-C8C0-4E77-96D5-269A33B21A27}" destId="{F60524DD-26BE-4248-9F3B-87E54440D1BF}" srcOrd="0" destOrd="0" parTransId="{84A6339C-6111-4612-953A-244D9F22993F}" sibTransId="{E1F7F316-2B82-4DC0-8479-70C42E69AEB6}"/>
    <dgm:cxn modelId="{9B7E0D85-DB89-4E91-8700-ECC9E6A6B8A5}" type="presOf" srcId="{A1731D7D-EA90-4382-B0E7-9E73F228332B}" destId="{0343A0E9-1DE6-47FA-9032-3975473E6A3C}" srcOrd="0" destOrd="0" presId="urn:diagrams.loki3.com/BracketList"/>
    <dgm:cxn modelId="{AA23F3E3-5BAB-4950-B9B3-4E256C1FB0DD}" type="presOf" srcId="{081648C4-91EE-41B4-A41B-7E6572C3EE0E}" destId="{FC608581-0141-49E1-9EEE-F6B6F3143EE2}" srcOrd="0" destOrd="0" presId="urn:diagrams.loki3.com/BracketList"/>
    <dgm:cxn modelId="{B27A8C35-7AE9-4918-B559-F2BD4D8F96CF}" type="presOf" srcId="{842952A4-C8C0-4E77-96D5-269A33B21A27}" destId="{3E87FACA-17E0-449E-9D6E-F74AC6DEEE90}" srcOrd="0" destOrd="0" presId="urn:diagrams.loki3.com/BracketList"/>
    <dgm:cxn modelId="{D7E8CE86-0846-41AE-85D7-ED5B2B8E5C1B}" type="presOf" srcId="{F60524DD-26BE-4248-9F3B-87E54440D1BF}" destId="{CD1ECD59-C7A3-467A-9AF9-FC1ED32CBAF9}" srcOrd="0" destOrd="0" presId="urn:diagrams.loki3.com/BracketList"/>
    <dgm:cxn modelId="{1CEB297F-FF29-495F-9F2F-C76FCB6CE55C}" srcId="{41CE4636-A819-4445-AFD4-75B58A9C83BB}" destId="{72215AC7-D136-4FB6-8F08-07B99C079A9F}" srcOrd="2" destOrd="0" parTransId="{008B56BE-E1C9-4418-A0E7-52080E3D08A8}" sibTransId="{C1DCC105-7A48-467F-9A82-D781147E5767}"/>
    <dgm:cxn modelId="{E0A0814B-0FBE-4681-B1F2-61EE18CB4B71}" type="presOf" srcId="{D8243E90-82CF-4E38-9132-D325A5E1B051}" destId="{0B46D4F8-9E40-476D-BF5A-2EA16EB383E3}" srcOrd="0" destOrd="0" presId="urn:diagrams.loki3.com/BracketList"/>
    <dgm:cxn modelId="{B5D14F77-B5C8-4D6D-9D35-9C5224B68CBF}" srcId="{E6604588-7C57-4088-8B5B-6BA39209E798}" destId="{A1731D7D-EA90-4382-B0E7-9E73F228332B}" srcOrd="0" destOrd="0" parTransId="{9626BAA0-95BA-43F6-907A-AC1E39C29C6F}" sibTransId="{762A1F1C-76CA-41D8-A71F-E7DAD90D9D93}"/>
    <dgm:cxn modelId="{4862F751-2108-4D66-9E67-EC38B85126AC}" srcId="{41CE4636-A819-4445-AFD4-75B58A9C83BB}" destId="{E6604588-7C57-4088-8B5B-6BA39209E798}" srcOrd="3" destOrd="0" parTransId="{83067424-2E47-4EAA-B3A0-EAFC8D6ACDB7}" sibTransId="{A3A8E6C7-B007-41EE-A501-1ACF701F21CE}"/>
    <dgm:cxn modelId="{A88754B1-E4B5-4F6C-9C4E-54B51B4A4121}" srcId="{41CE4636-A819-4445-AFD4-75B58A9C83BB}" destId="{842952A4-C8C0-4E77-96D5-269A33B21A27}" srcOrd="1" destOrd="0" parTransId="{EDDE7A3B-C483-4633-A436-8EBF217DBFF7}" sibTransId="{4105348F-BA1F-4CC6-9485-9D0DB6EF4DA5}"/>
    <dgm:cxn modelId="{5D308CFB-601D-41C2-BD55-E8F6DD589E18}" type="presOf" srcId="{FDD1EF70-5E94-41A8-A2BC-95E42FE28040}" destId="{1FB3E5B1-A79D-4EE6-A3C4-0660515B3A59}" srcOrd="0" destOrd="0" presId="urn:diagrams.loki3.com/BracketList"/>
    <dgm:cxn modelId="{2411E254-6508-4C30-B1EE-ED061A1C13A2}" type="presOf" srcId="{41CE4636-A819-4445-AFD4-75B58A9C83BB}" destId="{94C5DFBD-C79B-48DD-88CF-94AB87AD51DE}" srcOrd="0" destOrd="0" presId="urn:diagrams.loki3.com/BracketList"/>
    <dgm:cxn modelId="{16135658-3F33-4469-ABB0-DEDBA6770241}" srcId="{D8243E90-82CF-4E38-9132-D325A5E1B051}" destId="{081648C4-91EE-41B4-A41B-7E6572C3EE0E}" srcOrd="0" destOrd="0" parTransId="{88A35E33-C237-4E29-A800-C5FA0310EB0D}" sibTransId="{52A6709E-08F0-4DED-A15D-E257669F8A10}"/>
    <dgm:cxn modelId="{CC89DFBA-F40D-4A57-AA52-39914A923BC8}" srcId="{41CE4636-A819-4445-AFD4-75B58A9C83BB}" destId="{D8243E90-82CF-4E38-9132-D325A5E1B051}" srcOrd="0" destOrd="0" parTransId="{995D6511-5841-4805-8759-88D9F6417E08}" sibTransId="{007EA869-24C3-4D92-B367-D1E5B3298920}"/>
    <dgm:cxn modelId="{EAB04B53-76BF-432C-B71B-1A1375CAC247}" type="presOf" srcId="{E6604588-7C57-4088-8B5B-6BA39209E798}" destId="{93E91A4F-8AF5-4BEC-B0E9-61270DE7BA99}" srcOrd="0" destOrd="0" presId="urn:diagrams.loki3.com/BracketList"/>
    <dgm:cxn modelId="{2132BB15-DE23-4298-AD75-967B61C23F9F}" srcId="{72215AC7-D136-4FB6-8F08-07B99C079A9F}" destId="{FDD1EF70-5E94-41A8-A2BC-95E42FE28040}" srcOrd="0" destOrd="0" parTransId="{9DC10C24-D4F2-4D46-A0E0-1A8207368F82}" sibTransId="{C14B073B-1931-4289-9AAB-FD7283855DC5}"/>
    <dgm:cxn modelId="{D44E387D-DC43-4C11-B2F2-13DE93358AA9}" type="presOf" srcId="{72215AC7-D136-4FB6-8F08-07B99C079A9F}" destId="{2473FEEB-0580-47B8-9D5B-316776974833}" srcOrd="0" destOrd="0" presId="urn:diagrams.loki3.com/BracketList"/>
    <dgm:cxn modelId="{73FBEB38-3E2F-4EB7-878B-2FA5D78C861B}" type="presParOf" srcId="{94C5DFBD-C79B-48DD-88CF-94AB87AD51DE}" destId="{5CD07267-53F7-42BE-A630-F62FF0B82966}" srcOrd="0" destOrd="0" presId="urn:diagrams.loki3.com/BracketList"/>
    <dgm:cxn modelId="{156FE5A7-EC62-4980-8E1F-E75B5DAFED8C}" type="presParOf" srcId="{5CD07267-53F7-42BE-A630-F62FF0B82966}" destId="{0B46D4F8-9E40-476D-BF5A-2EA16EB383E3}" srcOrd="0" destOrd="0" presId="urn:diagrams.loki3.com/BracketList"/>
    <dgm:cxn modelId="{4DF4AAB4-9E79-4B4E-8885-51C6C0B18494}" type="presParOf" srcId="{5CD07267-53F7-42BE-A630-F62FF0B82966}" destId="{F3A1D419-7B50-4617-8409-C649557CB196}" srcOrd="1" destOrd="0" presId="urn:diagrams.loki3.com/BracketList"/>
    <dgm:cxn modelId="{3FA52CC7-3D6B-4CE5-A696-1392CC3E60C4}" type="presParOf" srcId="{5CD07267-53F7-42BE-A630-F62FF0B82966}" destId="{DD8DABCC-5DAC-4CEF-80AC-2C14B303F0AA}" srcOrd="2" destOrd="0" presId="urn:diagrams.loki3.com/BracketList"/>
    <dgm:cxn modelId="{2492ED3D-D440-4A82-8CA6-2EABC88915AC}" type="presParOf" srcId="{5CD07267-53F7-42BE-A630-F62FF0B82966}" destId="{FC608581-0141-49E1-9EEE-F6B6F3143EE2}" srcOrd="3" destOrd="0" presId="urn:diagrams.loki3.com/BracketList"/>
    <dgm:cxn modelId="{A494F5A3-DE14-46B0-BAD5-6CAE42B328C0}" type="presParOf" srcId="{94C5DFBD-C79B-48DD-88CF-94AB87AD51DE}" destId="{AD3B5AB6-19E7-4A03-AF0F-DDFD3DE68CAA}" srcOrd="1" destOrd="0" presId="urn:diagrams.loki3.com/BracketList"/>
    <dgm:cxn modelId="{350D5DD4-91D9-4192-A948-AE63F54FAB58}" type="presParOf" srcId="{94C5DFBD-C79B-48DD-88CF-94AB87AD51DE}" destId="{B8918483-7704-4858-9640-50C05A721EB5}" srcOrd="2" destOrd="0" presId="urn:diagrams.loki3.com/BracketList"/>
    <dgm:cxn modelId="{D073715A-9801-49B5-82C5-78CD0C01F7BB}" type="presParOf" srcId="{B8918483-7704-4858-9640-50C05A721EB5}" destId="{3E87FACA-17E0-449E-9D6E-F74AC6DEEE90}" srcOrd="0" destOrd="0" presId="urn:diagrams.loki3.com/BracketList"/>
    <dgm:cxn modelId="{B4FC58BD-62FC-47D6-9659-5A96C1A1B48D}" type="presParOf" srcId="{B8918483-7704-4858-9640-50C05A721EB5}" destId="{3527780E-0213-4078-B670-4316DEFDE742}" srcOrd="1" destOrd="0" presId="urn:diagrams.loki3.com/BracketList"/>
    <dgm:cxn modelId="{B99436DF-047A-4B4A-A521-2A056B5DC814}" type="presParOf" srcId="{B8918483-7704-4858-9640-50C05A721EB5}" destId="{A644E249-C584-4893-92A7-DE2E1CD25F9F}" srcOrd="2" destOrd="0" presId="urn:diagrams.loki3.com/BracketList"/>
    <dgm:cxn modelId="{E8FA8A7E-418B-40CD-9E89-F65A56AA3871}" type="presParOf" srcId="{B8918483-7704-4858-9640-50C05A721EB5}" destId="{CD1ECD59-C7A3-467A-9AF9-FC1ED32CBAF9}" srcOrd="3" destOrd="0" presId="urn:diagrams.loki3.com/BracketList"/>
    <dgm:cxn modelId="{0E546F21-9BA6-4849-81F5-93A13A355C0F}" type="presParOf" srcId="{94C5DFBD-C79B-48DD-88CF-94AB87AD51DE}" destId="{456FD643-7955-4E57-83AE-E4FD0D344CC3}" srcOrd="3" destOrd="0" presId="urn:diagrams.loki3.com/BracketList"/>
    <dgm:cxn modelId="{F373D9C7-9388-40F2-A9EF-5724525AC26C}" type="presParOf" srcId="{94C5DFBD-C79B-48DD-88CF-94AB87AD51DE}" destId="{2DA3A65C-25F7-42DF-A1C1-A7FFA7D53EEB}" srcOrd="4" destOrd="0" presId="urn:diagrams.loki3.com/BracketList"/>
    <dgm:cxn modelId="{7250E58B-873D-4212-8E8A-7BE6AF9386CF}" type="presParOf" srcId="{2DA3A65C-25F7-42DF-A1C1-A7FFA7D53EEB}" destId="{2473FEEB-0580-47B8-9D5B-316776974833}" srcOrd="0" destOrd="0" presId="urn:diagrams.loki3.com/BracketList"/>
    <dgm:cxn modelId="{0A31691F-03F8-492F-9053-AE56BCD95DD0}" type="presParOf" srcId="{2DA3A65C-25F7-42DF-A1C1-A7FFA7D53EEB}" destId="{62D99722-ACC9-4576-82FD-30A173AA3281}" srcOrd="1" destOrd="0" presId="urn:diagrams.loki3.com/BracketList"/>
    <dgm:cxn modelId="{359556B3-1C8A-44A1-BD12-FF58BF056725}" type="presParOf" srcId="{2DA3A65C-25F7-42DF-A1C1-A7FFA7D53EEB}" destId="{414D2605-AD55-4A0E-A5E3-D4854D0614B6}" srcOrd="2" destOrd="0" presId="urn:diagrams.loki3.com/BracketList"/>
    <dgm:cxn modelId="{272A4D09-CED5-4396-BF71-E541B3387E98}" type="presParOf" srcId="{2DA3A65C-25F7-42DF-A1C1-A7FFA7D53EEB}" destId="{1FB3E5B1-A79D-4EE6-A3C4-0660515B3A59}" srcOrd="3" destOrd="0" presId="urn:diagrams.loki3.com/BracketList"/>
    <dgm:cxn modelId="{56429109-D181-49BB-9353-53488A870C4B}" type="presParOf" srcId="{94C5DFBD-C79B-48DD-88CF-94AB87AD51DE}" destId="{29E61570-6891-4B2D-A919-73B30694FC1B}" srcOrd="5" destOrd="0" presId="urn:diagrams.loki3.com/BracketList"/>
    <dgm:cxn modelId="{92FA8402-9E0A-4168-AC8E-068366B8488E}" type="presParOf" srcId="{94C5DFBD-C79B-48DD-88CF-94AB87AD51DE}" destId="{07C5099B-358B-4D17-87C1-030152C24877}" srcOrd="6" destOrd="0" presId="urn:diagrams.loki3.com/BracketList"/>
    <dgm:cxn modelId="{F282B33D-B5A9-4B26-815E-90C6303E3387}" type="presParOf" srcId="{07C5099B-358B-4D17-87C1-030152C24877}" destId="{93E91A4F-8AF5-4BEC-B0E9-61270DE7BA99}" srcOrd="0" destOrd="0" presId="urn:diagrams.loki3.com/BracketList"/>
    <dgm:cxn modelId="{54222B1C-B8F1-4E93-99E5-77DD33C3F760}" type="presParOf" srcId="{07C5099B-358B-4D17-87C1-030152C24877}" destId="{4B322B25-EE2D-496E-A7D7-955738652A18}" srcOrd="1" destOrd="0" presId="urn:diagrams.loki3.com/BracketList"/>
    <dgm:cxn modelId="{731A13F7-3A8E-4CBE-9976-B031E318CAE0}" type="presParOf" srcId="{07C5099B-358B-4D17-87C1-030152C24877}" destId="{EB91EB58-1434-457C-BEF1-6862E0C424F4}" srcOrd="2" destOrd="0" presId="urn:diagrams.loki3.com/BracketList"/>
    <dgm:cxn modelId="{C13A7A8C-C737-4227-B530-558CD349975F}" type="presParOf" srcId="{07C5099B-358B-4D17-87C1-030152C24877}" destId="{0343A0E9-1DE6-47FA-9032-3975473E6A3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4AD30E-90B6-4554-B14E-92B77086EFE2}" type="doc">
      <dgm:prSet loTypeId="urn:microsoft.com/office/officeart/2005/8/layout/process1" loCatId="process" qsTypeId="urn:microsoft.com/office/officeart/2005/8/quickstyle/simple1" qsCatId="simple" csTypeId="urn:microsoft.com/office/officeart/2005/8/colors/colorful1" csCatId="colorful" phldr="1"/>
      <dgm:spPr/>
    </dgm:pt>
    <dgm:pt modelId="{6C1301AC-FD13-4591-BC8C-6212B36D3FC6}">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الاب</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6B0FD20C-D618-4AA1-B633-500F204DA6BB}" type="parTrans" cxnId="{F22D002A-93AB-46AB-9803-5A7E023BCB15}">
      <dgm:prSet/>
      <dgm:spPr/>
      <dgm:t>
        <a:bodyPr/>
        <a:lstStyle/>
        <a:p>
          <a:endParaRPr lang="en-US"/>
        </a:p>
      </dgm:t>
    </dgm:pt>
    <dgm:pt modelId="{A6907CDF-F1AA-4942-8451-4C9D68499585}" type="sibTrans" cxnId="{F22D002A-93AB-46AB-9803-5A7E023BCB15}">
      <dgm:prSet/>
      <dgm:spPr/>
      <dgm:t>
        <a:bodyPr/>
        <a:lstStyle/>
        <a:p>
          <a:endParaRPr lang="en-US"/>
        </a:p>
      </dgm:t>
    </dgm:pt>
    <dgm:pt modelId="{1C829CA4-6001-496D-8B8E-CF7A7D71C5BD}">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وصي الاب</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EE537348-C719-485B-B3A9-FA8717777F85}" type="parTrans" cxnId="{3811DD70-D682-4627-9768-D1330873E9E1}">
      <dgm:prSet/>
      <dgm:spPr/>
      <dgm:t>
        <a:bodyPr/>
        <a:lstStyle/>
        <a:p>
          <a:endParaRPr lang="en-US"/>
        </a:p>
      </dgm:t>
    </dgm:pt>
    <dgm:pt modelId="{172ECA5E-6C9D-497E-A2F2-3B6D94BB2EA2}" type="sibTrans" cxnId="{3811DD70-D682-4627-9768-D1330873E9E1}">
      <dgm:prSet/>
      <dgm:spPr/>
      <dgm:t>
        <a:bodyPr/>
        <a:lstStyle/>
        <a:p>
          <a:endParaRPr lang="en-US"/>
        </a:p>
      </dgm:t>
    </dgm:pt>
    <dgm:pt modelId="{80241A70-1FBE-438D-B86B-413F496A5613}">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الجد الصحيح</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AA7AB387-2345-4B3B-8488-6A2469CDC6E4}" type="parTrans" cxnId="{D080603D-A45A-464A-979D-AD0D8DDFB401}">
      <dgm:prSet/>
      <dgm:spPr/>
      <dgm:t>
        <a:bodyPr/>
        <a:lstStyle/>
        <a:p>
          <a:endParaRPr lang="en-US"/>
        </a:p>
      </dgm:t>
    </dgm:pt>
    <dgm:pt modelId="{526BE136-E90F-4995-A71F-78660C9C1046}" type="sibTrans" cxnId="{D080603D-A45A-464A-979D-AD0D8DDFB401}">
      <dgm:prSet/>
      <dgm:spPr/>
      <dgm:t>
        <a:bodyPr/>
        <a:lstStyle/>
        <a:p>
          <a:endParaRPr lang="en-US"/>
        </a:p>
      </dgm:t>
    </dgm:pt>
    <dgm:pt modelId="{DFE40B9C-5466-407B-81C9-FF8EEACAFA4B}">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وصي الجد</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EB4D47C1-81CB-4451-856B-1CC3FFE221CF}" type="parTrans" cxnId="{5D7B27AC-1A83-47B7-8D7A-86894727ED02}">
      <dgm:prSet/>
      <dgm:spPr/>
      <dgm:t>
        <a:bodyPr/>
        <a:lstStyle/>
        <a:p>
          <a:endParaRPr lang="en-US"/>
        </a:p>
      </dgm:t>
    </dgm:pt>
    <dgm:pt modelId="{8BA6DD7A-AE1F-4266-B9CD-8B89368E55C9}" type="sibTrans" cxnId="{5D7B27AC-1A83-47B7-8D7A-86894727ED02}">
      <dgm:prSet/>
      <dgm:spPr/>
      <dgm:t>
        <a:bodyPr/>
        <a:lstStyle/>
        <a:p>
          <a:endParaRPr lang="en-US"/>
        </a:p>
      </dgm:t>
    </dgm:pt>
    <dgm:pt modelId="{69ABE736-8ECE-40EE-BC85-17E5E1927F92}">
      <dgm:prSet phldrT="[Text]" custT="1"/>
      <dgm:spPr/>
      <dgm:t>
        <a:bodyPr/>
        <a:lstStyle/>
        <a:p>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المحكمة او الوصي الذي نصبته المحكمة</a:t>
          </a:r>
          <a:endParaRPr lang="en-US" sz="1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dgm:t>
    </dgm:pt>
    <dgm:pt modelId="{C7A46DA1-A653-4F79-B98E-48E02AD66F5D}" type="parTrans" cxnId="{5E530650-7423-49BD-B7EC-310D67C5F6DC}">
      <dgm:prSet/>
      <dgm:spPr/>
      <dgm:t>
        <a:bodyPr/>
        <a:lstStyle/>
        <a:p>
          <a:endParaRPr lang="en-US"/>
        </a:p>
      </dgm:t>
    </dgm:pt>
    <dgm:pt modelId="{1DD6EE81-ACDF-4336-8875-21682824A5EA}" type="sibTrans" cxnId="{5E530650-7423-49BD-B7EC-310D67C5F6DC}">
      <dgm:prSet/>
      <dgm:spPr/>
      <dgm:t>
        <a:bodyPr/>
        <a:lstStyle/>
        <a:p>
          <a:endParaRPr lang="en-US"/>
        </a:p>
      </dgm:t>
    </dgm:pt>
    <dgm:pt modelId="{B4001A66-D57A-4AB8-AEA4-155660BAA6CA}" type="pres">
      <dgm:prSet presAssocID="{CD4AD30E-90B6-4554-B14E-92B77086EFE2}" presName="Name0" presStyleCnt="0">
        <dgm:presLayoutVars>
          <dgm:dir val="rev"/>
          <dgm:resizeHandles val="exact"/>
        </dgm:presLayoutVars>
      </dgm:prSet>
      <dgm:spPr/>
    </dgm:pt>
    <dgm:pt modelId="{9940F6B2-F9FF-4FE4-93E1-823B2EB7D1C2}" type="pres">
      <dgm:prSet presAssocID="{6C1301AC-FD13-4591-BC8C-6212B36D3FC6}" presName="node" presStyleLbl="node1" presStyleIdx="0" presStyleCnt="5">
        <dgm:presLayoutVars>
          <dgm:bulletEnabled val="1"/>
        </dgm:presLayoutVars>
      </dgm:prSet>
      <dgm:spPr/>
      <dgm:t>
        <a:bodyPr/>
        <a:lstStyle/>
        <a:p>
          <a:endParaRPr lang="en-US"/>
        </a:p>
      </dgm:t>
    </dgm:pt>
    <dgm:pt modelId="{DA209213-D244-47A1-A5CD-601B14AD22CC}" type="pres">
      <dgm:prSet presAssocID="{A6907CDF-F1AA-4942-8451-4C9D68499585}" presName="sibTrans" presStyleLbl="sibTrans2D1" presStyleIdx="0" presStyleCnt="4"/>
      <dgm:spPr/>
      <dgm:t>
        <a:bodyPr/>
        <a:lstStyle/>
        <a:p>
          <a:endParaRPr lang="en-US"/>
        </a:p>
      </dgm:t>
    </dgm:pt>
    <dgm:pt modelId="{7D5DFABA-FC37-41A1-ACCD-7BA56C1F6D79}" type="pres">
      <dgm:prSet presAssocID="{A6907CDF-F1AA-4942-8451-4C9D68499585}" presName="connectorText" presStyleLbl="sibTrans2D1" presStyleIdx="0" presStyleCnt="4"/>
      <dgm:spPr/>
      <dgm:t>
        <a:bodyPr/>
        <a:lstStyle/>
        <a:p>
          <a:endParaRPr lang="en-US"/>
        </a:p>
      </dgm:t>
    </dgm:pt>
    <dgm:pt modelId="{C59ADBDD-CF79-4F91-8460-5120E245F51F}" type="pres">
      <dgm:prSet presAssocID="{1C829CA4-6001-496D-8B8E-CF7A7D71C5BD}" presName="node" presStyleLbl="node1" presStyleIdx="1" presStyleCnt="5">
        <dgm:presLayoutVars>
          <dgm:bulletEnabled val="1"/>
        </dgm:presLayoutVars>
      </dgm:prSet>
      <dgm:spPr/>
      <dgm:t>
        <a:bodyPr/>
        <a:lstStyle/>
        <a:p>
          <a:endParaRPr lang="en-US"/>
        </a:p>
      </dgm:t>
    </dgm:pt>
    <dgm:pt modelId="{692949C9-D907-42A5-BDA3-72EDE9C157B5}" type="pres">
      <dgm:prSet presAssocID="{172ECA5E-6C9D-497E-A2F2-3B6D94BB2EA2}" presName="sibTrans" presStyleLbl="sibTrans2D1" presStyleIdx="1" presStyleCnt="4"/>
      <dgm:spPr/>
      <dgm:t>
        <a:bodyPr/>
        <a:lstStyle/>
        <a:p>
          <a:endParaRPr lang="en-US"/>
        </a:p>
      </dgm:t>
    </dgm:pt>
    <dgm:pt modelId="{4FD0D209-0A59-42DC-97BD-D3011AB59F65}" type="pres">
      <dgm:prSet presAssocID="{172ECA5E-6C9D-497E-A2F2-3B6D94BB2EA2}" presName="connectorText" presStyleLbl="sibTrans2D1" presStyleIdx="1" presStyleCnt="4"/>
      <dgm:spPr/>
      <dgm:t>
        <a:bodyPr/>
        <a:lstStyle/>
        <a:p>
          <a:endParaRPr lang="en-US"/>
        </a:p>
      </dgm:t>
    </dgm:pt>
    <dgm:pt modelId="{367E48E1-6E6F-4E06-9704-43528EB18DB1}" type="pres">
      <dgm:prSet presAssocID="{80241A70-1FBE-438D-B86B-413F496A5613}" presName="node" presStyleLbl="node1" presStyleIdx="2" presStyleCnt="5">
        <dgm:presLayoutVars>
          <dgm:bulletEnabled val="1"/>
        </dgm:presLayoutVars>
      </dgm:prSet>
      <dgm:spPr/>
      <dgm:t>
        <a:bodyPr/>
        <a:lstStyle/>
        <a:p>
          <a:endParaRPr lang="en-US"/>
        </a:p>
      </dgm:t>
    </dgm:pt>
    <dgm:pt modelId="{9E7ED273-C4E5-49F8-90BC-F2E8F5E74DC5}" type="pres">
      <dgm:prSet presAssocID="{526BE136-E90F-4995-A71F-78660C9C1046}" presName="sibTrans" presStyleLbl="sibTrans2D1" presStyleIdx="2" presStyleCnt="4"/>
      <dgm:spPr/>
      <dgm:t>
        <a:bodyPr/>
        <a:lstStyle/>
        <a:p>
          <a:endParaRPr lang="en-US"/>
        </a:p>
      </dgm:t>
    </dgm:pt>
    <dgm:pt modelId="{704BF471-DC19-4589-AD1C-B89C558D0BE9}" type="pres">
      <dgm:prSet presAssocID="{526BE136-E90F-4995-A71F-78660C9C1046}" presName="connectorText" presStyleLbl="sibTrans2D1" presStyleIdx="2" presStyleCnt="4"/>
      <dgm:spPr/>
      <dgm:t>
        <a:bodyPr/>
        <a:lstStyle/>
        <a:p>
          <a:endParaRPr lang="en-US"/>
        </a:p>
      </dgm:t>
    </dgm:pt>
    <dgm:pt modelId="{6C3B73F4-25E7-428E-83A5-8D40F18FADE6}" type="pres">
      <dgm:prSet presAssocID="{DFE40B9C-5466-407B-81C9-FF8EEACAFA4B}" presName="node" presStyleLbl="node1" presStyleIdx="3" presStyleCnt="5">
        <dgm:presLayoutVars>
          <dgm:bulletEnabled val="1"/>
        </dgm:presLayoutVars>
      </dgm:prSet>
      <dgm:spPr/>
      <dgm:t>
        <a:bodyPr/>
        <a:lstStyle/>
        <a:p>
          <a:endParaRPr lang="en-US"/>
        </a:p>
      </dgm:t>
    </dgm:pt>
    <dgm:pt modelId="{13364CFD-C8AC-4BFB-A260-CE9B5EA66AE6}" type="pres">
      <dgm:prSet presAssocID="{8BA6DD7A-AE1F-4266-B9CD-8B89368E55C9}" presName="sibTrans" presStyleLbl="sibTrans2D1" presStyleIdx="3" presStyleCnt="4"/>
      <dgm:spPr/>
      <dgm:t>
        <a:bodyPr/>
        <a:lstStyle/>
        <a:p>
          <a:endParaRPr lang="en-US"/>
        </a:p>
      </dgm:t>
    </dgm:pt>
    <dgm:pt modelId="{8138130F-1456-43CD-AF64-DE69CDC81E3D}" type="pres">
      <dgm:prSet presAssocID="{8BA6DD7A-AE1F-4266-B9CD-8B89368E55C9}" presName="connectorText" presStyleLbl="sibTrans2D1" presStyleIdx="3" presStyleCnt="4"/>
      <dgm:spPr/>
      <dgm:t>
        <a:bodyPr/>
        <a:lstStyle/>
        <a:p>
          <a:endParaRPr lang="en-US"/>
        </a:p>
      </dgm:t>
    </dgm:pt>
    <dgm:pt modelId="{3F5E447F-D7F3-4F91-BE93-30AF55D6CFAA}" type="pres">
      <dgm:prSet presAssocID="{69ABE736-8ECE-40EE-BC85-17E5E1927F92}" presName="node" presStyleLbl="node1" presStyleIdx="4" presStyleCnt="5">
        <dgm:presLayoutVars>
          <dgm:bulletEnabled val="1"/>
        </dgm:presLayoutVars>
      </dgm:prSet>
      <dgm:spPr/>
      <dgm:t>
        <a:bodyPr/>
        <a:lstStyle/>
        <a:p>
          <a:endParaRPr lang="en-US"/>
        </a:p>
      </dgm:t>
    </dgm:pt>
  </dgm:ptLst>
  <dgm:cxnLst>
    <dgm:cxn modelId="{74DD87BD-6D2D-4E8C-A2B4-D9FB5283B039}" type="presOf" srcId="{CD4AD30E-90B6-4554-B14E-92B77086EFE2}" destId="{B4001A66-D57A-4AB8-AEA4-155660BAA6CA}" srcOrd="0" destOrd="0" presId="urn:microsoft.com/office/officeart/2005/8/layout/process1"/>
    <dgm:cxn modelId="{F22D002A-93AB-46AB-9803-5A7E023BCB15}" srcId="{CD4AD30E-90B6-4554-B14E-92B77086EFE2}" destId="{6C1301AC-FD13-4591-BC8C-6212B36D3FC6}" srcOrd="0" destOrd="0" parTransId="{6B0FD20C-D618-4AA1-B633-500F204DA6BB}" sibTransId="{A6907CDF-F1AA-4942-8451-4C9D68499585}"/>
    <dgm:cxn modelId="{021494EE-0142-435C-804F-240161CB8D4C}" type="presOf" srcId="{172ECA5E-6C9D-497E-A2F2-3B6D94BB2EA2}" destId="{4FD0D209-0A59-42DC-97BD-D3011AB59F65}" srcOrd="1" destOrd="0" presId="urn:microsoft.com/office/officeart/2005/8/layout/process1"/>
    <dgm:cxn modelId="{300B69FF-686D-4BD5-AEF4-1C1173721FCF}" type="presOf" srcId="{526BE136-E90F-4995-A71F-78660C9C1046}" destId="{9E7ED273-C4E5-49F8-90BC-F2E8F5E74DC5}" srcOrd="0" destOrd="0" presId="urn:microsoft.com/office/officeart/2005/8/layout/process1"/>
    <dgm:cxn modelId="{D080603D-A45A-464A-979D-AD0D8DDFB401}" srcId="{CD4AD30E-90B6-4554-B14E-92B77086EFE2}" destId="{80241A70-1FBE-438D-B86B-413F496A5613}" srcOrd="2" destOrd="0" parTransId="{AA7AB387-2345-4B3B-8488-6A2469CDC6E4}" sibTransId="{526BE136-E90F-4995-A71F-78660C9C1046}"/>
    <dgm:cxn modelId="{FF3CE777-1638-49A8-A716-B1B7F66469C0}" type="presOf" srcId="{80241A70-1FBE-438D-B86B-413F496A5613}" destId="{367E48E1-6E6F-4E06-9704-43528EB18DB1}" srcOrd="0" destOrd="0" presId="urn:microsoft.com/office/officeart/2005/8/layout/process1"/>
    <dgm:cxn modelId="{A6E479C4-DB1B-45EA-87F7-4F9900DC1F86}" type="presOf" srcId="{A6907CDF-F1AA-4942-8451-4C9D68499585}" destId="{7D5DFABA-FC37-41A1-ACCD-7BA56C1F6D79}" srcOrd="1" destOrd="0" presId="urn:microsoft.com/office/officeart/2005/8/layout/process1"/>
    <dgm:cxn modelId="{5D7B27AC-1A83-47B7-8D7A-86894727ED02}" srcId="{CD4AD30E-90B6-4554-B14E-92B77086EFE2}" destId="{DFE40B9C-5466-407B-81C9-FF8EEACAFA4B}" srcOrd="3" destOrd="0" parTransId="{EB4D47C1-81CB-4451-856B-1CC3FFE221CF}" sibTransId="{8BA6DD7A-AE1F-4266-B9CD-8B89368E55C9}"/>
    <dgm:cxn modelId="{9EC6CCA4-27EE-4BFD-B2C1-844A953C05ED}" type="presOf" srcId="{DFE40B9C-5466-407B-81C9-FF8EEACAFA4B}" destId="{6C3B73F4-25E7-428E-83A5-8D40F18FADE6}" srcOrd="0" destOrd="0" presId="urn:microsoft.com/office/officeart/2005/8/layout/process1"/>
    <dgm:cxn modelId="{7C69154A-A7E8-4827-AC5A-8A1865A34B26}" type="presOf" srcId="{6C1301AC-FD13-4591-BC8C-6212B36D3FC6}" destId="{9940F6B2-F9FF-4FE4-93E1-823B2EB7D1C2}" srcOrd="0" destOrd="0" presId="urn:microsoft.com/office/officeart/2005/8/layout/process1"/>
    <dgm:cxn modelId="{AACB95DD-2156-42FD-A29C-7EECE51BD0FC}" type="presOf" srcId="{8BA6DD7A-AE1F-4266-B9CD-8B89368E55C9}" destId="{13364CFD-C8AC-4BFB-A260-CE9B5EA66AE6}" srcOrd="0" destOrd="0" presId="urn:microsoft.com/office/officeart/2005/8/layout/process1"/>
    <dgm:cxn modelId="{3811DD70-D682-4627-9768-D1330873E9E1}" srcId="{CD4AD30E-90B6-4554-B14E-92B77086EFE2}" destId="{1C829CA4-6001-496D-8B8E-CF7A7D71C5BD}" srcOrd="1" destOrd="0" parTransId="{EE537348-C719-485B-B3A9-FA8717777F85}" sibTransId="{172ECA5E-6C9D-497E-A2F2-3B6D94BB2EA2}"/>
    <dgm:cxn modelId="{1AF1DA02-7787-4653-B442-825F7DA67995}" type="presOf" srcId="{8BA6DD7A-AE1F-4266-B9CD-8B89368E55C9}" destId="{8138130F-1456-43CD-AF64-DE69CDC81E3D}" srcOrd="1" destOrd="0" presId="urn:microsoft.com/office/officeart/2005/8/layout/process1"/>
    <dgm:cxn modelId="{324A0F72-B01C-4222-BCC0-EEC035A6E0A9}" type="presOf" srcId="{526BE136-E90F-4995-A71F-78660C9C1046}" destId="{704BF471-DC19-4589-AD1C-B89C558D0BE9}" srcOrd="1" destOrd="0" presId="urn:microsoft.com/office/officeart/2005/8/layout/process1"/>
    <dgm:cxn modelId="{8A94F1FB-FF38-48A2-8934-9711C09D81C5}" type="presOf" srcId="{1C829CA4-6001-496D-8B8E-CF7A7D71C5BD}" destId="{C59ADBDD-CF79-4F91-8460-5120E245F51F}" srcOrd="0" destOrd="0" presId="urn:microsoft.com/office/officeart/2005/8/layout/process1"/>
    <dgm:cxn modelId="{5E530650-7423-49BD-B7EC-310D67C5F6DC}" srcId="{CD4AD30E-90B6-4554-B14E-92B77086EFE2}" destId="{69ABE736-8ECE-40EE-BC85-17E5E1927F92}" srcOrd="4" destOrd="0" parTransId="{C7A46DA1-A653-4F79-B98E-48E02AD66F5D}" sibTransId="{1DD6EE81-ACDF-4336-8875-21682824A5EA}"/>
    <dgm:cxn modelId="{F471BDF0-5ABF-49EE-A92F-2A4090CD1267}" type="presOf" srcId="{A6907CDF-F1AA-4942-8451-4C9D68499585}" destId="{DA209213-D244-47A1-A5CD-601B14AD22CC}" srcOrd="0" destOrd="0" presId="urn:microsoft.com/office/officeart/2005/8/layout/process1"/>
    <dgm:cxn modelId="{B96E9936-C170-42C7-A83F-B31C02675312}" type="presOf" srcId="{172ECA5E-6C9D-497E-A2F2-3B6D94BB2EA2}" destId="{692949C9-D907-42A5-BDA3-72EDE9C157B5}" srcOrd="0" destOrd="0" presId="urn:microsoft.com/office/officeart/2005/8/layout/process1"/>
    <dgm:cxn modelId="{B82FFD9B-97F6-4317-9053-84DDF8FBA455}" type="presOf" srcId="{69ABE736-8ECE-40EE-BC85-17E5E1927F92}" destId="{3F5E447F-D7F3-4F91-BE93-30AF55D6CFAA}" srcOrd="0" destOrd="0" presId="urn:microsoft.com/office/officeart/2005/8/layout/process1"/>
    <dgm:cxn modelId="{1EC3242F-6EBD-439A-B93E-9F1AC9C624E7}" type="presParOf" srcId="{B4001A66-D57A-4AB8-AEA4-155660BAA6CA}" destId="{9940F6B2-F9FF-4FE4-93E1-823B2EB7D1C2}" srcOrd="0" destOrd="0" presId="urn:microsoft.com/office/officeart/2005/8/layout/process1"/>
    <dgm:cxn modelId="{2F94E782-F7D7-4BB7-A359-55C6AEA344D5}" type="presParOf" srcId="{B4001A66-D57A-4AB8-AEA4-155660BAA6CA}" destId="{DA209213-D244-47A1-A5CD-601B14AD22CC}" srcOrd="1" destOrd="0" presId="urn:microsoft.com/office/officeart/2005/8/layout/process1"/>
    <dgm:cxn modelId="{5B4E8FFF-2628-4AAC-B806-B0ECC6F8E639}" type="presParOf" srcId="{DA209213-D244-47A1-A5CD-601B14AD22CC}" destId="{7D5DFABA-FC37-41A1-ACCD-7BA56C1F6D79}" srcOrd="0" destOrd="0" presId="urn:microsoft.com/office/officeart/2005/8/layout/process1"/>
    <dgm:cxn modelId="{D82E98CA-B279-4DA9-BB63-A1B2337E4F16}" type="presParOf" srcId="{B4001A66-D57A-4AB8-AEA4-155660BAA6CA}" destId="{C59ADBDD-CF79-4F91-8460-5120E245F51F}" srcOrd="2" destOrd="0" presId="urn:microsoft.com/office/officeart/2005/8/layout/process1"/>
    <dgm:cxn modelId="{B16037A6-2493-4D0A-B8C6-1A7412DB952D}" type="presParOf" srcId="{B4001A66-D57A-4AB8-AEA4-155660BAA6CA}" destId="{692949C9-D907-42A5-BDA3-72EDE9C157B5}" srcOrd="3" destOrd="0" presId="urn:microsoft.com/office/officeart/2005/8/layout/process1"/>
    <dgm:cxn modelId="{BE63E2A2-44AE-4202-A1FA-7B96785AC8EE}" type="presParOf" srcId="{692949C9-D907-42A5-BDA3-72EDE9C157B5}" destId="{4FD0D209-0A59-42DC-97BD-D3011AB59F65}" srcOrd="0" destOrd="0" presId="urn:microsoft.com/office/officeart/2005/8/layout/process1"/>
    <dgm:cxn modelId="{11F7D251-B059-4452-B42B-5D401A7EF0A2}" type="presParOf" srcId="{B4001A66-D57A-4AB8-AEA4-155660BAA6CA}" destId="{367E48E1-6E6F-4E06-9704-43528EB18DB1}" srcOrd="4" destOrd="0" presId="urn:microsoft.com/office/officeart/2005/8/layout/process1"/>
    <dgm:cxn modelId="{9DEB5601-209E-48A9-A583-DC072DD6B8F0}" type="presParOf" srcId="{B4001A66-D57A-4AB8-AEA4-155660BAA6CA}" destId="{9E7ED273-C4E5-49F8-90BC-F2E8F5E74DC5}" srcOrd="5" destOrd="0" presId="urn:microsoft.com/office/officeart/2005/8/layout/process1"/>
    <dgm:cxn modelId="{F16BFDF6-093A-49B4-ACB6-BCDF37D085FF}" type="presParOf" srcId="{9E7ED273-C4E5-49F8-90BC-F2E8F5E74DC5}" destId="{704BF471-DC19-4589-AD1C-B89C558D0BE9}" srcOrd="0" destOrd="0" presId="urn:microsoft.com/office/officeart/2005/8/layout/process1"/>
    <dgm:cxn modelId="{90A934FC-2ED5-47A8-ADBE-52B9A2C3610B}" type="presParOf" srcId="{B4001A66-D57A-4AB8-AEA4-155660BAA6CA}" destId="{6C3B73F4-25E7-428E-83A5-8D40F18FADE6}" srcOrd="6" destOrd="0" presId="urn:microsoft.com/office/officeart/2005/8/layout/process1"/>
    <dgm:cxn modelId="{5F6B92C3-5C51-4F61-B1BA-5B9AD9F4EB50}" type="presParOf" srcId="{B4001A66-D57A-4AB8-AEA4-155660BAA6CA}" destId="{13364CFD-C8AC-4BFB-A260-CE9B5EA66AE6}" srcOrd="7" destOrd="0" presId="urn:microsoft.com/office/officeart/2005/8/layout/process1"/>
    <dgm:cxn modelId="{EF6B0BB0-15A6-4311-8BA8-1D8BA037CD4D}" type="presParOf" srcId="{13364CFD-C8AC-4BFB-A260-CE9B5EA66AE6}" destId="{8138130F-1456-43CD-AF64-DE69CDC81E3D}" srcOrd="0" destOrd="0" presId="urn:microsoft.com/office/officeart/2005/8/layout/process1"/>
    <dgm:cxn modelId="{1FC820A1-3349-4127-BA52-4DF6CC890618}" type="presParOf" srcId="{B4001A66-D57A-4AB8-AEA4-155660BAA6CA}" destId="{3F5E447F-D7F3-4F91-BE93-30AF55D6CFAA}"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E1F1C1-40A5-44AE-BBB8-2F0968019FC9}">
      <dsp:nvSpPr>
        <dsp:cNvPr id="0" name=""/>
        <dsp:cNvSpPr/>
      </dsp:nvSpPr>
      <dsp:spPr>
        <a:xfrm>
          <a:off x="6061594" y="1282699"/>
          <a:ext cx="2163105" cy="298450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JO" sz="3200" kern="1200" dirty="0" smtClean="0">
              <a:latin typeface="Simplified Arabic" panose="02020603050405020304" pitchFamily="18" charset="-78"/>
              <a:cs typeface="Simplified Arabic" panose="02020603050405020304" pitchFamily="18" charset="-78"/>
            </a:rPr>
            <a:t>الجنون وفق احكام المادة 128 من القانون المدني الاردني</a:t>
          </a:r>
          <a:endParaRPr lang="en-US" sz="3200" kern="1200" dirty="0">
            <a:latin typeface="Simplified Arabic" panose="02020603050405020304" pitchFamily="18" charset="-78"/>
            <a:cs typeface="Simplified Arabic" panose="02020603050405020304" pitchFamily="18" charset="-78"/>
          </a:endParaRPr>
        </a:p>
      </dsp:txBody>
      <dsp:txXfrm>
        <a:off x="6124949" y="1346054"/>
        <a:ext cx="2036395" cy="2857791"/>
      </dsp:txXfrm>
    </dsp:sp>
    <dsp:sp modelId="{4A54C27A-48CA-41C6-8568-F1CBDFAB6EBF}">
      <dsp:nvSpPr>
        <dsp:cNvPr id="0" name=""/>
        <dsp:cNvSpPr/>
      </dsp:nvSpPr>
      <dsp:spPr>
        <a:xfrm rot="14008154">
          <a:off x="4902190" y="2173413"/>
          <a:ext cx="1453567" cy="35078"/>
        </a:xfrm>
        <a:custGeom>
          <a:avLst/>
          <a:gdLst/>
          <a:ahLst/>
          <a:cxnLst/>
          <a:rect l="0" t="0" r="0" b="0"/>
          <a:pathLst>
            <a:path>
              <a:moveTo>
                <a:pt x="0" y="17539"/>
              </a:moveTo>
              <a:lnTo>
                <a:pt x="1453567" y="17539"/>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592634" y="2154612"/>
        <a:ext cx="72678" cy="72678"/>
      </dsp:txXfrm>
    </dsp:sp>
    <dsp:sp modelId="{5C1783C2-9C19-48CA-B967-F1FD20575B6D}">
      <dsp:nvSpPr>
        <dsp:cNvPr id="0" name=""/>
        <dsp:cNvSpPr/>
      </dsp:nvSpPr>
      <dsp:spPr>
        <a:xfrm>
          <a:off x="3033247" y="520696"/>
          <a:ext cx="2163105" cy="2172514"/>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JO" sz="3200" kern="1200" dirty="0" smtClean="0">
              <a:latin typeface="Simplified Arabic" panose="02020603050405020304" pitchFamily="18" charset="-78"/>
              <a:cs typeface="Simplified Arabic" panose="02020603050405020304" pitchFamily="18" charset="-78"/>
            </a:rPr>
            <a:t>جنون مطبق</a:t>
          </a:r>
          <a:endParaRPr lang="en-US" sz="3200" kern="1200" dirty="0">
            <a:latin typeface="Simplified Arabic" panose="02020603050405020304" pitchFamily="18" charset="-78"/>
            <a:cs typeface="Simplified Arabic" panose="02020603050405020304" pitchFamily="18" charset="-78"/>
          </a:endParaRPr>
        </a:p>
      </dsp:txBody>
      <dsp:txXfrm>
        <a:off x="3096602" y="584051"/>
        <a:ext cx="2036395" cy="2045804"/>
      </dsp:txXfrm>
    </dsp:sp>
    <dsp:sp modelId="{59C098FA-C083-430B-81D2-D062E947B1FC}">
      <dsp:nvSpPr>
        <dsp:cNvPr id="0" name=""/>
        <dsp:cNvSpPr/>
      </dsp:nvSpPr>
      <dsp:spPr>
        <a:xfrm rot="10800000">
          <a:off x="2168005" y="1589415"/>
          <a:ext cx="865242" cy="35078"/>
        </a:xfrm>
        <a:custGeom>
          <a:avLst/>
          <a:gdLst/>
          <a:ahLst/>
          <a:cxnLst/>
          <a:rect l="0" t="0" r="0" b="0"/>
          <a:pathLst>
            <a:path>
              <a:moveTo>
                <a:pt x="0" y="17539"/>
              </a:moveTo>
              <a:lnTo>
                <a:pt x="865242" y="17539"/>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578995" y="1585323"/>
        <a:ext cx="43262" cy="43262"/>
      </dsp:txXfrm>
    </dsp:sp>
    <dsp:sp modelId="{D9DE82B1-16B9-4755-94B1-0254098D1CDB}">
      <dsp:nvSpPr>
        <dsp:cNvPr id="0" name=""/>
        <dsp:cNvSpPr/>
      </dsp:nvSpPr>
      <dsp:spPr>
        <a:xfrm>
          <a:off x="4899" y="546908"/>
          <a:ext cx="2163105" cy="2120091"/>
        </a:xfrm>
        <a:prstGeom prst="roundRect">
          <a:avLst>
            <a:gd name="adj" fmla="val 10000"/>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JO" sz="3200" kern="1200" dirty="0" smtClean="0">
              <a:latin typeface="Simplified Arabic" panose="02020603050405020304" pitchFamily="18" charset="-78"/>
              <a:cs typeface="Simplified Arabic" panose="02020603050405020304" pitchFamily="18" charset="-78"/>
            </a:rPr>
            <a:t>هو في حكم </a:t>
          </a:r>
          <a:r>
            <a:rPr lang="ar-JO" sz="3200" kern="1200" dirty="0" smtClean="0">
              <a:latin typeface="Simplified Arabic" panose="02020603050405020304" pitchFamily="18" charset="-78"/>
              <a:cs typeface="Simplified Arabic" panose="02020603050405020304" pitchFamily="18" charset="-78"/>
            </a:rPr>
            <a:t>الصغير</a:t>
          </a:r>
          <a:r>
            <a:rPr lang="ar-LB" sz="3200" kern="1200" dirty="0" smtClean="0">
              <a:latin typeface="Simplified Arabic" panose="02020603050405020304" pitchFamily="18" charset="-78"/>
              <a:cs typeface="Simplified Arabic" panose="02020603050405020304" pitchFamily="18" charset="-78"/>
            </a:rPr>
            <a:t> غير</a:t>
          </a:r>
          <a:r>
            <a:rPr lang="ar-JO" sz="3200" kern="1200" dirty="0" smtClean="0">
              <a:latin typeface="Simplified Arabic" panose="02020603050405020304" pitchFamily="18" charset="-78"/>
              <a:cs typeface="Simplified Arabic" panose="02020603050405020304" pitchFamily="18" charset="-78"/>
            </a:rPr>
            <a:t> </a:t>
          </a:r>
          <a:r>
            <a:rPr lang="ar-JO" sz="3200" kern="1200" dirty="0" smtClean="0">
              <a:latin typeface="Simplified Arabic" panose="02020603050405020304" pitchFamily="18" charset="-78"/>
              <a:cs typeface="Simplified Arabic" panose="02020603050405020304" pitchFamily="18" charset="-78"/>
            </a:rPr>
            <a:t>المميز</a:t>
          </a:r>
          <a:endParaRPr lang="en-US" sz="3200" kern="1200" dirty="0">
            <a:latin typeface="Simplified Arabic" panose="02020603050405020304" pitchFamily="18" charset="-78"/>
            <a:cs typeface="Simplified Arabic" panose="02020603050405020304" pitchFamily="18" charset="-78"/>
          </a:endParaRPr>
        </a:p>
      </dsp:txBody>
      <dsp:txXfrm>
        <a:off x="66994" y="609003"/>
        <a:ext cx="2038915" cy="1995901"/>
      </dsp:txXfrm>
    </dsp:sp>
    <dsp:sp modelId="{4AE063EB-7455-4D39-9316-C6FE2022006E}">
      <dsp:nvSpPr>
        <dsp:cNvPr id="0" name=""/>
        <dsp:cNvSpPr/>
      </dsp:nvSpPr>
      <dsp:spPr>
        <a:xfrm rot="7592721">
          <a:off x="4902439" y="3341097"/>
          <a:ext cx="1453067" cy="35078"/>
        </a:xfrm>
        <a:custGeom>
          <a:avLst/>
          <a:gdLst/>
          <a:ahLst/>
          <a:cxnLst/>
          <a:rect l="0" t="0" r="0" b="0"/>
          <a:pathLst>
            <a:path>
              <a:moveTo>
                <a:pt x="0" y="17539"/>
              </a:moveTo>
              <a:lnTo>
                <a:pt x="1453067" y="17539"/>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5592647" y="3322310"/>
        <a:ext cx="72653" cy="72653"/>
      </dsp:txXfrm>
    </dsp:sp>
    <dsp:sp modelId="{3C3B5DD6-6EE5-41B3-939B-2FAECAB3AF18}">
      <dsp:nvSpPr>
        <dsp:cNvPr id="0" name=""/>
        <dsp:cNvSpPr/>
      </dsp:nvSpPr>
      <dsp:spPr>
        <a:xfrm>
          <a:off x="3033247" y="2855444"/>
          <a:ext cx="2163105" cy="2173758"/>
        </a:xfrm>
        <a:prstGeom prst="roundRect">
          <a:avLst>
            <a:gd name="adj" fmla="val 1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JO" sz="3200" kern="1200" dirty="0" smtClean="0">
              <a:latin typeface="Simplified Arabic" panose="02020603050405020304" pitchFamily="18" charset="-78"/>
              <a:cs typeface="Simplified Arabic" panose="02020603050405020304" pitchFamily="18" charset="-78"/>
            </a:rPr>
            <a:t>جنون غير مطبق</a:t>
          </a:r>
          <a:endParaRPr lang="en-US" sz="3200" kern="1200" dirty="0">
            <a:latin typeface="Simplified Arabic" panose="02020603050405020304" pitchFamily="18" charset="-78"/>
            <a:cs typeface="Simplified Arabic" panose="02020603050405020304" pitchFamily="18" charset="-78"/>
          </a:endParaRPr>
        </a:p>
      </dsp:txBody>
      <dsp:txXfrm>
        <a:off x="3096602" y="2918799"/>
        <a:ext cx="2036395" cy="2047048"/>
      </dsp:txXfrm>
    </dsp:sp>
    <dsp:sp modelId="{1775C93F-868B-4869-B069-D6AF5AEB82D6}">
      <dsp:nvSpPr>
        <dsp:cNvPr id="0" name=""/>
        <dsp:cNvSpPr/>
      </dsp:nvSpPr>
      <dsp:spPr>
        <a:xfrm rot="10800000">
          <a:off x="2168005" y="3924784"/>
          <a:ext cx="865242" cy="35078"/>
        </a:xfrm>
        <a:custGeom>
          <a:avLst/>
          <a:gdLst/>
          <a:ahLst/>
          <a:cxnLst/>
          <a:rect l="0" t="0" r="0" b="0"/>
          <a:pathLst>
            <a:path>
              <a:moveTo>
                <a:pt x="0" y="17539"/>
              </a:moveTo>
              <a:lnTo>
                <a:pt x="865242" y="17539"/>
              </a:lnTo>
            </a:path>
          </a:pathLst>
        </a:custGeom>
        <a:noFill/>
        <a:ln w="55000" cap="flat" cmpd="thickThin"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578995" y="3920692"/>
        <a:ext cx="43262" cy="43262"/>
      </dsp:txXfrm>
    </dsp:sp>
    <dsp:sp modelId="{7D50261E-7AB5-47E8-9B9F-5E3C20AC8E58}">
      <dsp:nvSpPr>
        <dsp:cNvPr id="0" name=""/>
        <dsp:cNvSpPr/>
      </dsp:nvSpPr>
      <dsp:spPr>
        <a:xfrm>
          <a:off x="4899" y="2855444"/>
          <a:ext cx="2163105" cy="2173758"/>
        </a:xfrm>
        <a:prstGeom prst="roundRect">
          <a:avLst>
            <a:gd name="adj" fmla="val 10000"/>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ar-JO" sz="3200" kern="1200" dirty="0" smtClean="0">
              <a:latin typeface="Simplified Arabic" panose="02020603050405020304" pitchFamily="18" charset="-78"/>
              <a:cs typeface="Simplified Arabic" panose="02020603050405020304" pitchFamily="18" charset="-78"/>
            </a:rPr>
            <a:t>تصرفانه في حال الافاقة كتصرف العاقل</a:t>
          </a:r>
          <a:endParaRPr lang="en-US" sz="3200" kern="1200" dirty="0">
            <a:latin typeface="Simplified Arabic" panose="02020603050405020304" pitchFamily="18" charset="-78"/>
            <a:cs typeface="Simplified Arabic" panose="02020603050405020304" pitchFamily="18" charset="-78"/>
          </a:endParaRPr>
        </a:p>
      </dsp:txBody>
      <dsp:txXfrm>
        <a:off x="68254" y="2918799"/>
        <a:ext cx="2036395" cy="20470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46D4F8-9E40-476D-BF5A-2EA16EB383E3}">
      <dsp:nvSpPr>
        <dsp:cNvPr id="0" name=""/>
        <dsp:cNvSpPr/>
      </dsp:nvSpPr>
      <dsp:spPr>
        <a:xfrm>
          <a:off x="6172200" y="281574"/>
          <a:ext cx="2057400" cy="732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lvl="0" algn="just" defTabSz="1422400" rtl="1">
            <a:lnSpc>
              <a:spcPct val="90000"/>
            </a:lnSpc>
            <a:spcBef>
              <a:spcPct val="0"/>
            </a:spcBef>
            <a:spcAft>
              <a:spcPct val="35000"/>
            </a:spcAft>
          </a:pPr>
          <a:r>
            <a:rPr lang="ar-JO" sz="3200" kern="1200" dirty="0" smtClean="0">
              <a:solidFill>
                <a:srgbClr val="FFFF00"/>
              </a:solidFill>
            </a:rPr>
            <a:t>المجنون</a:t>
          </a:r>
          <a:endParaRPr lang="en-US" sz="3200" kern="1200" dirty="0">
            <a:solidFill>
              <a:srgbClr val="FFFF00"/>
            </a:solidFill>
          </a:endParaRPr>
        </a:p>
      </dsp:txBody>
      <dsp:txXfrm>
        <a:off x="6172200" y="281574"/>
        <a:ext cx="2057400" cy="732600"/>
      </dsp:txXfrm>
    </dsp:sp>
    <dsp:sp modelId="{F3A1D419-7B50-4617-8409-C649557CB196}">
      <dsp:nvSpPr>
        <dsp:cNvPr id="0" name=""/>
        <dsp:cNvSpPr/>
      </dsp:nvSpPr>
      <dsp:spPr>
        <a:xfrm rot="10800000">
          <a:off x="5760720" y="29743"/>
          <a:ext cx="411480" cy="1236262"/>
        </a:xfrm>
        <a:prstGeom prst="leftBrace">
          <a:avLst>
            <a:gd name="adj1" fmla="val 35000"/>
            <a:gd name="adj2" fmla="val 50000"/>
          </a:avLst>
        </a:prstGeom>
        <a:noFill/>
        <a:ln w="55000" cap="flat" cmpd="thickThin"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608581-0141-49E1-9EEE-F6B6F3143EE2}">
      <dsp:nvSpPr>
        <dsp:cNvPr id="0" name=""/>
        <dsp:cNvSpPr/>
      </dsp:nvSpPr>
      <dsp:spPr>
        <a:xfrm>
          <a:off x="0" y="29743"/>
          <a:ext cx="5596128" cy="1236262"/>
        </a:xfrm>
        <a:prstGeom prst="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just" defTabSz="1422400" rtl="1">
            <a:lnSpc>
              <a:spcPct val="90000"/>
            </a:lnSpc>
            <a:spcBef>
              <a:spcPct val="0"/>
            </a:spcBef>
            <a:spcAft>
              <a:spcPct val="15000"/>
            </a:spcAft>
            <a:buChar char="••"/>
          </a:pPr>
          <a:r>
            <a:rPr lang="ar-JO" sz="3200" kern="1200" dirty="0" smtClean="0"/>
            <a:t>لا يفرق بين الخير و الشر و هو خطير على المجتمع</a:t>
          </a:r>
          <a:endParaRPr lang="en-US" sz="3200" kern="1200" dirty="0"/>
        </a:p>
      </dsp:txBody>
      <dsp:txXfrm>
        <a:off x="0" y="29743"/>
        <a:ext cx="5596128" cy="1236262"/>
      </dsp:txXfrm>
    </dsp:sp>
    <dsp:sp modelId="{3E87FACA-17E0-449E-9D6E-F74AC6DEEE90}">
      <dsp:nvSpPr>
        <dsp:cNvPr id="0" name=""/>
        <dsp:cNvSpPr/>
      </dsp:nvSpPr>
      <dsp:spPr>
        <a:xfrm>
          <a:off x="6174209" y="1633037"/>
          <a:ext cx="2055390" cy="732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lvl="0" algn="just" defTabSz="1422400" rtl="1">
            <a:lnSpc>
              <a:spcPct val="90000"/>
            </a:lnSpc>
            <a:spcBef>
              <a:spcPct val="0"/>
            </a:spcBef>
            <a:spcAft>
              <a:spcPct val="35000"/>
            </a:spcAft>
          </a:pPr>
          <a:r>
            <a:rPr lang="ar-JO" sz="3200" kern="1200" dirty="0" smtClean="0">
              <a:solidFill>
                <a:srgbClr val="FFFF00"/>
              </a:solidFill>
            </a:rPr>
            <a:t>المعتوه</a:t>
          </a:r>
          <a:endParaRPr lang="en-US" sz="3200" kern="1200" dirty="0">
            <a:solidFill>
              <a:srgbClr val="FFFF00"/>
            </a:solidFill>
          </a:endParaRPr>
        </a:p>
      </dsp:txBody>
      <dsp:txXfrm>
        <a:off x="6174209" y="1633037"/>
        <a:ext cx="2055390" cy="732600"/>
      </dsp:txXfrm>
    </dsp:sp>
    <dsp:sp modelId="{3527780E-0213-4078-B670-4316DEFDE742}">
      <dsp:nvSpPr>
        <dsp:cNvPr id="0" name=""/>
        <dsp:cNvSpPr/>
      </dsp:nvSpPr>
      <dsp:spPr>
        <a:xfrm rot="10800000">
          <a:off x="5763131" y="1381206"/>
          <a:ext cx="411078" cy="1236262"/>
        </a:xfrm>
        <a:prstGeom prst="leftBrace">
          <a:avLst>
            <a:gd name="adj1" fmla="val 35000"/>
            <a:gd name="adj2" fmla="val 50000"/>
          </a:avLst>
        </a:prstGeom>
        <a:noFill/>
        <a:ln w="55000" cap="flat" cmpd="thickThin"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1ECD59-C7A3-467A-9AF9-FC1ED32CBAF9}">
      <dsp:nvSpPr>
        <dsp:cNvPr id="0" name=""/>
        <dsp:cNvSpPr/>
      </dsp:nvSpPr>
      <dsp:spPr>
        <a:xfrm>
          <a:off x="8036" y="1381206"/>
          <a:ext cx="5590663" cy="1236262"/>
        </a:xfrm>
        <a:prstGeom prst="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just" defTabSz="1422400" rtl="1">
            <a:lnSpc>
              <a:spcPct val="90000"/>
            </a:lnSpc>
            <a:spcBef>
              <a:spcPct val="0"/>
            </a:spcBef>
            <a:spcAft>
              <a:spcPct val="15000"/>
            </a:spcAft>
            <a:buChar char="••"/>
          </a:pPr>
          <a:r>
            <a:rPr lang="ar-JO" sz="3200" kern="1200" dirty="0" smtClean="0"/>
            <a:t>لا يفرق بين الخير و الشر و هو  لا يشكل خطرا على المجتمع</a:t>
          </a:r>
          <a:endParaRPr lang="en-US" sz="3200" kern="1200" dirty="0"/>
        </a:p>
      </dsp:txBody>
      <dsp:txXfrm>
        <a:off x="8036" y="1381206"/>
        <a:ext cx="5590663" cy="1236262"/>
      </dsp:txXfrm>
    </dsp:sp>
    <dsp:sp modelId="{2473FEEB-0580-47B8-9D5B-316776974833}">
      <dsp:nvSpPr>
        <dsp:cNvPr id="0" name=""/>
        <dsp:cNvSpPr/>
      </dsp:nvSpPr>
      <dsp:spPr>
        <a:xfrm>
          <a:off x="6172200" y="2778456"/>
          <a:ext cx="2057400" cy="732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lvl="0" algn="just" defTabSz="1422400" rtl="1">
            <a:lnSpc>
              <a:spcPct val="90000"/>
            </a:lnSpc>
            <a:spcBef>
              <a:spcPct val="0"/>
            </a:spcBef>
            <a:spcAft>
              <a:spcPct val="35000"/>
            </a:spcAft>
          </a:pPr>
          <a:r>
            <a:rPr lang="ar-JO" sz="3200" kern="1200" dirty="0" smtClean="0">
              <a:solidFill>
                <a:srgbClr val="FFFF00"/>
              </a:solidFill>
            </a:rPr>
            <a:t>المغفل</a:t>
          </a:r>
          <a:endParaRPr lang="en-US" sz="3200" kern="1200" dirty="0">
            <a:solidFill>
              <a:srgbClr val="FFFF00"/>
            </a:solidFill>
          </a:endParaRPr>
        </a:p>
      </dsp:txBody>
      <dsp:txXfrm>
        <a:off x="6172200" y="2778456"/>
        <a:ext cx="2057400" cy="732600"/>
      </dsp:txXfrm>
    </dsp:sp>
    <dsp:sp modelId="{62D99722-ACC9-4576-82FD-30A173AA3281}">
      <dsp:nvSpPr>
        <dsp:cNvPr id="0" name=""/>
        <dsp:cNvSpPr/>
      </dsp:nvSpPr>
      <dsp:spPr>
        <a:xfrm rot="10800000">
          <a:off x="5760720" y="2732668"/>
          <a:ext cx="411480" cy="824175"/>
        </a:xfrm>
        <a:prstGeom prst="leftBrace">
          <a:avLst>
            <a:gd name="adj1" fmla="val 35000"/>
            <a:gd name="adj2" fmla="val 50000"/>
          </a:avLst>
        </a:prstGeom>
        <a:noFill/>
        <a:ln w="55000" cap="flat" cmpd="thickThin"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B3E5B1-A79D-4EE6-A3C4-0660515B3A59}">
      <dsp:nvSpPr>
        <dsp:cNvPr id="0" name=""/>
        <dsp:cNvSpPr/>
      </dsp:nvSpPr>
      <dsp:spPr>
        <a:xfrm>
          <a:off x="0" y="2732668"/>
          <a:ext cx="5596128" cy="824175"/>
        </a:xfrm>
        <a:prstGeom prst="rect">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just" defTabSz="1422400" rtl="1">
            <a:lnSpc>
              <a:spcPct val="90000"/>
            </a:lnSpc>
            <a:spcBef>
              <a:spcPct val="0"/>
            </a:spcBef>
            <a:spcAft>
              <a:spcPct val="15000"/>
            </a:spcAft>
            <a:buChar char="••"/>
          </a:pPr>
          <a:r>
            <a:rPr lang="ar-JO" sz="3200" kern="1200" dirty="0" smtClean="0"/>
            <a:t>يسهل </a:t>
          </a:r>
          <a:r>
            <a:rPr lang="ar-JO" sz="3200" kern="1200" dirty="0" err="1" smtClean="0"/>
            <a:t>خداعه</a:t>
          </a:r>
          <a:endParaRPr lang="en-US" sz="3200" kern="1200" dirty="0"/>
        </a:p>
      </dsp:txBody>
      <dsp:txXfrm>
        <a:off x="0" y="2732668"/>
        <a:ext cx="5596128" cy="824175"/>
      </dsp:txXfrm>
    </dsp:sp>
    <dsp:sp modelId="{93E91A4F-8AF5-4BEC-B0E9-61270DE7BA99}">
      <dsp:nvSpPr>
        <dsp:cNvPr id="0" name=""/>
        <dsp:cNvSpPr/>
      </dsp:nvSpPr>
      <dsp:spPr>
        <a:xfrm>
          <a:off x="6172200" y="3717831"/>
          <a:ext cx="2057400" cy="732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81280" rIns="227584" bIns="81280" numCol="1" spcCol="1270" anchor="ctr" anchorCtr="0">
          <a:noAutofit/>
        </a:bodyPr>
        <a:lstStyle/>
        <a:p>
          <a:pPr lvl="0" algn="just" defTabSz="1422400" rtl="1">
            <a:lnSpc>
              <a:spcPct val="90000"/>
            </a:lnSpc>
            <a:spcBef>
              <a:spcPct val="0"/>
            </a:spcBef>
            <a:spcAft>
              <a:spcPct val="35000"/>
            </a:spcAft>
          </a:pPr>
          <a:r>
            <a:rPr lang="ar-JO" sz="3200" kern="1200" dirty="0" smtClean="0">
              <a:solidFill>
                <a:srgbClr val="FFFF00"/>
              </a:solidFill>
            </a:rPr>
            <a:t>السفيه</a:t>
          </a:r>
          <a:endParaRPr lang="en-US" sz="3200" kern="1200" dirty="0">
            <a:solidFill>
              <a:srgbClr val="FFFF00"/>
            </a:solidFill>
          </a:endParaRPr>
        </a:p>
      </dsp:txBody>
      <dsp:txXfrm>
        <a:off x="6172200" y="3717831"/>
        <a:ext cx="2057400" cy="732600"/>
      </dsp:txXfrm>
    </dsp:sp>
    <dsp:sp modelId="{4B322B25-EE2D-496E-A7D7-955738652A18}">
      <dsp:nvSpPr>
        <dsp:cNvPr id="0" name=""/>
        <dsp:cNvSpPr/>
      </dsp:nvSpPr>
      <dsp:spPr>
        <a:xfrm rot="10800000">
          <a:off x="5760720" y="3672043"/>
          <a:ext cx="411480" cy="824175"/>
        </a:xfrm>
        <a:prstGeom prst="leftBrace">
          <a:avLst>
            <a:gd name="adj1" fmla="val 35000"/>
            <a:gd name="adj2" fmla="val 50000"/>
          </a:avLst>
        </a:prstGeom>
        <a:noFill/>
        <a:ln w="55000" cap="flat" cmpd="thickThin"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43A0E9-1DE6-47FA-9032-3975473E6A3C}">
      <dsp:nvSpPr>
        <dsp:cNvPr id="0" name=""/>
        <dsp:cNvSpPr/>
      </dsp:nvSpPr>
      <dsp:spPr>
        <a:xfrm>
          <a:off x="0" y="3672043"/>
          <a:ext cx="5596128" cy="824175"/>
        </a:xfrm>
        <a:prstGeom prst="rect">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285750" lvl="1" indent="-285750" algn="just" defTabSz="1422400" rtl="1">
            <a:lnSpc>
              <a:spcPct val="90000"/>
            </a:lnSpc>
            <a:spcBef>
              <a:spcPct val="0"/>
            </a:spcBef>
            <a:spcAft>
              <a:spcPct val="15000"/>
            </a:spcAft>
            <a:buChar char="••"/>
          </a:pPr>
          <a:r>
            <a:rPr lang="ar-JO" sz="3200" kern="1200" dirty="0" smtClean="0"/>
            <a:t>يبذر أمواله بصورة غير منطقيه</a:t>
          </a:r>
          <a:endParaRPr lang="en-US" sz="3200" kern="1200" dirty="0"/>
        </a:p>
      </dsp:txBody>
      <dsp:txXfrm>
        <a:off x="0" y="3672043"/>
        <a:ext cx="5596128" cy="8241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4</a:t>
            </a:fld>
            <a:endParaRPr lang="en-US"/>
          </a:p>
        </p:txBody>
      </p:sp>
    </p:spTree>
    <p:extLst>
      <p:ext uri="{BB962C8B-B14F-4D97-AF65-F5344CB8AC3E}">
        <p14:creationId xmlns:p14="http://schemas.microsoft.com/office/powerpoint/2010/main" val="1665466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5</a:t>
            </a:fld>
            <a:endParaRPr lang="en-US"/>
          </a:p>
        </p:txBody>
      </p:sp>
    </p:spTree>
    <p:extLst>
      <p:ext uri="{BB962C8B-B14F-4D97-AF65-F5344CB8AC3E}">
        <p14:creationId xmlns:p14="http://schemas.microsoft.com/office/powerpoint/2010/main" val="2800551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8</a:t>
            </a:fld>
            <a:endParaRPr lang="en-US"/>
          </a:p>
        </p:txBody>
      </p:sp>
    </p:spTree>
    <p:extLst>
      <p:ext uri="{BB962C8B-B14F-4D97-AF65-F5344CB8AC3E}">
        <p14:creationId xmlns:p14="http://schemas.microsoft.com/office/powerpoint/2010/main" val="972946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11</a:t>
            </a:fld>
            <a:endParaRPr lang="en-US"/>
          </a:p>
        </p:txBody>
      </p:sp>
    </p:spTree>
    <p:extLst>
      <p:ext uri="{BB962C8B-B14F-4D97-AF65-F5344CB8AC3E}">
        <p14:creationId xmlns:p14="http://schemas.microsoft.com/office/powerpoint/2010/main" val="3231811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14</a:t>
            </a:fld>
            <a:endParaRPr lang="en-US"/>
          </a:p>
        </p:txBody>
      </p:sp>
    </p:spTree>
    <p:extLst>
      <p:ext uri="{BB962C8B-B14F-4D97-AF65-F5344CB8AC3E}">
        <p14:creationId xmlns:p14="http://schemas.microsoft.com/office/powerpoint/2010/main" val="3854477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15</a:t>
            </a:fld>
            <a:endParaRPr lang="en-US"/>
          </a:p>
        </p:txBody>
      </p:sp>
    </p:spTree>
    <p:extLst>
      <p:ext uri="{BB962C8B-B14F-4D97-AF65-F5344CB8AC3E}">
        <p14:creationId xmlns:p14="http://schemas.microsoft.com/office/powerpoint/2010/main" val="1158190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17</a:t>
            </a:fld>
            <a:endParaRPr lang="en-US"/>
          </a:p>
        </p:txBody>
      </p:sp>
    </p:spTree>
    <p:extLst>
      <p:ext uri="{BB962C8B-B14F-4D97-AF65-F5344CB8AC3E}">
        <p14:creationId xmlns:p14="http://schemas.microsoft.com/office/powerpoint/2010/main" val="2621031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19</a:t>
            </a:fld>
            <a:endParaRPr lang="en-US"/>
          </a:p>
        </p:txBody>
      </p:sp>
    </p:spTree>
    <p:extLst>
      <p:ext uri="{BB962C8B-B14F-4D97-AF65-F5344CB8AC3E}">
        <p14:creationId xmlns:p14="http://schemas.microsoft.com/office/powerpoint/2010/main" val="1058177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20</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286B2E9E-055C-42D8-ABC3-A99C9F5364BD}"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6D03B7B3-A63A-4E62-95EB-35B9C28ED140}"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AFE68CA6-58B1-4566-A71C-4F822311FB20}"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4A4B12AA-09C5-492E-8F8C-150AF3B102B5}"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25340B69-047F-4EFE-9850-3AEB11C76DEC}"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22D4247A-CE7B-4ED2-A915-73CA60032E3C}"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4051ABD1-75B5-446C-8544-124379FF2178}"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9FDCE98E-F239-4765-9E70-D1E701EE67D1}"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5F2FE566-B719-4483-9B16-363721B548EA}"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F3928DD8-63BF-4A4F-9B46-40BD3E34DF5A}"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34257EE8-C0DE-41D9-8978-4EE1E0FD5C8A}"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38535A7E-23EE-489F-912C-CB8FCF3AEB52}"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اشخاص </a:t>
            </a: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الحق(1) (الشخص </a:t>
            </a:r>
            <a:r>
              <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الطبيعي</a:t>
            </a: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en-US"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عوارض الاهلية</a:t>
            </a:r>
            <a:endParaRPr lang="en-US"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endPar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600200"/>
            <a:ext cx="7924800" cy="4114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المؤكد أنه إذا كان المعتوه شخصاً عديم التمييز بأن كان ممن لم يبلغ سن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السابعة بعد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فإن حكم تصرفاته هو البطلان</a:t>
            </a:r>
            <a:endPar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001000" y="6408738"/>
            <a:ext cx="1012825" cy="365125"/>
          </a:xfrm>
        </p:spPr>
        <p:txBody>
          <a:bodyPr/>
          <a:lstStyle/>
          <a:p>
            <a:pPr algn="l" rtl="1"/>
            <a:fld id="{5CC9CE27-4982-444C-9312-3DD47D12EDF3}" type="slidenum">
              <a:rPr lang="en-US" altLang="en-US" smtClean="0"/>
              <a:pPr algn="l" rtl="1"/>
              <a:t>10</a:t>
            </a:fld>
            <a:r>
              <a:rPr lang="ar-JO" altLang="en-US" dirty="0" smtClean="0"/>
              <a:t>/20</a:t>
            </a:r>
            <a:endParaRPr lang="en-US" altLang="en-US" dirty="0"/>
          </a:p>
        </p:txBody>
      </p:sp>
    </p:spTree>
    <p:extLst>
      <p:ext uri="{BB962C8B-B14F-4D97-AF65-F5344CB8AC3E}">
        <p14:creationId xmlns:p14="http://schemas.microsoft.com/office/powerpoint/2010/main" val="676107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495800"/>
          </a:xfrm>
          <a:prstGeom prst="rect">
            <a:avLst/>
          </a:prstGeom>
        </p:spPr>
        <p:txBody>
          <a:bodyPr>
            <a:noAutofit/>
          </a:bodyPr>
          <a:lstStyle/>
          <a:p>
            <a:pPr lvl="0" algn="ctr" rtl="1">
              <a:buNone/>
            </a:pPr>
            <a:endPar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ctr"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السفه والغفلة : </a:t>
            </a:r>
          </a:p>
          <a:p>
            <a:pPr lvl="0" algn="ctr" rtl="1">
              <a:buNone/>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السفه عبارة عن تصرف يضيَّع فيه الشخص ماله على غير مقتضى العقل.</a:t>
            </a: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أما الغفلة فهي كذلك ليست خللاً في عقل ذي الغفلة بل هي السلامة الشديدة في الطوية لدى الإنسان التي تجرُّه إلى الغبن في معاملاته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4939473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الصغير والمجنون والمعتوه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محجورين لذواتهم وفق احكام المادة 127 من القانون المدني</a:t>
            </a:r>
          </a:p>
          <a:p>
            <a:pPr marL="109537"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 يعتبر المشرع الأردني في ذات المادة السفيه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وذي الغفلة كذلك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بل نصت المادة على «ان تحجر عليهما المحكمة وترفع الحجر عنهما وفق القواعد و الإجراءات المقررة في القانون».</a:t>
            </a:r>
            <a:endParaRPr lang="en-US" sz="3200"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0215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92299492"/>
              </p:ext>
            </p:extLst>
          </p:nvPr>
        </p:nvGraphicFramePr>
        <p:xfrm>
          <a:off x="457200" y="533400"/>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0511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495800"/>
          </a:xfrm>
          <a:prstGeom prst="rect">
            <a:avLst/>
          </a:prstGeom>
        </p:spPr>
        <p:txBody>
          <a:bodyPr>
            <a:noAutofit/>
          </a:bodyPr>
          <a:lstStyle/>
          <a:p>
            <a:pPr lvl="0" algn="ctr"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الأصم والأبكم : </a:t>
            </a:r>
          </a:p>
          <a:p>
            <a:pPr lvl="0" algn="ctr" rtl="1">
              <a:buNone/>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«إذا كان الشخص أصم أبكم أو أعمى أصم او أعمى أبكم وتعِّذر عليه بسبب ذلك التعبير عن إرادته جاز للمحكمة أن تعيّن له وصياً يعاونه في التصرفات التي تقتضي مصلحته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ذلك.»(</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المادة 132 من القانون المدني)</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32634327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7924800" cy="4495800"/>
          </a:xfrm>
          <a:prstGeom prst="rect">
            <a:avLst/>
          </a:prstGeom>
        </p:spPr>
        <p:txBody>
          <a:bodyPr>
            <a:noAutofit/>
          </a:bodyPr>
          <a:lstStyle/>
          <a:p>
            <a:pPr lvl="0" algn="ctr"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المريض مرض الموت :</a:t>
            </a:r>
          </a:p>
          <a:p>
            <a:pPr lvl="0" algn="ctr" rtl="1">
              <a:buNone/>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قيَّد من حق الإنسان المريض في التصرف في حالات خاصة وهي حالة المريض مرض الموت.</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1128 من القانون المدني الأردني على انه «كل عمل قانوني يصدر من شخص في مرض الموت ويكون مقصوداً به التبرع يعتبر تصرفاً مضافاً إلى ما بعد الموت وتسري عليه أحكام الوصية أياً كانت التسمية التي تعطى له " .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15</a:t>
            </a:fld>
            <a:r>
              <a:rPr lang="ar-JO" altLang="en-US" dirty="0" smtClean="0"/>
              <a:t>/20</a:t>
            </a:r>
            <a:endParaRPr lang="en-US" altLang="en-US" dirty="0"/>
          </a:p>
        </p:txBody>
      </p:sp>
    </p:spTree>
    <p:extLst>
      <p:ext uri="{BB962C8B-B14F-4D97-AF65-F5344CB8AC3E}">
        <p14:creationId xmlns:p14="http://schemas.microsoft.com/office/powerpoint/2010/main" val="8352151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09600"/>
            <a:ext cx="7924800" cy="5105400"/>
          </a:xfrm>
          <a:prstGeom prst="rect">
            <a:avLst/>
          </a:prstGeom>
        </p:spPr>
        <p:txBody>
          <a:bodyPr>
            <a:normAutofit/>
          </a:bodyPr>
          <a:lstStyle/>
          <a:p>
            <a:pPr lvl="0"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مرض الموت هو المرض الذي يقعد الإنسان عن إدارة شؤون نفسه ويعجز عن القيام بها ويموت خلال سنة واحدة من تاريخ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حصوله،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وإذا لم يمت خلال السنة وعاش بعدها لم يعد هذا المرض موت إلا إذا تغير حال المريض ومات قبل سنة من تاريخ هذا التغيير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2820744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593" y="0"/>
            <a:ext cx="8229600" cy="990600"/>
          </a:xfrm>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الولاية على عديمي وناقصي الأهلية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54117" y="846138"/>
            <a:ext cx="7924800" cy="5334000"/>
          </a:xfrm>
          <a:prstGeom prst="rect">
            <a:avLst/>
          </a:prstGeom>
        </p:spPr>
        <p:txBody>
          <a:bodyPr>
            <a:noAutofit/>
          </a:bodyPr>
          <a:lstStyle/>
          <a:p>
            <a:pPr lvl="0" algn="just"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انعدمت أهلية الإنسان بسبب طبيعته نفسها أو إذا كانت أهليته ناقصة للسبب نفسه وإذا انعدمت الأهلية أو نقصت بسبب عارض من العوارض التي تحدثنا فيها تعيَّن أن ينصب عليه من الأشخاص من يكون قادراً على أن يقوم مقامه في إجراء التصرفات القانونية نيابة عنه، أو في تنفيذ الالتزامات التي ترتبت في ذمته . </a:t>
            </a:r>
            <a:endParaRPr 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26590947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7513" y="228600"/>
            <a:ext cx="8229600" cy="4525962"/>
          </a:xfrm>
        </p:spPr>
        <p:txBody>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(123) على أن "ولي الصغير هو أبوه ثم وصي أبيه ثم جده الصحيح ثم وصي جده ثم المحكمة أو الوصي الذي نصبته المحكمة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en-US" sz="3200"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graphicFrame>
        <p:nvGraphicFramePr>
          <p:cNvPr id="6" name="Diagram 5"/>
          <p:cNvGraphicFramePr/>
          <p:nvPr>
            <p:extLst>
              <p:ext uri="{D42A27DB-BD31-4B8C-83A1-F6EECF244321}">
                <p14:modId xmlns:p14="http://schemas.microsoft.com/office/powerpoint/2010/main" val="4073519810"/>
              </p:ext>
            </p:extLst>
          </p:nvPr>
        </p:nvGraphicFramePr>
        <p:xfrm>
          <a:off x="228600" y="1295401"/>
          <a:ext cx="8785225" cy="5478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262887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Graphic spid="6"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ونصت المادة (124) على أن "الأب أو الجد إذا تصرفا في مال الصغير وكان تصرفهما بمثل القيمة أو بغبن يسير صح العقد ونفذ ، أما إذا عرفا بسوء التصرف فللحاكم أن يقيد من ولايتهما أو أن يسلبهما هذه الولاية.</a:t>
            </a:r>
          </a:p>
          <a:p>
            <a:pPr lvl="0"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458200" y="6408738"/>
            <a:ext cx="555625" cy="365125"/>
          </a:xfrm>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27128598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just" rtl="1"/>
            <a:endParaRPr lang="en-US"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بعوارض الاهلية؟</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بالعته و الجنون مثلاً؟</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500"/>
          </a:xfrm>
        </p:spPr>
        <p:txBody>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شخص يبلغ سن الرشد متمتعاً بقواه العقلية ولم يحجز عليه يكون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كامل</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الأهلية لمباشرة حقوقه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المدنية.</a:t>
            </a: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الرشد هي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ثماني عشرة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سنة شمسية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كاملة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en-US" sz="36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934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lvl="0" algn="ctr" rtl="1"/>
            <a:r>
              <a:rPr lang="ar-JO" sz="44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عوارض الأهلية </a:t>
            </a:r>
            <a:endParaRPr lang="en-US" sz="44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752600"/>
            <a:ext cx="7924800" cy="4114800"/>
          </a:xfrm>
          <a:prstGeom prst="rect">
            <a:avLst/>
          </a:prstGeom>
        </p:spPr>
        <p:txBody>
          <a:bodyPr>
            <a:noAutofit/>
          </a:bodyPr>
          <a:lstStyle/>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يصاب الإنسان أثناء حياته بعارض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يعطّل</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إرادته أو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يؤثر</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على هذه الإرادة ومن هذه العوارض الجنون والعته والسفه والغفلة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9654406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152400"/>
            <a:ext cx="5638800" cy="4953000"/>
          </a:xfrm>
          <a:prstGeom prst="rect">
            <a:avLst/>
          </a:prstGeom>
        </p:spPr>
        <p:txBody>
          <a:bodyPr>
            <a:noAutofit/>
          </a:bodyPr>
          <a:lstStyle/>
          <a:p>
            <a:pPr marL="742950" lvl="0" indent="-742950"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الجنون :</a:t>
            </a:r>
          </a:p>
          <a:p>
            <a:pPr marL="742950" lvl="0" indent="-742950" algn="ctr" rtl="1">
              <a:lnSpc>
                <a:spcPct val="15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مرض يصيب الإنسان فيعطّل إرادته وإدراكه بحيث يمتنع عليه التمييز بين الخير والشر والصالح والطالح في كثير من الأحيان.</a:t>
            </a:r>
          </a:p>
          <a:p>
            <a:pPr marL="742950" lvl="0" indent="-742950" algn="just" rtl="1">
              <a:lnSpc>
                <a:spcPct val="150000"/>
              </a:lnSpc>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600" y="914400"/>
            <a:ext cx="1938185" cy="3589232"/>
          </a:xfrm>
          <a:prstGeom prst="rect">
            <a:avLst/>
          </a:prstGeom>
        </p:spPr>
      </p:pic>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262785" y="6408738"/>
            <a:ext cx="751040" cy="365125"/>
          </a:xfrm>
        </p:spPr>
        <p:txBody>
          <a:bodyPr/>
          <a:lstStyle/>
          <a:p>
            <a:pPr algn="l" rtl="1"/>
            <a:fld id="{5CC9CE27-4982-444C-9312-3DD47D12EDF3}" type="slidenum">
              <a:rPr lang="en-US" altLang="en-US" smtClean="0"/>
              <a:pPr algn="l" rtl="1"/>
              <a:t>5</a:t>
            </a:fld>
            <a:r>
              <a:rPr lang="ar-JO" altLang="en-US" dirty="0" smtClean="0"/>
              <a:t>/20</a:t>
            </a:r>
            <a:endParaRPr lang="en-US" altLang="en-US" dirty="0"/>
          </a:p>
        </p:txBody>
      </p:sp>
    </p:spTree>
    <p:extLst>
      <p:ext uri="{BB962C8B-B14F-4D97-AF65-F5344CB8AC3E}">
        <p14:creationId xmlns:p14="http://schemas.microsoft.com/office/powerpoint/2010/main" val="14916834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869487649"/>
              </p:ext>
            </p:extLst>
          </p:nvPr>
        </p:nvGraphicFramePr>
        <p:xfrm>
          <a:off x="391237" y="15766"/>
          <a:ext cx="8229600" cy="554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25609715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ومن أجل ذلك فإن الذي يترتب على جنون الإنسان هو فقدانه أهلية الأداء ويكون حكمه حكم الصغير غير المميز فتكون تصرفاته باطلة جميعها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endParaRPr lang="en-US" dirty="0"/>
          </a:p>
        </p:txBody>
      </p:sp>
      <p:sp>
        <p:nvSpPr>
          <p:cNvPr id="3" name="Title 2"/>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6241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381000"/>
            <a:ext cx="5410200" cy="4495800"/>
          </a:xfrm>
          <a:prstGeom prst="rect">
            <a:avLst/>
          </a:prstGeom>
        </p:spPr>
        <p:txBody>
          <a:bodyPr>
            <a:noAutofit/>
          </a:bodyPr>
          <a:lstStyle/>
          <a:p>
            <a:pPr lvl="0" algn="just"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العته : </a:t>
            </a:r>
          </a:p>
          <a:p>
            <a:pPr lvl="0" algn="just" rtl="1">
              <a:buNone/>
            </a:pPr>
            <a:endParaRPr 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العته عبارة عن خلل يصيب عقل الإنسان فيجعل فهمه للأمور قليلاً ويكون تدبيره للأمور على وجه سيء في حق نفسه في الأقل، ووضع المعتوه العقلي أقل سوءاً من وضع المجنون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67961" y="1209318"/>
            <a:ext cx="3176039" cy="3667482"/>
          </a:xfrm>
          <a:prstGeom prst="rect">
            <a:avLst/>
          </a:prstGeom>
        </p:spPr>
      </p:pic>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852994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5181600"/>
          </a:xfrm>
          <a:prstGeom prst="rect">
            <a:avLst/>
          </a:prstGeom>
        </p:spPr>
        <p:txBody>
          <a:bodyPr>
            <a:norm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128 من القانون المدني على ان «المعتوه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في حكم الصغير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المميز»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والمقصود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ذلك 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المعتوه إذا كان بالغاً سن الرشد فحكم تصرفاته هو نفس تصرفات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القاصر.</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5778908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18614</TotalTime>
  <Words>692</Words>
  <Application>Microsoft Office PowerPoint</Application>
  <PresentationFormat>On-screen Show (4:3)</PresentationFormat>
  <Paragraphs>86</Paragraphs>
  <Slides>20</Slides>
  <Notes>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اشخاص الحق(1) (الشخص الطبيعي):  عوارض الاهلية</vt:lpstr>
      <vt:lpstr>PowerPoint Presentation</vt:lpstr>
      <vt:lpstr>PowerPoint Presentation</vt:lpstr>
      <vt:lpstr>عوارض الأهلية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الولاية على عديمي وناقصي الأهلية </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Philad</cp:lastModifiedBy>
  <cp:revision>360</cp:revision>
  <dcterms:created xsi:type="dcterms:W3CDTF">2016-01-06T11:52:01Z</dcterms:created>
  <dcterms:modified xsi:type="dcterms:W3CDTF">2019-01-30T07:38:29Z</dcterms:modified>
</cp:coreProperties>
</file>