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7" r:id="rId2"/>
    <p:sldId id="382" r:id="rId3"/>
    <p:sldId id="400" r:id="rId4"/>
    <p:sldId id="401" r:id="rId5"/>
    <p:sldId id="402" r:id="rId6"/>
    <p:sldId id="403" r:id="rId7"/>
    <p:sldId id="415" r:id="rId8"/>
    <p:sldId id="404" r:id="rId9"/>
    <p:sldId id="405" r:id="rId10"/>
    <p:sldId id="414" r:id="rId11"/>
    <p:sldId id="406" r:id="rId12"/>
    <p:sldId id="407" r:id="rId13"/>
    <p:sldId id="408" r:id="rId14"/>
    <p:sldId id="409" r:id="rId15"/>
    <p:sldId id="410" r:id="rId16"/>
    <p:sldId id="413" r:id="rId17"/>
    <p:sldId id="411" r:id="rId18"/>
    <p:sldId id="412" r:id="rId19"/>
    <p:sldId id="29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1" autoAdjust="0"/>
  </p:normalViewPr>
  <p:slideViewPr>
    <p:cSldViewPr>
      <p:cViewPr varScale="1">
        <p:scale>
          <a:sx n="73" d="100"/>
          <a:sy n="73" d="100"/>
        </p:scale>
        <p:origin x="446" y="43"/>
      </p:cViewPr>
      <p:guideLst>
        <p:guide orient="horz" pos="2160"/>
        <p:guide pos="2880"/>
      </p:guideLst>
    </p:cSldViewPr>
  </p:slideViewPr>
  <p:outlineViewPr>
    <p:cViewPr>
      <p:scale>
        <a:sx n="33" d="100"/>
        <a:sy n="33" d="100"/>
      </p:scale>
      <p:origin x="0" y="-1435"/>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51D2A2-8BA9-40F7-8202-56F231F9A4A9}" type="doc">
      <dgm:prSet loTypeId="urn:microsoft.com/office/officeart/2005/8/layout/hierarchy2" loCatId="hierarchy" qsTypeId="urn:microsoft.com/office/officeart/2005/8/quickstyle/3d1" qsCatId="3D" csTypeId="urn:microsoft.com/office/officeart/2005/8/colors/colorful1" csCatId="colorful" phldr="1"/>
      <dgm:spPr/>
      <dgm:t>
        <a:bodyPr/>
        <a:lstStyle/>
        <a:p>
          <a:endParaRPr lang="en-US"/>
        </a:p>
      </dgm:t>
    </dgm:pt>
    <dgm:pt modelId="{8D8DF21C-A590-408A-A558-B5CC91139984}">
      <dgm:prSet phldrT="[Text]"/>
      <dgm:spPr/>
      <dgm:t>
        <a:bodyPr/>
        <a:lstStyle/>
        <a:p>
          <a:r>
            <a:rPr lang="ar-JO" dirty="0" smtClean="0"/>
            <a:t>أنواع الشخص الاعتباري</a:t>
          </a:r>
          <a:endParaRPr lang="en-US" dirty="0"/>
        </a:p>
      </dgm:t>
    </dgm:pt>
    <dgm:pt modelId="{F85DBDFB-3BFC-47B5-AD0E-45A3A2E495CE}" type="parTrans" cxnId="{4BCBE5CE-9FDA-45B0-9916-75BA4F7A1910}">
      <dgm:prSet/>
      <dgm:spPr/>
      <dgm:t>
        <a:bodyPr/>
        <a:lstStyle/>
        <a:p>
          <a:endParaRPr lang="en-US"/>
        </a:p>
      </dgm:t>
    </dgm:pt>
    <dgm:pt modelId="{862BBC56-C21D-402A-8D6A-005DD80E1C53}" type="sibTrans" cxnId="{4BCBE5CE-9FDA-45B0-9916-75BA4F7A1910}">
      <dgm:prSet/>
      <dgm:spPr/>
      <dgm:t>
        <a:bodyPr/>
        <a:lstStyle/>
        <a:p>
          <a:endParaRPr lang="en-US"/>
        </a:p>
      </dgm:t>
    </dgm:pt>
    <dgm:pt modelId="{0D4284D1-DF8A-4FF7-B7B2-EEA0FF2B782D}">
      <dgm:prSet phldrT="[Text]"/>
      <dgm:spPr/>
      <dgm:t>
        <a:bodyPr/>
        <a:lstStyle/>
        <a:p>
          <a:r>
            <a:rPr lang="ar-JO" dirty="0" smtClean="0"/>
            <a:t>الشخص الاعتباري العام</a:t>
          </a:r>
          <a:endParaRPr lang="en-US" dirty="0"/>
        </a:p>
      </dgm:t>
    </dgm:pt>
    <dgm:pt modelId="{F6339636-F83D-4046-9E83-A84528934BFA}" type="parTrans" cxnId="{1F0B6656-7F49-4988-8883-1FAB5C2CF249}">
      <dgm:prSet/>
      <dgm:spPr/>
      <dgm:t>
        <a:bodyPr/>
        <a:lstStyle/>
        <a:p>
          <a:endParaRPr lang="en-US"/>
        </a:p>
      </dgm:t>
    </dgm:pt>
    <dgm:pt modelId="{1787D7E1-A5BF-4E95-A136-FDF62F958675}" type="sibTrans" cxnId="{1F0B6656-7F49-4988-8883-1FAB5C2CF249}">
      <dgm:prSet/>
      <dgm:spPr/>
      <dgm:t>
        <a:bodyPr/>
        <a:lstStyle/>
        <a:p>
          <a:endParaRPr lang="en-US"/>
        </a:p>
      </dgm:t>
    </dgm:pt>
    <dgm:pt modelId="{4FD1130D-D194-4054-8ADA-1026C94A5740}">
      <dgm:prSet phldrT="[Text]"/>
      <dgm:spPr/>
      <dgm:t>
        <a:bodyPr/>
        <a:lstStyle/>
        <a:p>
          <a:r>
            <a:rPr lang="ar-JO" dirty="0" smtClean="0"/>
            <a:t>الشخص الاعتباري الخاص</a:t>
          </a:r>
          <a:endParaRPr lang="en-US" dirty="0"/>
        </a:p>
      </dgm:t>
    </dgm:pt>
    <dgm:pt modelId="{93CD24DD-3CC3-43F8-BE0C-9CA184D5CC04}" type="parTrans" cxnId="{B56AF364-6BB6-4C37-93D5-850DDA11C09A}">
      <dgm:prSet/>
      <dgm:spPr/>
      <dgm:t>
        <a:bodyPr/>
        <a:lstStyle/>
        <a:p>
          <a:endParaRPr lang="en-US"/>
        </a:p>
      </dgm:t>
    </dgm:pt>
    <dgm:pt modelId="{2A6BEF5F-6DA9-4A8D-8752-2D3C8606EA26}" type="sibTrans" cxnId="{B56AF364-6BB6-4C37-93D5-850DDA11C09A}">
      <dgm:prSet/>
      <dgm:spPr/>
      <dgm:t>
        <a:bodyPr/>
        <a:lstStyle/>
        <a:p>
          <a:endParaRPr lang="en-US"/>
        </a:p>
      </dgm:t>
    </dgm:pt>
    <dgm:pt modelId="{17D9128F-C3C2-4211-936D-7B32FD9098AB}" type="pres">
      <dgm:prSet presAssocID="{4851D2A2-8BA9-40F7-8202-56F231F9A4A9}" presName="diagram" presStyleCnt="0">
        <dgm:presLayoutVars>
          <dgm:chPref val="1"/>
          <dgm:dir val="rev"/>
          <dgm:animOne val="branch"/>
          <dgm:animLvl val="lvl"/>
          <dgm:resizeHandles val="exact"/>
        </dgm:presLayoutVars>
      </dgm:prSet>
      <dgm:spPr/>
      <dgm:t>
        <a:bodyPr/>
        <a:lstStyle/>
        <a:p>
          <a:endParaRPr lang="en-US"/>
        </a:p>
      </dgm:t>
    </dgm:pt>
    <dgm:pt modelId="{4E6D51E3-E3AC-47DE-A40F-C13F3C210E90}" type="pres">
      <dgm:prSet presAssocID="{8D8DF21C-A590-408A-A558-B5CC91139984}" presName="root1" presStyleCnt="0"/>
      <dgm:spPr/>
    </dgm:pt>
    <dgm:pt modelId="{8716FA8E-462B-460B-A351-1894D642FC45}" type="pres">
      <dgm:prSet presAssocID="{8D8DF21C-A590-408A-A558-B5CC91139984}" presName="LevelOneTextNode" presStyleLbl="node0" presStyleIdx="0" presStyleCnt="1">
        <dgm:presLayoutVars>
          <dgm:chPref val="3"/>
        </dgm:presLayoutVars>
      </dgm:prSet>
      <dgm:spPr/>
      <dgm:t>
        <a:bodyPr/>
        <a:lstStyle/>
        <a:p>
          <a:endParaRPr lang="en-US"/>
        </a:p>
      </dgm:t>
    </dgm:pt>
    <dgm:pt modelId="{8840BAAB-A9B5-48E2-B1AD-5239BD6E9311}" type="pres">
      <dgm:prSet presAssocID="{8D8DF21C-A590-408A-A558-B5CC91139984}" presName="level2hierChild" presStyleCnt="0"/>
      <dgm:spPr/>
    </dgm:pt>
    <dgm:pt modelId="{C429F735-298B-4461-B7EB-F948C847446B}" type="pres">
      <dgm:prSet presAssocID="{F6339636-F83D-4046-9E83-A84528934BFA}" presName="conn2-1" presStyleLbl="parChTrans1D2" presStyleIdx="0" presStyleCnt="2"/>
      <dgm:spPr/>
      <dgm:t>
        <a:bodyPr/>
        <a:lstStyle/>
        <a:p>
          <a:endParaRPr lang="en-US"/>
        </a:p>
      </dgm:t>
    </dgm:pt>
    <dgm:pt modelId="{0248BDD8-7111-4EE5-BB63-FAF8E311627B}" type="pres">
      <dgm:prSet presAssocID="{F6339636-F83D-4046-9E83-A84528934BFA}" presName="connTx" presStyleLbl="parChTrans1D2" presStyleIdx="0" presStyleCnt="2"/>
      <dgm:spPr/>
      <dgm:t>
        <a:bodyPr/>
        <a:lstStyle/>
        <a:p>
          <a:endParaRPr lang="en-US"/>
        </a:p>
      </dgm:t>
    </dgm:pt>
    <dgm:pt modelId="{5CF7513F-4A42-4A63-903C-56D46F98925C}" type="pres">
      <dgm:prSet presAssocID="{0D4284D1-DF8A-4FF7-B7B2-EEA0FF2B782D}" presName="root2" presStyleCnt="0"/>
      <dgm:spPr/>
    </dgm:pt>
    <dgm:pt modelId="{DD5C7003-02D4-48D2-8FF8-143D9FC00347}" type="pres">
      <dgm:prSet presAssocID="{0D4284D1-DF8A-4FF7-B7B2-EEA0FF2B782D}" presName="LevelTwoTextNode" presStyleLbl="node2" presStyleIdx="0" presStyleCnt="2">
        <dgm:presLayoutVars>
          <dgm:chPref val="3"/>
        </dgm:presLayoutVars>
      </dgm:prSet>
      <dgm:spPr/>
      <dgm:t>
        <a:bodyPr/>
        <a:lstStyle/>
        <a:p>
          <a:endParaRPr lang="en-US"/>
        </a:p>
      </dgm:t>
    </dgm:pt>
    <dgm:pt modelId="{6F858316-0FE8-4813-863D-81126BF0FB82}" type="pres">
      <dgm:prSet presAssocID="{0D4284D1-DF8A-4FF7-B7B2-EEA0FF2B782D}" presName="level3hierChild" presStyleCnt="0"/>
      <dgm:spPr/>
    </dgm:pt>
    <dgm:pt modelId="{D90C6565-F9A0-4C0B-9DBC-B0403B408D05}" type="pres">
      <dgm:prSet presAssocID="{93CD24DD-3CC3-43F8-BE0C-9CA184D5CC04}" presName="conn2-1" presStyleLbl="parChTrans1D2" presStyleIdx="1" presStyleCnt="2"/>
      <dgm:spPr/>
      <dgm:t>
        <a:bodyPr/>
        <a:lstStyle/>
        <a:p>
          <a:endParaRPr lang="en-US"/>
        </a:p>
      </dgm:t>
    </dgm:pt>
    <dgm:pt modelId="{7BB6E90F-029B-4A63-901F-511BFD5D3707}" type="pres">
      <dgm:prSet presAssocID="{93CD24DD-3CC3-43F8-BE0C-9CA184D5CC04}" presName="connTx" presStyleLbl="parChTrans1D2" presStyleIdx="1" presStyleCnt="2"/>
      <dgm:spPr/>
      <dgm:t>
        <a:bodyPr/>
        <a:lstStyle/>
        <a:p>
          <a:endParaRPr lang="en-US"/>
        </a:p>
      </dgm:t>
    </dgm:pt>
    <dgm:pt modelId="{A08BFDE1-DEF4-43A5-AF3A-412AFEE84187}" type="pres">
      <dgm:prSet presAssocID="{4FD1130D-D194-4054-8ADA-1026C94A5740}" presName="root2" presStyleCnt="0"/>
      <dgm:spPr/>
    </dgm:pt>
    <dgm:pt modelId="{2F4659E5-40C5-4A22-A9DE-2E32A96108E1}" type="pres">
      <dgm:prSet presAssocID="{4FD1130D-D194-4054-8ADA-1026C94A5740}" presName="LevelTwoTextNode" presStyleLbl="node2" presStyleIdx="1" presStyleCnt="2">
        <dgm:presLayoutVars>
          <dgm:chPref val="3"/>
        </dgm:presLayoutVars>
      </dgm:prSet>
      <dgm:spPr/>
      <dgm:t>
        <a:bodyPr/>
        <a:lstStyle/>
        <a:p>
          <a:endParaRPr lang="en-US"/>
        </a:p>
      </dgm:t>
    </dgm:pt>
    <dgm:pt modelId="{91EECDC2-2465-4F48-A319-80D834E5F013}" type="pres">
      <dgm:prSet presAssocID="{4FD1130D-D194-4054-8ADA-1026C94A5740}" presName="level3hierChild" presStyleCnt="0"/>
      <dgm:spPr/>
    </dgm:pt>
  </dgm:ptLst>
  <dgm:cxnLst>
    <dgm:cxn modelId="{4BCBE5CE-9FDA-45B0-9916-75BA4F7A1910}" srcId="{4851D2A2-8BA9-40F7-8202-56F231F9A4A9}" destId="{8D8DF21C-A590-408A-A558-B5CC91139984}" srcOrd="0" destOrd="0" parTransId="{F85DBDFB-3BFC-47B5-AD0E-45A3A2E495CE}" sibTransId="{862BBC56-C21D-402A-8D6A-005DD80E1C53}"/>
    <dgm:cxn modelId="{415E09A6-394E-492A-8754-DC133DC8D857}" type="presOf" srcId="{93CD24DD-3CC3-43F8-BE0C-9CA184D5CC04}" destId="{7BB6E90F-029B-4A63-901F-511BFD5D3707}" srcOrd="1" destOrd="0" presId="urn:microsoft.com/office/officeart/2005/8/layout/hierarchy2"/>
    <dgm:cxn modelId="{99172A91-5086-44B5-8A89-CFFD04E25FB0}" type="presOf" srcId="{0D4284D1-DF8A-4FF7-B7B2-EEA0FF2B782D}" destId="{DD5C7003-02D4-48D2-8FF8-143D9FC00347}" srcOrd="0" destOrd="0" presId="urn:microsoft.com/office/officeart/2005/8/layout/hierarchy2"/>
    <dgm:cxn modelId="{B56AF364-6BB6-4C37-93D5-850DDA11C09A}" srcId="{8D8DF21C-A590-408A-A558-B5CC91139984}" destId="{4FD1130D-D194-4054-8ADA-1026C94A5740}" srcOrd="1" destOrd="0" parTransId="{93CD24DD-3CC3-43F8-BE0C-9CA184D5CC04}" sibTransId="{2A6BEF5F-6DA9-4A8D-8752-2D3C8606EA26}"/>
    <dgm:cxn modelId="{D57A5719-13C9-4AA4-BEBD-F400B9A0AF6E}" type="presOf" srcId="{F6339636-F83D-4046-9E83-A84528934BFA}" destId="{0248BDD8-7111-4EE5-BB63-FAF8E311627B}" srcOrd="1" destOrd="0" presId="urn:microsoft.com/office/officeart/2005/8/layout/hierarchy2"/>
    <dgm:cxn modelId="{E875EAEC-A1E6-410D-8513-F2CCB5828235}" type="presOf" srcId="{F6339636-F83D-4046-9E83-A84528934BFA}" destId="{C429F735-298B-4461-B7EB-F948C847446B}" srcOrd="0" destOrd="0" presId="urn:microsoft.com/office/officeart/2005/8/layout/hierarchy2"/>
    <dgm:cxn modelId="{B7575004-B857-4D8D-BF71-A314144B9364}" type="presOf" srcId="{4FD1130D-D194-4054-8ADA-1026C94A5740}" destId="{2F4659E5-40C5-4A22-A9DE-2E32A96108E1}" srcOrd="0" destOrd="0" presId="urn:microsoft.com/office/officeart/2005/8/layout/hierarchy2"/>
    <dgm:cxn modelId="{8ADEAD44-A0B9-499C-A517-35F7B36318C6}" type="presOf" srcId="{93CD24DD-3CC3-43F8-BE0C-9CA184D5CC04}" destId="{D90C6565-F9A0-4C0B-9DBC-B0403B408D05}" srcOrd="0" destOrd="0" presId="urn:microsoft.com/office/officeart/2005/8/layout/hierarchy2"/>
    <dgm:cxn modelId="{1F0B6656-7F49-4988-8883-1FAB5C2CF249}" srcId="{8D8DF21C-A590-408A-A558-B5CC91139984}" destId="{0D4284D1-DF8A-4FF7-B7B2-EEA0FF2B782D}" srcOrd="0" destOrd="0" parTransId="{F6339636-F83D-4046-9E83-A84528934BFA}" sibTransId="{1787D7E1-A5BF-4E95-A136-FDF62F958675}"/>
    <dgm:cxn modelId="{7FD71915-884F-479A-AAB5-A9AC33686A54}" type="presOf" srcId="{4851D2A2-8BA9-40F7-8202-56F231F9A4A9}" destId="{17D9128F-C3C2-4211-936D-7B32FD9098AB}" srcOrd="0" destOrd="0" presId="urn:microsoft.com/office/officeart/2005/8/layout/hierarchy2"/>
    <dgm:cxn modelId="{1C54E7FE-B213-42C0-B948-850CC07EC62C}" type="presOf" srcId="{8D8DF21C-A590-408A-A558-B5CC91139984}" destId="{8716FA8E-462B-460B-A351-1894D642FC45}" srcOrd="0" destOrd="0" presId="urn:microsoft.com/office/officeart/2005/8/layout/hierarchy2"/>
    <dgm:cxn modelId="{2467DCD1-2626-4D7B-90A0-0733F5C584BC}" type="presParOf" srcId="{17D9128F-C3C2-4211-936D-7B32FD9098AB}" destId="{4E6D51E3-E3AC-47DE-A40F-C13F3C210E90}" srcOrd="0" destOrd="0" presId="urn:microsoft.com/office/officeart/2005/8/layout/hierarchy2"/>
    <dgm:cxn modelId="{2CB17BA2-64E7-49B2-8C7A-E6C1BB09C9DF}" type="presParOf" srcId="{4E6D51E3-E3AC-47DE-A40F-C13F3C210E90}" destId="{8716FA8E-462B-460B-A351-1894D642FC45}" srcOrd="0" destOrd="0" presId="urn:microsoft.com/office/officeart/2005/8/layout/hierarchy2"/>
    <dgm:cxn modelId="{8925CB83-4FA4-45C2-AB73-D54B4C7D4CCC}" type="presParOf" srcId="{4E6D51E3-E3AC-47DE-A40F-C13F3C210E90}" destId="{8840BAAB-A9B5-48E2-B1AD-5239BD6E9311}" srcOrd="1" destOrd="0" presId="urn:microsoft.com/office/officeart/2005/8/layout/hierarchy2"/>
    <dgm:cxn modelId="{5B048738-5215-4F2B-A7B1-6FB620F9E54C}" type="presParOf" srcId="{8840BAAB-A9B5-48E2-B1AD-5239BD6E9311}" destId="{C429F735-298B-4461-B7EB-F948C847446B}" srcOrd="0" destOrd="0" presId="urn:microsoft.com/office/officeart/2005/8/layout/hierarchy2"/>
    <dgm:cxn modelId="{4A7F23DF-0882-4E29-8BAE-A47C036FCEAB}" type="presParOf" srcId="{C429F735-298B-4461-B7EB-F948C847446B}" destId="{0248BDD8-7111-4EE5-BB63-FAF8E311627B}" srcOrd="0" destOrd="0" presId="urn:microsoft.com/office/officeart/2005/8/layout/hierarchy2"/>
    <dgm:cxn modelId="{D4B16954-950B-414E-8AA2-598CF66772F8}" type="presParOf" srcId="{8840BAAB-A9B5-48E2-B1AD-5239BD6E9311}" destId="{5CF7513F-4A42-4A63-903C-56D46F98925C}" srcOrd="1" destOrd="0" presId="urn:microsoft.com/office/officeart/2005/8/layout/hierarchy2"/>
    <dgm:cxn modelId="{2F014B46-DADF-432F-B28E-3B849BA7B2A6}" type="presParOf" srcId="{5CF7513F-4A42-4A63-903C-56D46F98925C}" destId="{DD5C7003-02D4-48D2-8FF8-143D9FC00347}" srcOrd="0" destOrd="0" presId="urn:microsoft.com/office/officeart/2005/8/layout/hierarchy2"/>
    <dgm:cxn modelId="{E59FC5CF-0DBE-4869-A4E8-A3580848261D}" type="presParOf" srcId="{5CF7513F-4A42-4A63-903C-56D46F98925C}" destId="{6F858316-0FE8-4813-863D-81126BF0FB82}" srcOrd="1" destOrd="0" presId="urn:microsoft.com/office/officeart/2005/8/layout/hierarchy2"/>
    <dgm:cxn modelId="{748C66BF-9D24-44AA-9C88-77C7C0E8E933}" type="presParOf" srcId="{8840BAAB-A9B5-48E2-B1AD-5239BD6E9311}" destId="{D90C6565-F9A0-4C0B-9DBC-B0403B408D05}" srcOrd="2" destOrd="0" presId="urn:microsoft.com/office/officeart/2005/8/layout/hierarchy2"/>
    <dgm:cxn modelId="{16498D94-F081-430F-ACCE-7213AE5AF5DF}" type="presParOf" srcId="{D90C6565-F9A0-4C0B-9DBC-B0403B408D05}" destId="{7BB6E90F-029B-4A63-901F-511BFD5D3707}" srcOrd="0" destOrd="0" presId="urn:microsoft.com/office/officeart/2005/8/layout/hierarchy2"/>
    <dgm:cxn modelId="{F4566143-C5BF-4212-964E-8AB91C8AF6D9}" type="presParOf" srcId="{8840BAAB-A9B5-48E2-B1AD-5239BD6E9311}" destId="{A08BFDE1-DEF4-43A5-AF3A-412AFEE84187}" srcOrd="3" destOrd="0" presId="urn:microsoft.com/office/officeart/2005/8/layout/hierarchy2"/>
    <dgm:cxn modelId="{7576161A-7439-44B5-9C95-2B7FEB6CEC88}" type="presParOf" srcId="{A08BFDE1-DEF4-43A5-AF3A-412AFEE84187}" destId="{2F4659E5-40C5-4A22-A9DE-2E32A96108E1}" srcOrd="0" destOrd="0" presId="urn:microsoft.com/office/officeart/2005/8/layout/hierarchy2"/>
    <dgm:cxn modelId="{82E8F575-5D32-48F2-A18B-EC30CD3EE42A}" type="presParOf" srcId="{A08BFDE1-DEF4-43A5-AF3A-412AFEE84187}" destId="{91EECDC2-2465-4F48-A319-80D834E5F01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794CCB-08AF-4177-8B09-CDEA5E208052}" type="doc">
      <dgm:prSet loTypeId="urn:microsoft.com/office/officeart/2005/8/layout/bProcess3" loCatId="process" qsTypeId="urn:microsoft.com/office/officeart/2005/8/quickstyle/3d1" qsCatId="3D" csTypeId="urn:microsoft.com/office/officeart/2005/8/colors/colorful2" csCatId="colorful" phldr="1"/>
      <dgm:spPr/>
      <dgm:t>
        <a:bodyPr/>
        <a:lstStyle/>
        <a:p>
          <a:endParaRPr lang="en-US"/>
        </a:p>
      </dgm:t>
    </dgm:pt>
    <dgm:pt modelId="{20642D36-F729-4EA7-AD7A-8785357AC2B5}">
      <dgm:prSet phldrT="[Text]" custT="1"/>
      <dgm:spPr/>
      <dgm:t>
        <a:bodyPr/>
        <a:lstStyle/>
        <a:p>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زوال الشخصية وانقضائها</a:t>
          </a:r>
          <a:endParaRPr lang="en-US"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E9A58E62-463E-45CE-A997-8C9AABD7A92D}" type="parTrans" cxnId="{21FB0DA0-3C61-4D9E-913B-FD105BE08170}">
      <dgm:prSet/>
      <dgm:spPr/>
      <dgm:t>
        <a:bodyPr/>
        <a:lstStyle/>
        <a:p>
          <a:endParaRPr lang="en-US"/>
        </a:p>
      </dgm:t>
    </dgm:pt>
    <dgm:pt modelId="{C5D4547F-405D-43B2-AF58-225DBAFEEA6C}" type="sibTrans" cxnId="{21FB0DA0-3C61-4D9E-913B-FD105BE08170}">
      <dgm:prSet/>
      <dgm:spPr/>
      <dgm:t>
        <a:bodyPr/>
        <a:lstStyle/>
        <a:p>
          <a:endParaRPr lang="en-US"/>
        </a:p>
      </dgm:t>
    </dgm:pt>
    <dgm:pt modelId="{2F2E6D9A-7C32-4FE3-99B3-619E64605B7B}">
      <dgm:prSet phldrT="[Text]" custT="1"/>
      <dgm:spPr/>
      <dgm:t>
        <a:bodyPr/>
        <a:lstStyle/>
        <a:p>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تصفية أموال الشخصية الاعتبارية</a:t>
          </a:r>
          <a:endParaRPr lang="en-US"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21E89DEC-6E2D-425E-8ABC-69C17BA461D6}" type="parTrans" cxnId="{394823AB-BB3C-4F43-BF76-E3F297F3EB3F}">
      <dgm:prSet/>
      <dgm:spPr/>
      <dgm:t>
        <a:bodyPr/>
        <a:lstStyle/>
        <a:p>
          <a:endParaRPr lang="en-US"/>
        </a:p>
      </dgm:t>
    </dgm:pt>
    <dgm:pt modelId="{66914BE2-0401-4D50-9EA4-6770007B755E}" type="sibTrans" cxnId="{394823AB-BB3C-4F43-BF76-E3F297F3EB3F}">
      <dgm:prSet/>
      <dgm:spPr/>
      <dgm:t>
        <a:bodyPr/>
        <a:lstStyle/>
        <a:p>
          <a:endParaRPr lang="en-US"/>
        </a:p>
      </dgm:t>
    </dgm:pt>
    <dgm:pt modelId="{6F65D890-07DD-4F55-820F-3F3CF675081F}">
      <dgm:prSet phldrT="[Text]" custT="1"/>
      <dgm:spPr/>
      <dgm:t>
        <a:bodyPr/>
        <a:lstStyle/>
        <a:p>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توزيع الأموال على مستحقيها</a:t>
          </a:r>
          <a:endParaRPr lang="en-US"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4D8B7760-77D3-415E-AA76-DB0ED39452FB}" type="parTrans" cxnId="{A7C5B253-B965-4D5F-B7FF-4C272457544D}">
      <dgm:prSet/>
      <dgm:spPr/>
      <dgm:t>
        <a:bodyPr/>
        <a:lstStyle/>
        <a:p>
          <a:endParaRPr lang="en-US"/>
        </a:p>
      </dgm:t>
    </dgm:pt>
    <dgm:pt modelId="{4B0A7785-4AFA-4ED6-AC2A-7B39C6569169}" type="sibTrans" cxnId="{A7C5B253-B965-4D5F-B7FF-4C272457544D}">
      <dgm:prSet/>
      <dgm:spPr/>
      <dgm:t>
        <a:bodyPr/>
        <a:lstStyle/>
        <a:p>
          <a:endParaRPr lang="en-US"/>
        </a:p>
      </dgm:t>
    </dgm:pt>
    <dgm:pt modelId="{3E4B29D8-2A6B-4805-A8E5-B9E3AC784FA8}">
      <dgm:prSet phldrT="[Text]" custT="1"/>
      <dgm:spPr/>
      <dgm:t>
        <a:bodyPr/>
        <a:lstStyle/>
        <a:p>
          <a:r>
            <a:rPr lang="ar-JO" sz="2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زوال جميع الخصائص التي ترتبت على وجودها </a:t>
          </a:r>
          <a:endParaRPr lang="en-US"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A4579FE6-0812-45EC-A526-682C9B71E8A1}" type="parTrans" cxnId="{56E2E691-173C-4677-96CB-D13677E0B997}">
      <dgm:prSet/>
      <dgm:spPr/>
      <dgm:t>
        <a:bodyPr/>
        <a:lstStyle/>
        <a:p>
          <a:endParaRPr lang="en-US"/>
        </a:p>
      </dgm:t>
    </dgm:pt>
    <dgm:pt modelId="{0B97B94D-FBBD-4808-A973-7425A4EEA22C}" type="sibTrans" cxnId="{56E2E691-173C-4677-96CB-D13677E0B997}">
      <dgm:prSet/>
      <dgm:spPr/>
      <dgm:t>
        <a:bodyPr/>
        <a:lstStyle/>
        <a:p>
          <a:endParaRPr lang="en-US"/>
        </a:p>
      </dgm:t>
    </dgm:pt>
    <dgm:pt modelId="{E2985070-C1B0-403F-A02D-0130C0245E29}">
      <dgm:prSet phldrT="[Text]" custT="1"/>
      <dgm:spPr/>
      <dgm:t>
        <a:bodyPr/>
        <a:lstStyle/>
        <a:p>
          <a:r>
            <a:rPr lang="ar-JO" sz="28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لن يصبح لها وجود</a:t>
          </a:r>
          <a:endParaRPr lang="en-US" sz="28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CEA85D69-2DDD-425B-B8A9-85E2F2038333}" type="parTrans" cxnId="{86D341DF-5E01-4AE2-82F8-C82789D833EC}">
      <dgm:prSet/>
      <dgm:spPr/>
      <dgm:t>
        <a:bodyPr/>
        <a:lstStyle/>
        <a:p>
          <a:endParaRPr lang="en-US"/>
        </a:p>
      </dgm:t>
    </dgm:pt>
    <dgm:pt modelId="{76A2CD14-69E1-4F2B-8E52-B53A8EE26771}" type="sibTrans" cxnId="{86D341DF-5E01-4AE2-82F8-C82789D833EC}">
      <dgm:prSet/>
      <dgm:spPr/>
      <dgm:t>
        <a:bodyPr/>
        <a:lstStyle/>
        <a:p>
          <a:endParaRPr lang="en-US"/>
        </a:p>
      </dgm:t>
    </dgm:pt>
    <dgm:pt modelId="{B6BDD98D-79F2-4271-B531-289DA205C0D3}" type="pres">
      <dgm:prSet presAssocID="{0C794CCB-08AF-4177-8B09-CDEA5E208052}" presName="Name0" presStyleCnt="0">
        <dgm:presLayoutVars>
          <dgm:dir val="rev"/>
          <dgm:resizeHandles val="exact"/>
        </dgm:presLayoutVars>
      </dgm:prSet>
      <dgm:spPr/>
      <dgm:t>
        <a:bodyPr/>
        <a:lstStyle/>
        <a:p>
          <a:endParaRPr lang="en-US"/>
        </a:p>
      </dgm:t>
    </dgm:pt>
    <dgm:pt modelId="{15E4860E-A7F5-454E-9AF5-9E76745FCA96}" type="pres">
      <dgm:prSet presAssocID="{20642D36-F729-4EA7-AD7A-8785357AC2B5}" presName="node" presStyleLbl="node1" presStyleIdx="0" presStyleCnt="5" custScaleY="155117">
        <dgm:presLayoutVars>
          <dgm:bulletEnabled val="1"/>
        </dgm:presLayoutVars>
      </dgm:prSet>
      <dgm:spPr/>
      <dgm:t>
        <a:bodyPr/>
        <a:lstStyle/>
        <a:p>
          <a:endParaRPr lang="en-US"/>
        </a:p>
      </dgm:t>
    </dgm:pt>
    <dgm:pt modelId="{AB8B9288-96C6-49B2-98E8-68B4CF5291D2}" type="pres">
      <dgm:prSet presAssocID="{C5D4547F-405D-43B2-AF58-225DBAFEEA6C}" presName="sibTrans" presStyleLbl="sibTrans1D1" presStyleIdx="0" presStyleCnt="4"/>
      <dgm:spPr/>
      <dgm:t>
        <a:bodyPr/>
        <a:lstStyle/>
        <a:p>
          <a:endParaRPr lang="en-US"/>
        </a:p>
      </dgm:t>
    </dgm:pt>
    <dgm:pt modelId="{84AEA008-7D70-4AD6-AAD7-5DD70120107D}" type="pres">
      <dgm:prSet presAssocID="{C5D4547F-405D-43B2-AF58-225DBAFEEA6C}" presName="connectorText" presStyleLbl="sibTrans1D1" presStyleIdx="0" presStyleCnt="4"/>
      <dgm:spPr/>
      <dgm:t>
        <a:bodyPr/>
        <a:lstStyle/>
        <a:p>
          <a:endParaRPr lang="en-US"/>
        </a:p>
      </dgm:t>
    </dgm:pt>
    <dgm:pt modelId="{8C4446EE-02DB-42E7-8B86-40AED640DF7A}" type="pres">
      <dgm:prSet presAssocID="{2F2E6D9A-7C32-4FE3-99B3-619E64605B7B}" presName="node" presStyleLbl="node1" presStyleIdx="1" presStyleCnt="5" custScaleY="155117">
        <dgm:presLayoutVars>
          <dgm:bulletEnabled val="1"/>
        </dgm:presLayoutVars>
      </dgm:prSet>
      <dgm:spPr/>
      <dgm:t>
        <a:bodyPr/>
        <a:lstStyle/>
        <a:p>
          <a:endParaRPr lang="en-US"/>
        </a:p>
      </dgm:t>
    </dgm:pt>
    <dgm:pt modelId="{B5FBA6AB-3C8D-4745-AF21-3BB76FA8FB03}" type="pres">
      <dgm:prSet presAssocID="{66914BE2-0401-4D50-9EA4-6770007B755E}" presName="sibTrans" presStyleLbl="sibTrans1D1" presStyleIdx="1" presStyleCnt="4"/>
      <dgm:spPr/>
      <dgm:t>
        <a:bodyPr/>
        <a:lstStyle/>
        <a:p>
          <a:endParaRPr lang="en-US"/>
        </a:p>
      </dgm:t>
    </dgm:pt>
    <dgm:pt modelId="{730AA69F-4A1C-4D9A-ABF9-3E3EAB152B7E}" type="pres">
      <dgm:prSet presAssocID="{66914BE2-0401-4D50-9EA4-6770007B755E}" presName="connectorText" presStyleLbl="sibTrans1D1" presStyleIdx="1" presStyleCnt="4"/>
      <dgm:spPr/>
      <dgm:t>
        <a:bodyPr/>
        <a:lstStyle/>
        <a:p>
          <a:endParaRPr lang="en-US"/>
        </a:p>
      </dgm:t>
    </dgm:pt>
    <dgm:pt modelId="{5DEEF10B-4116-4E10-9FFB-0B1CFE13A06C}" type="pres">
      <dgm:prSet presAssocID="{6F65D890-07DD-4F55-820F-3F3CF675081F}" presName="node" presStyleLbl="node1" presStyleIdx="2" presStyleCnt="5" custScaleY="155117">
        <dgm:presLayoutVars>
          <dgm:bulletEnabled val="1"/>
        </dgm:presLayoutVars>
      </dgm:prSet>
      <dgm:spPr/>
      <dgm:t>
        <a:bodyPr/>
        <a:lstStyle/>
        <a:p>
          <a:endParaRPr lang="en-US"/>
        </a:p>
      </dgm:t>
    </dgm:pt>
    <dgm:pt modelId="{8B6B2B7D-1EEA-4D5F-8252-7D8467E849EE}" type="pres">
      <dgm:prSet presAssocID="{4B0A7785-4AFA-4ED6-AC2A-7B39C6569169}" presName="sibTrans" presStyleLbl="sibTrans1D1" presStyleIdx="2" presStyleCnt="4"/>
      <dgm:spPr/>
      <dgm:t>
        <a:bodyPr/>
        <a:lstStyle/>
        <a:p>
          <a:endParaRPr lang="en-US"/>
        </a:p>
      </dgm:t>
    </dgm:pt>
    <dgm:pt modelId="{34284202-4706-49F0-BAD9-105164EBFD60}" type="pres">
      <dgm:prSet presAssocID="{4B0A7785-4AFA-4ED6-AC2A-7B39C6569169}" presName="connectorText" presStyleLbl="sibTrans1D1" presStyleIdx="2" presStyleCnt="4"/>
      <dgm:spPr/>
      <dgm:t>
        <a:bodyPr/>
        <a:lstStyle/>
        <a:p>
          <a:endParaRPr lang="en-US"/>
        </a:p>
      </dgm:t>
    </dgm:pt>
    <dgm:pt modelId="{0E4F9F52-EA32-4930-8E6F-A3308ACB2731}" type="pres">
      <dgm:prSet presAssocID="{3E4B29D8-2A6B-4805-A8E5-B9E3AC784FA8}" presName="node" presStyleLbl="node1" presStyleIdx="3" presStyleCnt="5" custScaleY="155117">
        <dgm:presLayoutVars>
          <dgm:bulletEnabled val="1"/>
        </dgm:presLayoutVars>
      </dgm:prSet>
      <dgm:spPr/>
      <dgm:t>
        <a:bodyPr/>
        <a:lstStyle/>
        <a:p>
          <a:endParaRPr lang="en-US"/>
        </a:p>
      </dgm:t>
    </dgm:pt>
    <dgm:pt modelId="{647D7AE1-8FEA-4A15-8665-61CA0518B148}" type="pres">
      <dgm:prSet presAssocID="{0B97B94D-FBBD-4808-A973-7425A4EEA22C}" presName="sibTrans" presStyleLbl="sibTrans1D1" presStyleIdx="3" presStyleCnt="4"/>
      <dgm:spPr/>
      <dgm:t>
        <a:bodyPr/>
        <a:lstStyle/>
        <a:p>
          <a:endParaRPr lang="en-US"/>
        </a:p>
      </dgm:t>
    </dgm:pt>
    <dgm:pt modelId="{71580324-EF65-443A-997A-80858AD7C201}" type="pres">
      <dgm:prSet presAssocID="{0B97B94D-FBBD-4808-A973-7425A4EEA22C}" presName="connectorText" presStyleLbl="sibTrans1D1" presStyleIdx="3" presStyleCnt="4"/>
      <dgm:spPr/>
      <dgm:t>
        <a:bodyPr/>
        <a:lstStyle/>
        <a:p>
          <a:endParaRPr lang="en-US"/>
        </a:p>
      </dgm:t>
    </dgm:pt>
    <dgm:pt modelId="{7A7AF54C-F721-44FD-8225-13E9C010A853}" type="pres">
      <dgm:prSet presAssocID="{E2985070-C1B0-403F-A02D-0130C0245E29}" presName="node" presStyleLbl="node1" presStyleIdx="4" presStyleCnt="5" custScaleY="155117">
        <dgm:presLayoutVars>
          <dgm:bulletEnabled val="1"/>
        </dgm:presLayoutVars>
      </dgm:prSet>
      <dgm:spPr/>
      <dgm:t>
        <a:bodyPr/>
        <a:lstStyle/>
        <a:p>
          <a:endParaRPr lang="en-US"/>
        </a:p>
      </dgm:t>
    </dgm:pt>
  </dgm:ptLst>
  <dgm:cxnLst>
    <dgm:cxn modelId="{28E4FA29-B3D1-49D2-BDA8-020CA63BF133}" type="presOf" srcId="{20642D36-F729-4EA7-AD7A-8785357AC2B5}" destId="{15E4860E-A7F5-454E-9AF5-9E76745FCA96}" srcOrd="0" destOrd="0" presId="urn:microsoft.com/office/officeart/2005/8/layout/bProcess3"/>
    <dgm:cxn modelId="{F1E1CFF4-1867-4B4A-AC5C-F82F1904E015}" type="presOf" srcId="{3E4B29D8-2A6B-4805-A8E5-B9E3AC784FA8}" destId="{0E4F9F52-EA32-4930-8E6F-A3308ACB2731}" srcOrd="0" destOrd="0" presId="urn:microsoft.com/office/officeart/2005/8/layout/bProcess3"/>
    <dgm:cxn modelId="{25901FB0-03E1-4527-926C-B63634F5C091}" type="presOf" srcId="{6F65D890-07DD-4F55-820F-3F3CF675081F}" destId="{5DEEF10B-4116-4E10-9FFB-0B1CFE13A06C}" srcOrd="0" destOrd="0" presId="urn:microsoft.com/office/officeart/2005/8/layout/bProcess3"/>
    <dgm:cxn modelId="{62CC543A-4778-4F16-87CF-913DCBB07C85}" type="presOf" srcId="{0B97B94D-FBBD-4808-A973-7425A4EEA22C}" destId="{71580324-EF65-443A-997A-80858AD7C201}" srcOrd="1" destOrd="0" presId="urn:microsoft.com/office/officeart/2005/8/layout/bProcess3"/>
    <dgm:cxn modelId="{21FB0DA0-3C61-4D9E-913B-FD105BE08170}" srcId="{0C794CCB-08AF-4177-8B09-CDEA5E208052}" destId="{20642D36-F729-4EA7-AD7A-8785357AC2B5}" srcOrd="0" destOrd="0" parTransId="{E9A58E62-463E-45CE-A997-8C9AABD7A92D}" sibTransId="{C5D4547F-405D-43B2-AF58-225DBAFEEA6C}"/>
    <dgm:cxn modelId="{AC714C3A-5414-4930-9817-9F863F5A0E4E}" type="presOf" srcId="{E2985070-C1B0-403F-A02D-0130C0245E29}" destId="{7A7AF54C-F721-44FD-8225-13E9C010A853}" srcOrd="0" destOrd="0" presId="urn:microsoft.com/office/officeart/2005/8/layout/bProcess3"/>
    <dgm:cxn modelId="{5A18358F-079F-413E-A723-2CEEA54E99DD}" type="presOf" srcId="{66914BE2-0401-4D50-9EA4-6770007B755E}" destId="{B5FBA6AB-3C8D-4745-AF21-3BB76FA8FB03}" srcOrd="0" destOrd="0" presId="urn:microsoft.com/office/officeart/2005/8/layout/bProcess3"/>
    <dgm:cxn modelId="{394823AB-BB3C-4F43-BF76-E3F297F3EB3F}" srcId="{0C794CCB-08AF-4177-8B09-CDEA5E208052}" destId="{2F2E6D9A-7C32-4FE3-99B3-619E64605B7B}" srcOrd="1" destOrd="0" parTransId="{21E89DEC-6E2D-425E-8ABC-69C17BA461D6}" sibTransId="{66914BE2-0401-4D50-9EA4-6770007B755E}"/>
    <dgm:cxn modelId="{31282416-1914-476C-8A2F-F697B22BFCEE}" type="presOf" srcId="{4B0A7785-4AFA-4ED6-AC2A-7B39C6569169}" destId="{34284202-4706-49F0-BAD9-105164EBFD60}" srcOrd="1" destOrd="0" presId="urn:microsoft.com/office/officeart/2005/8/layout/bProcess3"/>
    <dgm:cxn modelId="{F2340F0F-E855-40BD-AB2F-2E7AD7330925}" type="presOf" srcId="{2F2E6D9A-7C32-4FE3-99B3-619E64605B7B}" destId="{8C4446EE-02DB-42E7-8B86-40AED640DF7A}" srcOrd="0" destOrd="0" presId="urn:microsoft.com/office/officeart/2005/8/layout/bProcess3"/>
    <dgm:cxn modelId="{A052551B-7468-4CB2-8899-BCAE1BF63D72}" type="presOf" srcId="{66914BE2-0401-4D50-9EA4-6770007B755E}" destId="{730AA69F-4A1C-4D9A-ABF9-3E3EAB152B7E}" srcOrd="1" destOrd="0" presId="urn:microsoft.com/office/officeart/2005/8/layout/bProcess3"/>
    <dgm:cxn modelId="{3459EB81-F772-4F1F-9DDC-02CB71B00F55}" type="presOf" srcId="{C5D4547F-405D-43B2-AF58-225DBAFEEA6C}" destId="{84AEA008-7D70-4AD6-AAD7-5DD70120107D}" srcOrd="1" destOrd="0" presId="urn:microsoft.com/office/officeart/2005/8/layout/bProcess3"/>
    <dgm:cxn modelId="{56E2E691-173C-4677-96CB-D13677E0B997}" srcId="{0C794CCB-08AF-4177-8B09-CDEA5E208052}" destId="{3E4B29D8-2A6B-4805-A8E5-B9E3AC784FA8}" srcOrd="3" destOrd="0" parTransId="{A4579FE6-0812-45EC-A526-682C9B71E8A1}" sibTransId="{0B97B94D-FBBD-4808-A973-7425A4EEA22C}"/>
    <dgm:cxn modelId="{BE5FF31D-4F68-46F9-AFA0-2231D02B560E}" type="presOf" srcId="{0C794CCB-08AF-4177-8B09-CDEA5E208052}" destId="{B6BDD98D-79F2-4271-B531-289DA205C0D3}" srcOrd="0" destOrd="0" presId="urn:microsoft.com/office/officeart/2005/8/layout/bProcess3"/>
    <dgm:cxn modelId="{86D341DF-5E01-4AE2-82F8-C82789D833EC}" srcId="{0C794CCB-08AF-4177-8B09-CDEA5E208052}" destId="{E2985070-C1B0-403F-A02D-0130C0245E29}" srcOrd="4" destOrd="0" parTransId="{CEA85D69-2DDD-425B-B8A9-85E2F2038333}" sibTransId="{76A2CD14-69E1-4F2B-8E52-B53A8EE26771}"/>
    <dgm:cxn modelId="{A7C5B253-B965-4D5F-B7FF-4C272457544D}" srcId="{0C794CCB-08AF-4177-8B09-CDEA5E208052}" destId="{6F65D890-07DD-4F55-820F-3F3CF675081F}" srcOrd="2" destOrd="0" parTransId="{4D8B7760-77D3-415E-AA76-DB0ED39452FB}" sibTransId="{4B0A7785-4AFA-4ED6-AC2A-7B39C6569169}"/>
    <dgm:cxn modelId="{BD679DA4-CFB2-4784-99EF-FFE6CE702E73}" type="presOf" srcId="{0B97B94D-FBBD-4808-A973-7425A4EEA22C}" destId="{647D7AE1-8FEA-4A15-8665-61CA0518B148}" srcOrd="0" destOrd="0" presId="urn:microsoft.com/office/officeart/2005/8/layout/bProcess3"/>
    <dgm:cxn modelId="{1AF8DFAF-E890-405B-9560-B7B2322C9A46}" type="presOf" srcId="{4B0A7785-4AFA-4ED6-AC2A-7B39C6569169}" destId="{8B6B2B7D-1EEA-4D5F-8252-7D8467E849EE}" srcOrd="0" destOrd="0" presId="urn:microsoft.com/office/officeart/2005/8/layout/bProcess3"/>
    <dgm:cxn modelId="{49F9BC05-DABE-497A-999C-F69F4FC05A67}" type="presOf" srcId="{C5D4547F-405D-43B2-AF58-225DBAFEEA6C}" destId="{AB8B9288-96C6-49B2-98E8-68B4CF5291D2}" srcOrd="0" destOrd="0" presId="urn:microsoft.com/office/officeart/2005/8/layout/bProcess3"/>
    <dgm:cxn modelId="{4DAF22AB-58F5-4D86-8FDB-33EF11317CF5}" type="presParOf" srcId="{B6BDD98D-79F2-4271-B531-289DA205C0D3}" destId="{15E4860E-A7F5-454E-9AF5-9E76745FCA96}" srcOrd="0" destOrd="0" presId="urn:microsoft.com/office/officeart/2005/8/layout/bProcess3"/>
    <dgm:cxn modelId="{295D7005-E49E-40EA-8865-341B108F188B}" type="presParOf" srcId="{B6BDD98D-79F2-4271-B531-289DA205C0D3}" destId="{AB8B9288-96C6-49B2-98E8-68B4CF5291D2}" srcOrd="1" destOrd="0" presId="urn:microsoft.com/office/officeart/2005/8/layout/bProcess3"/>
    <dgm:cxn modelId="{FC674FAC-1DB4-4D65-8AE5-F2EE5249BAFD}" type="presParOf" srcId="{AB8B9288-96C6-49B2-98E8-68B4CF5291D2}" destId="{84AEA008-7D70-4AD6-AAD7-5DD70120107D}" srcOrd="0" destOrd="0" presId="urn:microsoft.com/office/officeart/2005/8/layout/bProcess3"/>
    <dgm:cxn modelId="{503538D5-C5A5-4277-BC57-358CAF2E4586}" type="presParOf" srcId="{B6BDD98D-79F2-4271-B531-289DA205C0D3}" destId="{8C4446EE-02DB-42E7-8B86-40AED640DF7A}" srcOrd="2" destOrd="0" presId="urn:microsoft.com/office/officeart/2005/8/layout/bProcess3"/>
    <dgm:cxn modelId="{05271251-F92B-442C-B199-6BB2E5F625FC}" type="presParOf" srcId="{B6BDD98D-79F2-4271-B531-289DA205C0D3}" destId="{B5FBA6AB-3C8D-4745-AF21-3BB76FA8FB03}" srcOrd="3" destOrd="0" presId="urn:microsoft.com/office/officeart/2005/8/layout/bProcess3"/>
    <dgm:cxn modelId="{A55B7C90-C2DD-4620-8014-9E3EECD75296}" type="presParOf" srcId="{B5FBA6AB-3C8D-4745-AF21-3BB76FA8FB03}" destId="{730AA69F-4A1C-4D9A-ABF9-3E3EAB152B7E}" srcOrd="0" destOrd="0" presId="urn:microsoft.com/office/officeart/2005/8/layout/bProcess3"/>
    <dgm:cxn modelId="{A78111BA-E968-4E09-A1F9-2E97F5CB2DB2}" type="presParOf" srcId="{B6BDD98D-79F2-4271-B531-289DA205C0D3}" destId="{5DEEF10B-4116-4E10-9FFB-0B1CFE13A06C}" srcOrd="4" destOrd="0" presId="urn:microsoft.com/office/officeart/2005/8/layout/bProcess3"/>
    <dgm:cxn modelId="{9F6627F1-BBC6-4FF7-B498-7710DC68A31E}" type="presParOf" srcId="{B6BDD98D-79F2-4271-B531-289DA205C0D3}" destId="{8B6B2B7D-1EEA-4D5F-8252-7D8467E849EE}" srcOrd="5" destOrd="0" presId="urn:microsoft.com/office/officeart/2005/8/layout/bProcess3"/>
    <dgm:cxn modelId="{4D0E8598-58FF-4B5A-AD19-2694581AA5FA}" type="presParOf" srcId="{8B6B2B7D-1EEA-4D5F-8252-7D8467E849EE}" destId="{34284202-4706-49F0-BAD9-105164EBFD60}" srcOrd="0" destOrd="0" presId="urn:microsoft.com/office/officeart/2005/8/layout/bProcess3"/>
    <dgm:cxn modelId="{5C9E8863-2F73-4529-BC44-5F015635A6A4}" type="presParOf" srcId="{B6BDD98D-79F2-4271-B531-289DA205C0D3}" destId="{0E4F9F52-EA32-4930-8E6F-A3308ACB2731}" srcOrd="6" destOrd="0" presId="urn:microsoft.com/office/officeart/2005/8/layout/bProcess3"/>
    <dgm:cxn modelId="{7118DD8B-36F7-4680-8F50-99E31BD597AD}" type="presParOf" srcId="{B6BDD98D-79F2-4271-B531-289DA205C0D3}" destId="{647D7AE1-8FEA-4A15-8665-61CA0518B148}" srcOrd="7" destOrd="0" presId="urn:microsoft.com/office/officeart/2005/8/layout/bProcess3"/>
    <dgm:cxn modelId="{3EFE2679-DBE4-4A36-98CE-EB42B4B53040}" type="presParOf" srcId="{647D7AE1-8FEA-4A15-8665-61CA0518B148}" destId="{71580324-EF65-443A-997A-80858AD7C201}" srcOrd="0" destOrd="0" presId="urn:microsoft.com/office/officeart/2005/8/layout/bProcess3"/>
    <dgm:cxn modelId="{83A73D8B-8B49-4DA7-8ED7-54E2A5AF5336}" type="presParOf" srcId="{B6BDD98D-79F2-4271-B531-289DA205C0D3}" destId="{7A7AF54C-F721-44FD-8225-13E9C010A853}"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16FA8E-462B-460B-A351-1894D642FC45}">
      <dsp:nvSpPr>
        <dsp:cNvPr id="0" name=""/>
        <dsp:cNvSpPr/>
      </dsp:nvSpPr>
      <dsp:spPr>
        <a:xfrm>
          <a:off x="4799882" y="1406628"/>
          <a:ext cx="3425410" cy="1712705"/>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ar-JO" sz="4500" kern="1200" dirty="0" smtClean="0"/>
            <a:t>أنواع الشخص الاعتباري</a:t>
          </a:r>
          <a:endParaRPr lang="en-US" sz="4500" kern="1200" dirty="0"/>
        </a:p>
      </dsp:txBody>
      <dsp:txXfrm>
        <a:off x="4850045" y="1456791"/>
        <a:ext cx="3325084" cy="1612379"/>
      </dsp:txXfrm>
    </dsp:sp>
    <dsp:sp modelId="{C429F735-298B-4461-B7EB-F948C847446B}">
      <dsp:nvSpPr>
        <dsp:cNvPr id="0" name=""/>
        <dsp:cNvSpPr/>
      </dsp:nvSpPr>
      <dsp:spPr>
        <a:xfrm rot="12942401">
          <a:off x="3271118" y="1736520"/>
          <a:ext cx="1687362" cy="68115"/>
        </a:xfrm>
        <a:custGeom>
          <a:avLst/>
          <a:gdLst/>
          <a:ahLst/>
          <a:cxnLst/>
          <a:rect l="0" t="0" r="0" b="0"/>
          <a:pathLst>
            <a:path>
              <a:moveTo>
                <a:pt x="0" y="34057"/>
              </a:moveTo>
              <a:lnTo>
                <a:pt x="1687362" y="34057"/>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072615" y="1728394"/>
        <a:ext cx="84368" cy="84368"/>
      </dsp:txXfrm>
    </dsp:sp>
    <dsp:sp modelId="{DD5C7003-02D4-48D2-8FF8-143D9FC00347}">
      <dsp:nvSpPr>
        <dsp:cNvPr id="0" name=""/>
        <dsp:cNvSpPr/>
      </dsp:nvSpPr>
      <dsp:spPr>
        <a:xfrm>
          <a:off x="4307" y="421822"/>
          <a:ext cx="3425410" cy="1712705"/>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ar-JO" sz="4500" kern="1200" dirty="0" smtClean="0"/>
            <a:t>الشخص الاعتباري العام</a:t>
          </a:r>
          <a:endParaRPr lang="en-US" sz="4500" kern="1200" dirty="0"/>
        </a:p>
      </dsp:txBody>
      <dsp:txXfrm>
        <a:off x="54470" y="471985"/>
        <a:ext cx="3325084" cy="1612379"/>
      </dsp:txXfrm>
    </dsp:sp>
    <dsp:sp modelId="{D90C6565-F9A0-4C0B-9DBC-B0403B408D05}">
      <dsp:nvSpPr>
        <dsp:cNvPr id="0" name=""/>
        <dsp:cNvSpPr/>
      </dsp:nvSpPr>
      <dsp:spPr>
        <a:xfrm rot="8657599">
          <a:off x="3271118" y="2721326"/>
          <a:ext cx="1687362" cy="68115"/>
        </a:xfrm>
        <a:custGeom>
          <a:avLst/>
          <a:gdLst/>
          <a:ahLst/>
          <a:cxnLst/>
          <a:rect l="0" t="0" r="0" b="0"/>
          <a:pathLst>
            <a:path>
              <a:moveTo>
                <a:pt x="0" y="34057"/>
              </a:moveTo>
              <a:lnTo>
                <a:pt x="1687362" y="34057"/>
              </a:lnTo>
            </a:path>
          </a:pathLst>
        </a:custGeom>
        <a:noFill/>
        <a:ln w="55000" cap="flat" cmpd="thickThin"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072615" y="2713199"/>
        <a:ext cx="84368" cy="84368"/>
      </dsp:txXfrm>
    </dsp:sp>
    <dsp:sp modelId="{2F4659E5-40C5-4A22-A9DE-2E32A96108E1}">
      <dsp:nvSpPr>
        <dsp:cNvPr id="0" name=""/>
        <dsp:cNvSpPr/>
      </dsp:nvSpPr>
      <dsp:spPr>
        <a:xfrm>
          <a:off x="4307" y="2391433"/>
          <a:ext cx="3425410" cy="1712705"/>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ar-JO" sz="4500" kern="1200" dirty="0" smtClean="0"/>
            <a:t>الشخص الاعتباري الخاص</a:t>
          </a:r>
          <a:endParaRPr lang="en-US" sz="4500" kern="1200" dirty="0"/>
        </a:p>
      </dsp:txBody>
      <dsp:txXfrm>
        <a:off x="54470" y="2441596"/>
        <a:ext cx="3325084" cy="16123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8B9288-96C6-49B2-98E8-68B4CF5291D2}">
      <dsp:nvSpPr>
        <dsp:cNvPr id="0" name=""/>
        <dsp:cNvSpPr/>
      </dsp:nvSpPr>
      <dsp:spPr>
        <a:xfrm>
          <a:off x="5333465" y="1553148"/>
          <a:ext cx="515082" cy="91440"/>
        </a:xfrm>
        <a:custGeom>
          <a:avLst/>
          <a:gdLst/>
          <a:ahLst/>
          <a:cxnLst/>
          <a:rect l="0" t="0" r="0" b="0"/>
          <a:pathLst>
            <a:path>
              <a:moveTo>
                <a:pt x="515082" y="45720"/>
              </a:moveTo>
              <a:lnTo>
                <a:pt x="0"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77364" y="1596137"/>
        <a:ext cx="27284" cy="5462"/>
      </dsp:txXfrm>
    </dsp:sp>
    <dsp:sp modelId="{15E4860E-A7F5-454E-9AF5-9E76745FCA96}">
      <dsp:nvSpPr>
        <dsp:cNvPr id="0" name=""/>
        <dsp:cNvSpPr/>
      </dsp:nvSpPr>
      <dsp:spPr>
        <a:xfrm>
          <a:off x="5846747" y="494808"/>
          <a:ext cx="2372531" cy="2208119"/>
        </a:xfrm>
        <a:prstGeom prst="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زوال الشخصية وانقضائها</a:t>
          </a:r>
          <a:endParaRPr lang="en-US"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5846747" y="494808"/>
        <a:ext cx="2372531" cy="2208119"/>
      </dsp:txXfrm>
    </dsp:sp>
    <dsp:sp modelId="{B5FBA6AB-3C8D-4745-AF21-3BB76FA8FB03}">
      <dsp:nvSpPr>
        <dsp:cNvPr id="0" name=""/>
        <dsp:cNvSpPr/>
      </dsp:nvSpPr>
      <dsp:spPr>
        <a:xfrm>
          <a:off x="2415252" y="1553148"/>
          <a:ext cx="515082" cy="91440"/>
        </a:xfrm>
        <a:custGeom>
          <a:avLst/>
          <a:gdLst/>
          <a:ahLst/>
          <a:cxnLst/>
          <a:rect l="0" t="0" r="0" b="0"/>
          <a:pathLst>
            <a:path>
              <a:moveTo>
                <a:pt x="515082" y="45720"/>
              </a:moveTo>
              <a:lnTo>
                <a:pt x="0" y="45720"/>
              </a:lnTo>
            </a:path>
          </a:pathLst>
        </a:custGeom>
        <a:noFill/>
        <a:ln w="9525" cap="flat" cmpd="sng" algn="ctr">
          <a:solidFill>
            <a:schemeClr val="accent2">
              <a:hueOff val="-6721062"/>
              <a:satOff val="2923"/>
              <a:lumOff val="850"/>
              <a:alphaOff val="0"/>
            </a:schemeClr>
          </a:solidFill>
          <a:prstDash val="solid"/>
          <a:tailEnd type="arrow"/>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59151" y="1596137"/>
        <a:ext cx="27284" cy="5462"/>
      </dsp:txXfrm>
    </dsp:sp>
    <dsp:sp modelId="{8C4446EE-02DB-42E7-8B86-40AED640DF7A}">
      <dsp:nvSpPr>
        <dsp:cNvPr id="0" name=""/>
        <dsp:cNvSpPr/>
      </dsp:nvSpPr>
      <dsp:spPr>
        <a:xfrm>
          <a:off x="2928534" y="494808"/>
          <a:ext cx="2372531" cy="2208119"/>
        </a:xfrm>
        <a:prstGeom prst="rect">
          <a:avLst/>
        </a:prstGeom>
        <a:gradFill rotWithShape="0">
          <a:gsLst>
            <a:gs pos="0">
              <a:schemeClr val="accent2">
                <a:hueOff val="-5040797"/>
                <a:satOff val="2192"/>
                <a:lumOff val="637"/>
                <a:alphaOff val="0"/>
                <a:shade val="15000"/>
                <a:satMod val="180000"/>
              </a:schemeClr>
            </a:gs>
            <a:gs pos="50000">
              <a:schemeClr val="accent2">
                <a:hueOff val="-5040797"/>
                <a:satOff val="2192"/>
                <a:lumOff val="637"/>
                <a:alphaOff val="0"/>
                <a:shade val="45000"/>
                <a:satMod val="170000"/>
              </a:schemeClr>
            </a:gs>
            <a:gs pos="70000">
              <a:schemeClr val="accent2">
                <a:hueOff val="-5040797"/>
                <a:satOff val="2192"/>
                <a:lumOff val="637"/>
                <a:alphaOff val="0"/>
                <a:tint val="99000"/>
                <a:shade val="65000"/>
                <a:satMod val="155000"/>
              </a:schemeClr>
            </a:gs>
            <a:gs pos="100000">
              <a:schemeClr val="accent2">
                <a:hueOff val="-5040797"/>
                <a:satOff val="2192"/>
                <a:lumOff val="63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تصفية أموال الشخصية الاعتبارية</a:t>
          </a:r>
          <a:endParaRPr lang="en-US"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928534" y="494808"/>
        <a:ext cx="2372531" cy="2208119"/>
      </dsp:txXfrm>
    </dsp:sp>
    <dsp:sp modelId="{8B6B2B7D-1EEA-4D5F-8252-7D8467E849EE}">
      <dsp:nvSpPr>
        <dsp:cNvPr id="0" name=""/>
        <dsp:cNvSpPr/>
      </dsp:nvSpPr>
      <dsp:spPr>
        <a:xfrm>
          <a:off x="1196586" y="2701127"/>
          <a:ext cx="5836426" cy="515082"/>
        </a:xfrm>
        <a:custGeom>
          <a:avLst/>
          <a:gdLst/>
          <a:ahLst/>
          <a:cxnLst/>
          <a:rect l="0" t="0" r="0" b="0"/>
          <a:pathLst>
            <a:path>
              <a:moveTo>
                <a:pt x="0" y="0"/>
              </a:moveTo>
              <a:lnTo>
                <a:pt x="0" y="274641"/>
              </a:lnTo>
              <a:lnTo>
                <a:pt x="5836426" y="274641"/>
              </a:lnTo>
              <a:lnTo>
                <a:pt x="5836426" y="515082"/>
              </a:lnTo>
            </a:path>
          </a:pathLst>
        </a:custGeom>
        <a:noFill/>
        <a:ln w="9525" cap="flat" cmpd="sng" algn="ctr">
          <a:solidFill>
            <a:schemeClr val="accent2">
              <a:hueOff val="-13442124"/>
              <a:satOff val="5846"/>
              <a:lumOff val="1700"/>
              <a:alphaOff val="0"/>
            </a:schemeClr>
          </a:solidFill>
          <a:prstDash val="solid"/>
          <a:tailEnd type="arrow"/>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68252" y="2955937"/>
        <a:ext cx="293094" cy="5462"/>
      </dsp:txXfrm>
    </dsp:sp>
    <dsp:sp modelId="{5DEEF10B-4116-4E10-9FFB-0B1CFE13A06C}">
      <dsp:nvSpPr>
        <dsp:cNvPr id="0" name=""/>
        <dsp:cNvSpPr/>
      </dsp:nvSpPr>
      <dsp:spPr>
        <a:xfrm>
          <a:off x="10321" y="494808"/>
          <a:ext cx="2372531" cy="2208119"/>
        </a:xfrm>
        <a:prstGeom prst="rect">
          <a:avLst/>
        </a:prstGeom>
        <a:gradFill rotWithShape="0">
          <a:gsLst>
            <a:gs pos="0">
              <a:schemeClr val="accent2">
                <a:hueOff val="-10081593"/>
                <a:satOff val="4384"/>
                <a:lumOff val="1275"/>
                <a:alphaOff val="0"/>
                <a:shade val="15000"/>
                <a:satMod val="180000"/>
              </a:schemeClr>
            </a:gs>
            <a:gs pos="50000">
              <a:schemeClr val="accent2">
                <a:hueOff val="-10081593"/>
                <a:satOff val="4384"/>
                <a:lumOff val="1275"/>
                <a:alphaOff val="0"/>
                <a:shade val="45000"/>
                <a:satMod val="170000"/>
              </a:schemeClr>
            </a:gs>
            <a:gs pos="70000">
              <a:schemeClr val="accent2">
                <a:hueOff val="-10081593"/>
                <a:satOff val="4384"/>
                <a:lumOff val="1275"/>
                <a:alphaOff val="0"/>
                <a:tint val="99000"/>
                <a:shade val="65000"/>
                <a:satMod val="155000"/>
              </a:schemeClr>
            </a:gs>
            <a:gs pos="100000">
              <a:schemeClr val="accent2">
                <a:hueOff val="-10081593"/>
                <a:satOff val="4384"/>
                <a:lumOff val="1275"/>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توزيع الأموال على مستحقيها</a:t>
          </a:r>
          <a:endParaRPr lang="en-US"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10321" y="494808"/>
        <a:ext cx="2372531" cy="2208119"/>
      </dsp:txXfrm>
    </dsp:sp>
    <dsp:sp modelId="{647D7AE1-8FEA-4A15-8665-61CA0518B148}">
      <dsp:nvSpPr>
        <dsp:cNvPr id="0" name=""/>
        <dsp:cNvSpPr/>
      </dsp:nvSpPr>
      <dsp:spPr>
        <a:xfrm>
          <a:off x="5333465" y="4306949"/>
          <a:ext cx="515082" cy="91440"/>
        </a:xfrm>
        <a:custGeom>
          <a:avLst/>
          <a:gdLst/>
          <a:ahLst/>
          <a:cxnLst/>
          <a:rect l="0" t="0" r="0" b="0"/>
          <a:pathLst>
            <a:path>
              <a:moveTo>
                <a:pt x="515082" y="45720"/>
              </a:moveTo>
              <a:lnTo>
                <a:pt x="0" y="45720"/>
              </a:lnTo>
            </a:path>
          </a:pathLst>
        </a:custGeom>
        <a:noFill/>
        <a:ln w="9525" cap="flat" cmpd="sng" algn="ctr">
          <a:solidFill>
            <a:schemeClr val="accent2">
              <a:hueOff val="-20163186"/>
              <a:satOff val="8769"/>
              <a:lumOff val="2550"/>
              <a:alphaOff val="0"/>
            </a:schemeClr>
          </a:solidFill>
          <a:prstDash val="solid"/>
          <a:tailEnd type="arrow"/>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77364" y="4349938"/>
        <a:ext cx="27284" cy="5462"/>
      </dsp:txXfrm>
    </dsp:sp>
    <dsp:sp modelId="{0E4F9F52-EA32-4930-8E6F-A3308ACB2731}">
      <dsp:nvSpPr>
        <dsp:cNvPr id="0" name=""/>
        <dsp:cNvSpPr/>
      </dsp:nvSpPr>
      <dsp:spPr>
        <a:xfrm>
          <a:off x="5846747" y="3248610"/>
          <a:ext cx="2372531" cy="2208119"/>
        </a:xfrm>
        <a:prstGeom prst="rect">
          <a:avLst/>
        </a:prstGeom>
        <a:gradFill rotWithShape="0">
          <a:gsLst>
            <a:gs pos="0">
              <a:schemeClr val="accent2">
                <a:hueOff val="-15122390"/>
                <a:satOff val="6577"/>
                <a:lumOff val="1912"/>
                <a:alphaOff val="0"/>
                <a:shade val="15000"/>
                <a:satMod val="180000"/>
              </a:schemeClr>
            </a:gs>
            <a:gs pos="50000">
              <a:schemeClr val="accent2">
                <a:hueOff val="-15122390"/>
                <a:satOff val="6577"/>
                <a:lumOff val="1912"/>
                <a:alphaOff val="0"/>
                <a:shade val="45000"/>
                <a:satMod val="170000"/>
              </a:schemeClr>
            </a:gs>
            <a:gs pos="70000">
              <a:schemeClr val="accent2">
                <a:hueOff val="-15122390"/>
                <a:satOff val="6577"/>
                <a:lumOff val="1912"/>
                <a:alphaOff val="0"/>
                <a:tint val="99000"/>
                <a:shade val="65000"/>
                <a:satMod val="155000"/>
              </a:schemeClr>
            </a:gs>
            <a:gs pos="100000">
              <a:schemeClr val="accent2">
                <a:hueOff val="-15122390"/>
                <a:satOff val="6577"/>
                <a:lumOff val="1912"/>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زوال جميع الخصائص التي ترتبت على وجودها </a:t>
          </a:r>
          <a:endParaRPr lang="en-US" sz="28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5846747" y="3248610"/>
        <a:ext cx="2372531" cy="2208119"/>
      </dsp:txXfrm>
    </dsp:sp>
    <dsp:sp modelId="{7A7AF54C-F721-44FD-8225-13E9C010A853}">
      <dsp:nvSpPr>
        <dsp:cNvPr id="0" name=""/>
        <dsp:cNvSpPr/>
      </dsp:nvSpPr>
      <dsp:spPr>
        <a:xfrm>
          <a:off x="2928534" y="3248610"/>
          <a:ext cx="2372531" cy="2208119"/>
        </a:xfrm>
        <a:prstGeom prst="rect">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ar-JO" sz="2800" b="1" u="sng"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لن يصبح لها وجود</a:t>
          </a:r>
          <a:endParaRPr lang="en-US" sz="2800" b="1" u="sng"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2928534" y="3248610"/>
        <a:ext cx="2372531" cy="22081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a:t>
            </a:fld>
            <a:endParaRPr lang="en-US" altLang="en-US" dirty="0"/>
          </a:p>
        </p:txBody>
      </p:sp>
    </p:spTree>
    <p:extLst>
      <p:ext uri="{BB962C8B-B14F-4D97-AF65-F5344CB8AC3E}">
        <p14:creationId xmlns:p14="http://schemas.microsoft.com/office/powerpoint/2010/main" val="2855760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19</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E02618EF-676D-4396-AE4F-FCBF6D62A305}" type="datetime1">
              <a:rPr lang="en-US" smtClean="0"/>
              <a:t>1/29/2019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CA0FE652-72C9-4436-9286-483A9B48D972}"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9998262-2A4C-4AEB-99EB-0E9AADB80531}"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6E8B59CD-D8A1-402E-A1C3-E85BE9F29B92}"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5B994A84-D8FD-406F-A63F-7A3C74800D1A}" type="datetime1">
              <a:rPr lang="en-US" smtClean="0"/>
              <a:t>1/29/2019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6F06B427-6E67-49EE-8FF0-9EE9BC407CDF}"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73EEFF64-8FE0-40A6-80F4-93D6C84FD3D5}" type="datetime1">
              <a:rPr lang="en-US" smtClean="0"/>
              <a:t>1/29/2019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6A495969-A4F5-432D-924D-AF2854C1B0D6}" type="datetime1">
              <a:rPr lang="en-US" smtClean="0"/>
              <a:t>1/29/2019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A01675D-98A6-4B6B-9F27-B408E0E30395}" type="datetime1">
              <a:rPr lang="en-US" smtClean="0"/>
              <a:t>1/29/2019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B7D20BAC-9542-4203-B022-C414768C8368}"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EA8AB532-E950-4822-BD9A-75E830495372}" type="datetime1">
              <a:rPr lang="en-US" smtClean="0"/>
              <a:t>1/29/2019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5B3AAD0D-FB74-4452-BF6D-02436207CBAE}" type="datetime1">
              <a:rPr lang="en-US" smtClean="0"/>
              <a:t>1/29/2019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اشخاص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r>
              <a:rPr lang="en-US"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الشخص </a:t>
            </a:r>
            <a:r>
              <a:rPr lang="ar-JO" sz="40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الاعتباري</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612996625"/>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62364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260648"/>
            <a:ext cx="7924800" cy="4114800"/>
          </a:xfrm>
          <a:prstGeom prst="rect">
            <a:avLst/>
          </a:prstGeom>
        </p:spPr>
        <p:txBody>
          <a:bodyPr>
            <a:normAutofit lnSpcReduction="10000"/>
          </a:bodyPr>
          <a:lstStyle/>
          <a:p>
            <a:pPr lvl="0" algn="just" rtl="1">
              <a:lnSpc>
                <a:spcPct val="150000"/>
              </a:lnSpc>
            </a:pPr>
            <a:r>
              <a:rPr lang="ar-JO" sz="4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الشخص </a:t>
            </a:r>
            <a:r>
              <a:rPr lang="ar-JO"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الحكمي العام </a:t>
            </a:r>
            <a:endParaRPr lang="en-US"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 rtl="1">
              <a:buNone/>
            </a:pP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يتميز الشخص الحكمي العام كما هو معروف بما له من السيادة وحقوق السلطة العامة كالدولة والبلديات والمؤسسات العامة وكل منشأة عامة يمنحها القانون الشخصية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الحكمية.</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376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152400"/>
            <a:ext cx="7924800" cy="5318720"/>
          </a:xfrm>
          <a:prstGeom prst="rect">
            <a:avLst/>
          </a:prstGeom>
        </p:spPr>
        <p:txBody>
          <a:bodyPr>
            <a:normAutofit lnSpcReduction="10000"/>
          </a:bodyPr>
          <a:lstStyle/>
          <a:p>
            <a:pPr lvl="0" algn="just" rtl="1">
              <a:lnSpc>
                <a:spcPct val="150000"/>
              </a:lnSpc>
            </a:pP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الشخص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الحكمي الخاص </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 rtl="1">
              <a:lnSpc>
                <a:spcPct val="150000"/>
              </a:lnSpc>
              <a:buNone/>
            </a:pP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الشخص الذي تدخل تصرفاته في نطاق القانون الخاص حيث لا يتمتع هذا الشخص بحقوق السيادة التي هي للشخص الحكمي العام وحقوق السلطة العامة التي يملكها هذا الشخص .</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3493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rtl="1"/>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خصائص الشخص الحكمي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lvl="0" indent="0" algn="r" rtl="1">
              <a:buNone/>
            </a:pPr>
            <a:r>
              <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pPr marL="0" indent="0" algn="r" rtl="1">
              <a:buNone/>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ذمة مالية مستقلة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r" rtl="1">
              <a:buNone/>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أهلية في الحدود التي يعينها سند إنشائه أو التي يقررها القانون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r" rtl="1">
              <a:buNone/>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حق التقاضي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r" rtl="1">
              <a:buNone/>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موطن مستقل .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r" rtl="1">
              <a:buNone/>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1953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زوال صفة الشخص الحكمي وطرقه </a:t>
            </a:r>
            <a: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سحب صفة الشخص الحكمي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تستطيع الدولة أن تسحب من الشخص الحكمي هذه الصفة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فتزول بذلك الشخصية الاعتبارية.</a:t>
            </a:r>
          </a:p>
          <a:p>
            <a:pPr lvl="0"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 زوال الغرض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زوال الغرض من وجود الشخص الحكمي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يفضي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إلى زوال هذه الصفة عنه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67434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81000"/>
            <a:ext cx="7924800" cy="5334000"/>
          </a:xfrm>
          <a:prstGeom prst="rect">
            <a:avLst/>
          </a:prstGeom>
        </p:spPr>
        <p:txBody>
          <a:bodyPr>
            <a:noAutofit/>
          </a:bodyPr>
          <a:lstStyle/>
          <a:p>
            <a:pPr lvl="0"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ثالثاً : الاندماج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يندمج الشخص الحكمي بشخص حكمي آخر لأسباب مختلفة مثل أن تندمج شركة مع شركة أخرى أو أن تندمج جمعية مع جمعية أخرى أو مؤسسة مع مؤسسة أخرى فتزول في هذه الحالة الشخصية الحكمية من الهيئتين المندمجتين وتنشأ شخصية حكمية واحدة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ct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4626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919584209"/>
              </p:ext>
            </p:extLst>
          </p:nvPr>
        </p:nvGraphicFramePr>
        <p:xfrm>
          <a:off x="533400" y="76200"/>
          <a:ext cx="8229600" cy="5951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8308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2057400"/>
            <a:ext cx="8229600" cy="5410200"/>
          </a:xfrm>
        </p:spPr>
        <p:txBody>
          <a:bodyPr/>
          <a:lstStyle/>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الشخص الحكمي مسؤولاً في مواجهة الغير عن الاعمال التي يؤديها ممثله القانوني.</a:t>
            </a:r>
          </a:p>
        </p:txBody>
      </p:sp>
      <p:sp>
        <p:nvSpPr>
          <p:cNvPr id="3" name="Title 2"/>
          <p:cNvSpPr>
            <a:spLocks noGrp="1"/>
          </p:cNvSpPr>
          <p:nvPr>
            <p:ph type="title"/>
          </p:nvPr>
        </p:nvSpPr>
        <p:spPr/>
        <p:txBody>
          <a:bodyPr/>
          <a:lstStyle/>
          <a:p>
            <a:pPr algn="ctr"/>
            <a:r>
              <a:rPr lang="ar-JO" dirty="0" smtClean="0">
                <a:solidFill>
                  <a:schemeClr val="bg1"/>
                </a:solidFill>
              </a:rPr>
              <a:t>مدى مسؤولية الشخص الحكمي</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3080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
        <p:nvSpPr>
          <p:cNvPr id="6" name="Content Placeholder 5"/>
          <p:cNvSpPr>
            <a:spLocks noGrp="1"/>
          </p:cNvSpPr>
          <p:nvPr>
            <p:ph idx="1"/>
          </p:nvPr>
        </p:nvSpPr>
        <p:spPr>
          <a:xfrm>
            <a:off x="457200" y="1481138"/>
            <a:ext cx="8229600" cy="4729500"/>
          </a:xfrm>
          <a:prstGeom prst="rect">
            <a:avLst/>
          </a:prstGeom>
        </p:spPr>
        <p:txBody>
          <a:bodyPr>
            <a:spAutoFit/>
          </a:bodyPr>
          <a:lstStyle/>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هل يسئل الشخص الحكمي مسؤولية جنائية عن الجرائم التي يرتكبها ممثلوه؟</a:t>
            </a: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الإجابة بالنفي والسبب:</a:t>
            </a:r>
          </a:p>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العقوبة شخصية لا تصيب الا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الانسان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الذي اقترفها</a:t>
            </a:r>
          </a:p>
          <a:p>
            <a:pPr algn="just"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المسؤولية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الجنائية تستلزم إرادة حرة واعية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تتوافر للشخص الاعتباري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31112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just" rtl="1"/>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260203" y="1984990"/>
            <a:ext cx="5486400" cy="2239074"/>
          </a:xfrm>
          <a:prstGeom prst="rect">
            <a:avLst/>
          </a:prstGeom>
          <a:noFill/>
        </p:spPr>
        <p:txBody>
          <a:bodyPr wrap="square" rtlCol="0">
            <a:spAutoFit/>
          </a:bodyPr>
          <a:lstStyle/>
          <a:p>
            <a:pPr algn="r" rtl="1">
              <a:buFont typeface="Arial" panose="020B0604020202020204" pitchFamily="34" charset="0"/>
              <a:buChar char="•"/>
            </a:pPr>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بالأشخاص الاعتبارية؟</a:t>
            </a:r>
          </a:p>
          <a:p>
            <a:pPr marL="52388" indent="-52388" algn="r" rtl="1">
              <a:lnSpc>
                <a:spcPct val="150000"/>
              </a:lnSpc>
              <a:buFont typeface="Arial" panose="020B0604020202020204" pitchFamily="34" charset="0"/>
              <a:buChar char="•"/>
            </a:pPr>
            <a:r>
              <a:rPr lang="ar-JO" sz="3600" dirty="0" smtClean="0">
                <a:solidFill>
                  <a:schemeClr val="bg1"/>
                </a:solidFill>
                <a:latin typeface="Simplified Arabic" panose="02020603050405020304" pitchFamily="18" charset="-78"/>
                <a:cs typeface="Simplified Arabic" panose="02020603050405020304" pitchFamily="18" charset="-78"/>
              </a:rPr>
              <a:t>هل للأشخاص الاعتبارية حقوق مماثلة لحقوق الأشخاص الطبيعيين؟</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ماهية الشخص الحكمي </a:t>
            </a:r>
            <a:r>
              <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الإنسان يكون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أهلاً للحقوق والواجبات وفي جملتها الحقوق والالتزامات المالية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Content Placeholder 3"/>
          <p:cNvPicPr>
            <a:picLocks noChangeAspect="1"/>
          </p:cNvPicPr>
          <p:nvPr/>
        </p:nvPicPr>
        <p:blipFill>
          <a:blip r:embed="rId2">
            <a:extLst>
              <a:ext uri="{BEBA8EAE-BF5A-486C-A8C5-ECC9F3942E4B}">
                <a14:imgProps xmlns:a14="http://schemas.microsoft.com/office/drawing/2010/main">
                  <a14:imgLayer r:embed="rId3">
                    <a14:imgEffect>
                      <a14:sharpenSoften amount="41000"/>
                    </a14:imgEffect>
                  </a14:imgLayer>
                </a14:imgProps>
              </a:ext>
              <a:ext uri="{28A0092B-C50C-407E-A947-70E740481C1C}">
                <a14:useLocalDpi xmlns:a14="http://schemas.microsoft.com/office/drawing/2010/main" val="0"/>
              </a:ext>
            </a:extLst>
          </a:blip>
          <a:stretch>
            <a:fillRect/>
          </a:stretch>
        </p:blipFill>
        <p:spPr>
          <a:xfrm>
            <a:off x="7096381" y="4837765"/>
            <a:ext cx="2047619" cy="204761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9122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04664"/>
            <a:ext cx="7924800" cy="5310336"/>
          </a:xfrm>
          <a:prstGeom prst="rect">
            <a:avLst/>
          </a:prstGeom>
        </p:spPr>
        <p:txBody>
          <a:bodyPr>
            <a:normAutofit lnSpcReduction="10000"/>
          </a:bodyPr>
          <a:lstStyle/>
          <a:p>
            <a:pPr lvl="0" algn="justLow" rtl="1">
              <a:lnSpc>
                <a:spcPct val="150000"/>
              </a:lnSpc>
            </a:pP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هناك اعتبارات اجتماعية كثيرة أدت بالتشريعات إلى إضفاء هذه الأهلية الموضوعة أصلاً للإنسان على هيئات ومؤسسات أو كائنات غير إنسانية كالشركات والجمعيات تحقيقاً لأغراض اقتصادية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واجتماعية وسياسية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معينة .</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8641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أقسام </a:t>
            </a:r>
            <a:r>
              <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الشخص الحكمي </a:t>
            </a:r>
            <a: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381000" y="609600"/>
            <a:ext cx="8728841" cy="5715000"/>
          </a:xfrm>
          <a:prstGeom prst="rect">
            <a:avLst/>
          </a:prstGeom>
        </p:spPr>
        <p:txBody>
          <a:bodyPr>
            <a:noAutofit/>
          </a:bodyPr>
          <a:lstStyle/>
          <a:p>
            <a:pPr lvl="0"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جماعات الأشخاص الطبيعيين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اجتماع عدة أفراد من البشر على توحيد نشاطهم في فعاليات مشتركة وتكوين شخص اعتباري على هذا الأساس يشبه حالة الملاك على الشيوع الذي يشتركون في ملكية شيء ما بصورة شائعة فيملك كل واحد من الشركاء نسبة معينة من الشيء أو المال ، كالنصف أو الثلث أو الربع دون أن يملك أي واحد منهم جزءاً مفرزاً من هذا المال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3946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32656"/>
            <a:ext cx="7924800" cy="5382344"/>
          </a:xfrm>
          <a:prstGeom prst="rect">
            <a:avLst/>
          </a:prstGeom>
        </p:spPr>
        <p:txBody>
          <a:bodyPr>
            <a:no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مجموعات الأموال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خصص شخص مقداراً من ماله من أجل القيام بأعمال ذات منافع اجتماعية فإنه يختار إحدى طريقتين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Low"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فإما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يبقى هذا المال في ذمته ويتصرف فيه كما يشاء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ويخصص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ريعه للمنافع الاجتماعية التي قرر تخصيص ذلك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الريع لها</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2027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300"/>
          </a:xfrm>
        </p:spPr>
        <p:txBody>
          <a:bodyPr/>
          <a:lstStyle/>
          <a:p>
            <a:pPr marL="109537"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وإما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يفصل هذا المال عن ذمته بأن يطلب إنشاء الشخص المعنوي الذي يتمثل بهذا المال ويجري استثمار هذا المال في سبيل تحقيق المنافع الاجتماعية التي يهدف إليها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sz="3600"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0051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أنواع الشخص الحكمي</a:t>
            </a:r>
            <a:r>
              <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11560" y="1340768"/>
            <a:ext cx="7924800" cy="4114800"/>
          </a:xfrm>
          <a:prstGeom prst="rect">
            <a:avLst/>
          </a:prstGeom>
        </p:spPr>
        <p:txBody>
          <a:bodyPr>
            <a:noAutofit/>
          </a:bodyPr>
          <a:lstStyle/>
          <a:p>
            <a:pPr lvl="0" algn="r" rtl="1">
              <a:lnSpc>
                <a:spcPct val="15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a:t>
            </a: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50 من </a:t>
            </a: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المدني الأردني على أن الأشخاص الحكمية هي : </a:t>
            </a: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الدولة والبلديات بالشروط التي يحددها القانون والمؤسسات العامة .</a:t>
            </a: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الهيئات والطوائف الدينية التي تعترف لها الدولة بشخصية حكمية .</a:t>
            </a: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الوقف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302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4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الشركات التجارية والمدنية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 الجمعيات والمؤسسات المنشأة وفقاً لأحكام القانون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 كل مجموعة من الأشخاص أو الأموال التي تثبت لها الشخصية الحكمية بمقتضى نص في القانون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6040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18646</TotalTime>
  <Words>483</Words>
  <Application>Microsoft Office PowerPoint</Application>
  <PresentationFormat>On-screen Show (4:3)</PresentationFormat>
  <Paragraphs>67</Paragraphs>
  <Slides>19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Lucida Sans Unicode</vt:lpstr>
      <vt:lpstr>Simplified Arabic</vt:lpstr>
      <vt:lpstr>Verdana</vt:lpstr>
      <vt:lpstr>Wingdings 2</vt:lpstr>
      <vt:lpstr>Wingdings 3</vt:lpstr>
      <vt:lpstr>Concourse</vt:lpstr>
      <vt:lpstr>اشخاص الحق(2): الشخص الاعتباري</vt:lpstr>
      <vt:lpstr>PowerPoint Presentation</vt:lpstr>
      <vt:lpstr>ماهية الشخص الحكمي  </vt:lpstr>
      <vt:lpstr>PowerPoint Presentation</vt:lpstr>
      <vt:lpstr>أقسام الشخص الحكمي  </vt:lpstr>
      <vt:lpstr>PowerPoint Presentation</vt:lpstr>
      <vt:lpstr>PowerPoint Presentation</vt:lpstr>
      <vt:lpstr> أنواع الشخص الحكمي </vt:lpstr>
      <vt:lpstr>PowerPoint Presentation</vt:lpstr>
      <vt:lpstr>PowerPoint Presentation</vt:lpstr>
      <vt:lpstr>PowerPoint Presentation</vt:lpstr>
      <vt:lpstr>PowerPoint Presentation</vt:lpstr>
      <vt:lpstr>خصائص الشخص الحكمي </vt:lpstr>
      <vt:lpstr>زوال صفة الشخص الحكمي وطرقه  </vt:lpstr>
      <vt:lpstr>PowerPoint Presentation</vt:lpstr>
      <vt:lpstr>PowerPoint Presentation</vt:lpstr>
      <vt:lpstr>مدى مسؤولية الشخص الحكمي</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360</cp:revision>
  <dcterms:created xsi:type="dcterms:W3CDTF">2016-01-06T11:52:01Z</dcterms:created>
  <dcterms:modified xsi:type="dcterms:W3CDTF">2019-01-29T19:25:55Z</dcterms:modified>
</cp:coreProperties>
</file>