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77" r:id="rId2"/>
    <p:sldId id="382" r:id="rId3"/>
    <p:sldId id="383" r:id="rId4"/>
    <p:sldId id="384" r:id="rId5"/>
    <p:sldId id="385" r:id="rId6"/>
    <p:sldId id="386" r:id="rId7"/>
    <p:sldId id="387" r:id="rId8"/>
    <p:sldId id="388" r:id="rId9"/>
    <p:sldId id="389" r:id="rId10"/>
    <p:sldId id="390" r:id="rId11"/>
    <p:sldId id="391" r:id="rId12"/>
    <p:sldId id="409" r:id="rId13"/>
    <p:sldId id="392" r:id="rId14"/>
    <p:sldId id="393" r:id="rId15"/>
    <p:sldId id="394" r:id="rId16"/>
    <p:sldId id="395" r:id="rId17"/>
    <p:sldId id="408" r:id="rId18"/>
    <p:sldId id="396" r:id="rId19"/>
    <p:sldId id="397" r:id="rId20"/>
    <p:sldId id="398" r:id="rId21"/>
    <p:sldId id="399" r:id="rId22"/>
    <p:sldId id="400" r:id="rId23"/>
    <p:sldId id="401" r:id="rId24"/>
    <p:sldId id="402" r:id="rId25"/>
    <p:sldId id="403" r:id="rId26"/>
    <p:sldId id="404" r:id="rId27"/>
    <p:sldId id="405" r:id="rId28"/>
    <p:sldId id="406" r:id="rId29"/>
    <p:sldId id="407" r:id="rId30"/>
    <p:sldId id="290"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5400" autoAdjust="0"/>
  </p:normalViewPr>
  <p:slideViewPr>
    <p:cSldViewPr>
      <p:cViewPr varScale="1">
        <p:scale>
          <a:sx n="51" d="100"/>
          <a:sy n="51" d="100"/>
        </p:scale>
        <p:origin x="-552" y="-102"/>
      </p:cViewPr>
      <p:guideLst>
        <p:guide orient="horz" pos="2160"/>
        <p:guide pos="2880"/>
      </p:guideLst>
    </p:cSldViewPr>
  </p:slideViewPr>
  <p:outlineViewPr>
    <p:cViewPr>
      <p:scale>
        <a:sx n="33" d="100"/>
        <a:sy n="33" d="100"/>
      </p:scale>
      <p:origin x="0" y="-9418"/>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2A5C66-3634-493F-8869-1015AA7CD57F}" type="doc">
      <dgm:prSet loTypeId="urn:microsoft.com/office/officeart/2008/layout/AlternatingHexagons" loCatId="list" qsTypeId="urn:microsoft.com/office/officeart/2005/8/quickstyle/3d2" qsCatId="3D" csTypeId="urn:microsoft.com/office/officeart/2005/8/colors/colorful1" csCatId="colorful" phldr="1"/>
      <dgm:spPr/>
    </dgm:pt>
    <dgm:pt modelId="{C7AE433D-92FB-4AFD-B439-C6D65E635F01}">
      <dgm:prSet phldrT="[Text]" custT="1"/>
      <dgm:spPr/>
      <dgm:t>
        <a:bodyPr/>
        <a:lstStyle/>
        <a:p>
          <a:pPr rtl="1"/>
          <a:r>
            <a:rPr lang="ar-JO" sz="2800" b="1" dirty="0" smtClean="0">
              <a:effectLst>
                <a:outerShdw blurRad="38100" dist="38100" dir="2700000" algn="tl">
                  <a:srgbClr val="000000">
                    <a:alpha val="43137"/>
                  </a:srgbClr>
                </a:outerShdw>
              </a:effectLst>
            </a:rPr>
            <a:t>ممكنة</a:t>
          </a:r>
          <a:endParaRPr lang="ar-JO" sz="2800" b="1" dirty="0">
            <a:effectLst>
              <a:outerShdw blurRad="38100" dist="38100" dir="2700000" algn="tl">
                <a:srgbClr val="000000">
                  <a:alpha val="43137"/>
                </a:srgbClr>
              </a:outerShdw>
            </a:effectLst>
          </a:endParaRPr>
        </a:p>
      </dgm:t>
    </dgm:pt>
    <dgm:pt modelId="{0D79AFA2-1538-40F3-BB82-1946E325CFEE}" type="parTrans" cxnId="{21331A23-0CAD-406C-9F1C-3BD7E191B9FC}">
      <dgm:prSet/>
      <dgm:spPr/>
      <dgm:t>
        <a:bodyPr/>
        <a:lstStyle/>
        <a:p>
          <a:pPr rtl="1"/>
          <a:endParaRPr lang="ar-JO" b="1">
            <a:effectLst>
              <a:outerShdw blurRad="38100" dist="38100" dir="2700000" algn="tl">
                <a:srgbClr val="000000">
                  <a:alpha val="43137"/>
                </a:srgbClr>
              </a:outerShdw>
            </a:effectLst>
          </a:endParaRPr>
        </a:p>
      </dgm:t>
    </dgm:pt>
    <dgm:pt modelId="{63F68D3E-118E-4BD9-BDE1-A80703422A41}" type="sibTrans" cxnId="{21331A23-0CAD-406C-9F1C-3BD7E191B9FC}">
      <dgm:prSet/>
      <dgm:spPr/>
      <dgm:t>
        <a:bodyPr/>
        <a:lstStyle/>
        <a:p>
          <a:pPr rtl="1"/>
          <a:endParaRPr lang="ar-JO" b="1">
            <a:effectLst>
              <a:outerShdw blurRad="38100" dist="38100" dir="2700000" algn="tl">
                <a:srgbClr val="000000">
                  <a:alpha val="43137"/>
                </a:srgbClr>
              </a:outerShdw>
            </a:effectLst>
          </a:endParaRPr>
        </a:p>
      </dgm:t>
    </dgm:pt>
    <dgm:pt modelId="{649070E4-EB4F-4468-AA2F-8F71D078E9C2}">
      <dgm:prSet phldrT="[Text]" custT="1"/>
      <dgm:spPr/>
      <dgm:t>
        <a:bodyPr/>
        <a:lstStyle/>
        <a:p>
          <a:pPr rtl="1"/>
          <a:r>
            <a:rPr lang="ar-JO" sz="2400" b="1" dirty="0" smtClean="0">
              <a:effectLst>
                <a:outerShdw blurRad="38100" dist="38100" dir="2700000" algn="tl">
                  <a:srgbClr val="000000">
                    <a:alpha val="43137"/>
                  </a:srgbClr>
                </a:outerShdw>
              </a:effectLst>
            </a:rPr>
            <a:t>معينة او قابلة للتعين</a:t>
          </a:r>
          <a:endParaRPr lang="ar-JO" sz="2400" b="1" dirty="0">
            <a:effectLst>
              <a:outerShdw blurRad="38100" dist="38100" dir="2700000" algn="tl">
                <a:srgbClr val="000000">
                  <a:alpha val="43137"/>
                </a:srgbClr>
              </a:outerShdw>
            </a:effectLst>
          </a:endParaRPr>
        </a:p>
      </dgm:t>
    </dgm:pt>
    <dgm:pt modelId="{9E1266EC-EA19-4526-9BF6-B013F4175AB0}" type="parTrans" cxnId="{11C86EAC-40BA-441A-9633-07AE0129D0D1}">
      <dgm:prSet/>
      <dgm:spPr/>
      <dgm:t>
        <a:bodyPr/>
        <a:lstStyle/>
        <a:p>
          <a:pPr rtl="1"/>
          <a:endParaRPr lang="ar-JO" b="1">
            <a:effectLst>
              <a:outerShdw blurRad="38100" dist="38100" dir="2700000" algn="tl">
                <a:srgbClr val="000000">
                  <a:alpha val="43137"/>
                </a:srgbClr>
              </a:outerShdw>
            </a:effectLst>
          </a:endParaRPr>
        </a:p>
      </dgm:t>
    </dgm:pt>
    <dgm:pt modelId="{FA761D3D-E656-43E2-BC78-2BD7538207F7}" type="sibTrans" cxnId="{11C86EAC-40BA-441A-9633-07AE0129D0D1}">
      <dgm:prSet/>
      <dgm:spPr/>
      <dgm:t>
        <a:bodyPr/>
        <a:lstStyle/>
        <a:p>
          <a:pPr rtl="1"/>
          <a:endParaRPr lang="ar-JO" b="1">
            <a:effectLst>
              <a:outerShdw blurRad="38100" dist="38100" dir="2700000" algn="tl">
                <a:srgbClr val="000000">
                  <a:alpha val="43137"/>
                </a:srgbClr>
              </a:outerShdw>
            </a:effectLst>
          </a:endParaRPr>
        </a:p>
      </dgm:t>
    </dgm:pt>
    <dgm:pt modelId="{D85D40D3-FFDC-4D84-9D3F-61B5D6050D8E}">
      <dgm:prSet phldrT="[Text]" custT="1"/>
      <dgm:spPr/>
      <dgm:t>
        <a:bodyPr/>
        <a:lstStyle/>
        <a:p>
          <a:pPr rtl="1"/>
          <a:r>
            <a:rPr lang="ar-JO" sz="1800" b="1" dirty="0" smtClean="0">
              <a:effectLst>
                <a:outerShdw blurRad="38100" dist="38100" dir="2700000" algn="tl">
                  <a:srgbClr val="000000">
                    <a:alpha val="43137"/>
                  </a:srgbClr>
                </a:outerShdw>
              </a:effectLst>
            </a:rPr>
            <a:t>مشروعة وغير مخالف للنظام العام والآداب</a:t>
          </a:r>
          <a:endParaRPr lang="ar-JO" sz="1800" b="1" dirty="0">
            <a:effectLst>
              <a:outerShdw blurRad="38100" dist="38100" dir="2700000" algn="tl">
                <a:srgbClr val="000000">
                  <a:alpha val="43137"/>
                </a:srgbClr>
              </a:outerShdw>
            </a:effectLst>
          </a:endParaRPr>
        </a:p>
      </dgm:t>
    </dgm:pt>
    <dgm:pt modelId="{126DF260-8339-45AF-8931-C0378A39794E}" type="parTrans" cxnId="{467681A7-C9AF-4D38-89A0-0DD1D3931B3B}">
      <dgm:prSet/>
      <dgm:spPr/>
      <dgm:t>
        <a:bodyPr/>
        <a:lstStyle/>
        <a:p>
          <a:pPr rtl="1"/>
          <a:endParaRPr lang="ar-JO" b="1">
            <a:effectLst>
              <a:outerShdw blurRad="38100" dist="38100" dir="2700000" algn="tl">
                <a:srgbClr val="000000">
                  <a:alpha val="43137"/>
                </a:srgbClr>
              </a:outerShdw>
            </a:effectLst>
          </a:endParaRPr>
        </a:p>
      </dgm:t>
    </dgm:pt>
    <dgm:pt modelId="{726075AF-84D9-4E9A-8F44-D8DEE11D4135}" type="sibTrans" cxnId="{467681A7-C9AF-4D38-89A0-0DD1D3931B3B}">
      <dgm:prSet/>
      <dgm:spPr/>
      <dgm:t>
        <a:bodyPr/>
        <a:lstStyle/>
        <a:p>
          <a:pPr rtl="1"/>
          <a:endParaRPr lang="ar-JO" b="1">
            <a:effectLst>
              <a:outerShdw blurRad="38100" dist="38100" dir="2700000" algn="tl">
                <a:srgbClr val="000000">
                  <a:alpha val="43137"/>
                </a:srgbClr>
              </a:outerShdw>
            </a:effectLst>
          </a:endParaRPr>
        </a:p>
      </dgm:t>
    </dgm:pt>
    <dgm:pt modelId="{0B74023A-8216-4154-9FB9-5539CB2FF470}" type="pres">
      <dgm:prSet presAssocID="{402A5C66-3634-493F-8869-1015AA7CD57F}" presName="Name0" presStyleCnt="0">
        <dgm:presLayoutVars>
          <dgm:chMax/>
          <dgm:chPref/>
          <dgm:dir/>
          <dgm:animLvl val="lvl"/>
        </dgm:presLayoutVars>
      </dgm:prSet>
      <dgm:spPr/>
    </dgm:pt>
    <dgm:pt modelId="{44538FB5-BCDE-4587-975A-32CB4E0B39F9}" type="pres">
      <dgm:prSet presAssocID="{C7AE433D-92FB-4AFD-B439-C6D65E635F01}" presName="composite" presStyleCnt="0"/>
      <dgm:spPr/>
    </dgm:pt>
    <dgm:pt modelId="{5EBA9AAE-D33B-40E4-8652-66A9BE92C526}" type="pres">
      <dgm:prSet presAssocID="{C7AE433D-92FB-4AFD-B439-C6D65E635F01}" presName="Parent1" presStyleLbl="node1" presStyleIdx="0" presStyleCnt="6">
        <dgm:presLayoutVars>
          <dgm:chMax val="1"/>
          <dgm:chPref val="1"/>
          <dgm:bulletEnabled val="1"/>
        </dgm:presLayoutVars>
      </dgm:prSet>
      <dgm:spPr/>
      <dgm:t>
        <a:bodyPr/>
        <a:lstStyle/>
        <a:p>
          <a:pPr rtl="1"/>
          <a:endParaRPr lang="ar-JO"/>
        </a:p>
      </dgm:t>
    </dgm:pt>
    <dgm:pt modelId="{2049513E-88B9-4BD3-B940-9590D6F7A310}" type="pres">
      <dgm:prSet presAssocID="{C7AE433D-92FB-4AFD-B439-C6D65E635F01}" presName="Childtext1" presStyleLbl="revTx" presStyleIdx="0" presStyleCnt="3">
        <dgm:presLayoutVars>
          <dgm:chMax val="0"/>
          <dgm:chPref val="0"/>
          <dgm:bulletEnabled val="1"/>
        </dgm:presLayoutVars>
      </dgm:prSet>
      <dgm:spPr/>
    </dgm:pt>
    <dgm:pt modelId="{E57FC6F6-6CBF-4ED4-BC0D-0A4E03632293}" type="pres">
      <dgm:prSet presAssocID="{C7AE433D-92FB-4AFD-B439-C6D65E635F01}" presName="BalanceSpacing" presStyleCnt="0"/>
      <dgm:spPr/>
    </dgm:pt>
    <dgm:pt modelId="{F584D0D1-594D-4D6D-9FCA-B5ABC14B924B}" type="pres">
      <dgm:prSet presAssocID="{C7AE433D-92FB-4AFD-B439-C6D65E635F01}" presName="BalanceSpacing1" presStyleCnt="0"/>
      <dgm:spPr/>
    </dgm:pt>
    <dgm:pt modelId="{D1857110-F837-4E3F-8172-83DF63E4AD22}" type="pres">
      <dgm:prSet presAssocID="{63F68D3E-118E-4BD9-BDE1-A80703422A41}" presName="Accent1Text" presStyleLbl="node1" presStyleIdx="1" presStyleCnt="6"/>
      <dgm:spPr/>
      <dgm:t>
        <a:bodyPr/>
        <a:lstStyle/>
        <a:p>
          <a:pPr rtl="1"/>
          <a:endParaRPr lang="ar-JO"/>
        </a:p>
      </dgm:t>
    </dgm:pt>
    <dgm:pt modelId="{91F5FB7C-9AF3-4A5E-8D5B-D68727CC05BD}" type="pres">
      <dgm:prSet presAssocID="{63F68D3E-118E-4BD9-BDE1-A80703422A41}" presName="spaceBetweenRectangles" presStyleCnt="0"/>
      <dgm:spPr/>
    </dgm:pt>
    <dgm:pt modelId="{7D608B2C-A6B9-4432-8955-7EF40A540219}" type="pres">
      <dgm:prSet presAssocID="{649070E4-EB4F-4468-AA2F-8F71D078E9C2}" presName="composite" presStyleCnt="0"/>
      <dgm:spPr/>
    </dgm:pt>
    <dgm:pt modelId="{E8061DA1-2D3D-4FBD-94E6-03D78442EBCC}" type="pres">
      <dgm:prSet presAssocID="{649070E4-EB4F-4468-AA2F-8F71D078E9C2}" presName="Parent1" presStyleLbl="node1" presStyleIdx="2" presStyleCnt="6">
        <dgm:presLayoutVars>
          <dgm:chMax val="1"/>
          <dgm:chPref val="1"/>
          <dgm:bulletEnabled val="1"/>
        </dgm:presLayoutVars>
      </dgm:prSet>
      <dgm:spPr/>
      <dgm:t>
        <a:bodyPr/>
        <a:lstStyle/>
        <a:p>
          <a:pPr rtl="1"/>
          <a:endParaRPr lang="ar-JO"/>
        </a:p>
      </dgm:t>
    </dgm:pt>
    <dgm:pt modelId="{EF8935D4-3C98-49F1-A93A-B66CDCDB9693}" type="pres">
      <dgm:prSet presAssocID="{649070E4-EB4F-4468-AA2F-8F71D078E9C2}" presName="Childtext1" presStyleLbl="revTx" presStyleIdx="1" presStyleCnt="3">
        <dgm:presLayoutVars>
          <dgm:chMax val="0"/>
          <dgm:chPref val="0"/>
          <dgm:bulletEnabled val="1"/>
        </dgm:presLayoutVars>
      </dgm:prSet>
      <dgm:spPr/>
    </dgm:pt>
    <dgm:pt modelId="{EF9615FA-3184-4B53-AC14-F6FD9CC53AD0}" type="pres">
      <dgm:prSet presAssocID="{649070E4-EB4F-4468-AA2F-8F71D078E9C2}" presName="BalanceSpacing" presStyleCnt="0"/>
      <dgm:spPr/>
    </dgm:pt>
    <dgm:pt modelId="{A4C42D5D-8C54-4C85-A260-AE039DC16B86}" type="pres">
      <dgm:prSet presAssocID="{649070E4-EB4F-4468-AA2F-8F71D078E9C2}" presName="BalanceSpacing1" presStyleCnt="0"/>
      <dgm:spPr/>
    </dgm:pt>
    <dgm:pt modelId="{E5ACB7F0-542C-43C3-9716-10744B83983A}" type="pres">
      <dgm:prSet presAssocID="{FA761D3D-E656-43E2-BC78-2BD7538207F7}" presName="Accent1Text" presStyleLbl="node1" presStyleIdx="3" presStyleCnt="6"/>
      <dgm:spPr/>
      <dgm:t>
        <a:bodyPr/>
        <a:lstStyle/>
        <a:p>
          <a:pPr rtl="1"/>
          <a:endParaRPr lang="ar-JO"/>
        </a:p>
      </dgm:t>
    </dgm:pt>
    <dgm:pt modelId="{2DF4AE4F-DBE1-4DED-B43D-33C0A87523F8}" type="pres">
      <dgm:prSet presAssocID="{FA761D3D-E656-43E2-BC78-2BD7538207F7}" presName="spaceBetweenRectangles" presStyleCnt="0"/>
      <dgm:spPr/>
    </dgm:pt>
    <dgm:pt modelId="{DF12EEBF-13F3-4D23-B04E-40436D7D5B00}" type="pres">
      <dgm:prSet presAssocID="{D85D40D3-FFDC-4D84-9D3F-61B5D6050D8E}" presName="composite" presStyleCnt="0"/>
      <dgm:spPr/>
    </dgm:pt>
    <dgm:pt modelId="{0FFF7C47-54AF-46F7-91AA-E62EE8D3EE40}" type="pres">
      <dgm:prSet presAssocID="{D85D40D3-FFDC-4D84-9D3F-61B5D6050D8E}" presName="Parent1" presStyleLbl="node1" presStyleIdx="4" presStyleCnt="6">
        <dgm:presLayoutVars>
          <dgm:chMax val="1"/>
          <dgm:chPref val="1"/>
          <dgm:bulletEnabled val="1"/>
        </dgm:presLayoutVars>
      </dgm:prSet>
      <dgm:spPr/>
      <dgm:t>
        <a:bodyPr/>
        <a:lstStyle/>
        <a:p>
          <a:pPr rtl="1"/>
          <a:endParaRPr lang="ar-JO"/>
        </a:p>
      </dgm:t>
    </dgm:pt>
    <dgm:pt modelId="{5C76A616-BBAE-47A3-9BF9-515726F22CCC}" type="pres">
      <dgm:prSet presAssocID="{D85D40D3-FFDC-4D84-9D3F-61B5D6050D8E}" presName="Childtext1" presStyleLbl="revTx" presStyleIdx="2" presStyleCnt="3">
        <dgm:presLayoutVars>
          <dgm:chMax val="0"/>
          <dgm:chPref val="0"/>
          <dgm:bulletEnabled val="1"/>
        </dgm:presLayoutVars>
      </dgm:prSet>
      <dgm:spPr/>
    </dgm:pt>
    <dgm:pt modelId="{D73319BA-B0A4-4FAA-A030-8BD5CE1BA004}" type="pres">
      <dgm:prSet presAssocID="{D85D40D3-FFDC-4D84-9D3F-61B5D6050D8E}" presName="BalanceSpacing" presStyleCnt="0"/>
      <dgm:spPr/>
    </dgm:pt>
    <dgm:pt modelId="{D9A6E846-E226-47BE-B338-B1931ED50ED8}" type="pres">
      <dgm:prSet presAssocID="{D85D40D3-FFDC-4D84-9D3F-61B5D6050D8E}" presName="BalanceSpacing1" presStyleCnt="0"/>
      <dgm:spPr/>
    </dgm:pt>
    <dgm:pt modelId="{CEF0B25F-B7AA-4895-B6A7-B2B5BA6CAB85}" type="pres">
      <dgm:prSet presAssocID="{726075AF-84D9-4E9A-8F44-D8DEE11D4135}" presName="Accent1Text" presStyleLbl="node1" presStyleIdx="5" presStyleCnt="6"/>
      <dgm:spPr/>
      <dgm:t>
        <a:bodyPr/>
        <a:lstStyle/>
        <a:p>
          <a:pPr rtl="1"/>
          <a:endParaRPr lang="ar-JO"/>
        </a:p>
      </dgm:t>
    </dgm:pt>
  </dgm:ptLst>
  <dgm:cxnLst>
    <dgm:cxn modelId="{21331A23-0CAD-406C-9F1C-3BD7E191B9FC}" srcId="{402A5C66-3634-493F-8869-1015AA7CD57F}" destId="{C7AE433D-92FB-4AFD-B439-C6D65E635F01}" srcOrd="0" destOrd="0" parTransId="{0D79AFA2-1538-40F3-BB82-1946E325CFEE}" sibTransId="{63F68D3E-118E-4BD9-BDE1-A80703422A41}"/>
    <dgm:cxn modelId="{22749EB1-1695-4FE6-8C76-EC89BDC458A1}" type="presOf" srcId="{726075AF-84D9-4E9A-8F44-D8DEE11D4135}" destId="{CEF0B25F-B7AA-4895-B6A7-B2B5BA6CAB85}" srcOrd="0" destOrd="0" presId="urn:microsoft.com/office/officeart/2008/layout/AlternatingHexagons"/>
    <dgm:cxn modelId="{5D731C33-EF2E-4109-BAE8-07EED8B714EE}" type="presOf" srcId="{649070E4-EB4F-4468-AA2F-8F71D078E9C2}" destId="{E8061DA1-2D3D-4FBD-94E6-03D78442EBCC}" srcOrd="0" destOrd="0" presId="urn:microsoft.com/office/officeart/2008/layout/AlternatingHexagons"/>
    <dgm:cxn modelId="{11C86EAC-40BA-441A-9633-07AE0129D0D1}" srcId="{402A5C66-3634-493F-8869-1015AA7CD57F}" destId="{649070E4-EB4F-4468-AA2F-8F71D078E9C2}" srcOrd="1" destOrd="0" parTransId="{9E1266EC-EA19-4526-9BF6-B013F4175AB0}" sibTransId="{FA761D3D-E656-43E2-BC78-2BD7538207F7}"/>
    <dgm:cxn modelId="{288D0D8E-1052-4E4E-A82C-95419541A4D0}" type="presOf" srcId="{FA761D3D-E656-43E2-BC78-2BD7538207F7}" destId="{E5ACB7F0-542C-43C3-9716-10744B83983A}" srcOrd="0" destOrd="0" presId="urn:microsoft.com/office/officeart/2008/layout/AlternatingHexagons"/>
    <dgm:cxn modelId="{6CD90E84-6905-407E-A1BC-C7DBA1E2070A}" type="presOf" srcId="{D85D40D3-FFDC-4D84-9D3F-61B5D6050D8E}" destId="{0FFF7C47-54AF-46F7-91AA-E62EE8D3EE40}" srcOrd="0" destOrd="0" presId="urn:microsoft.com/office/officeart/2008/layout/AlternatingHexagons"/>
    <dgm:cxn modelId="{068EFF67-78D9-40B3-8D3A-F89F49785819}" type="presOf" srcId="{402A5C66-3634-493F-8869-1015AA7CD57F}" destId="{0B74023A-8216-4154-9FB9-5539CB2FF470}" srcOrd="0" destOrd="0" presId="urn:microsoft.com/office/officeart/2008/layout/AlternatingHexagons"/>
    <dgm:cxn modelId="{791132DA-B5B2-4BE0-8D08-94E252F5AB76}" type="presOf" srcId="{63F68D3E-118E-4BD9-BDE1-A80703422A41}" destId="{D1857110-F837-4E3F-8172-83DF63E4AD22}" srcOrd="0" destOrd="0" presId="urn:microsoft.com/office/officeart/2008/layout/AlternatingHexagons"/>
    <dgm:cxn modelId="{467681A7-C9AF-4D38-89A0-0DD1D3931B3B}" srcId="{402A5C66-3634-493F-8869-1015AA7CD57F}" destId="{D85D40D3-FFDC-4D84-9D3F-61B5D6050D8E}" srcOrd="2" destOrd="0" parTransId="{126DF260-8339-45AF-8931-C0378A39794E}" sibTransId="{726075AF-84D9-4E9A-8F44-D8DEE11D4135}"/>
    <dgm:cxn modelId="{D4C2EE64-6C86-4E31-BBD4-A3F55626AF60}" type="presOf" srcId="{C7AE433D-92FB-4AFD-B439-C6D65E635F01}" destId="{5EBA9AAE-D33B-40E4-8652-66A9BE92C526}" srcOrd="0" destOrd="0" presId="urn:microsoft.com/office/officeart/2008/layout/AlternatingHexagons"/>
    <dgm:cxn modelId="{F4272EDD-8521-47DF-A2EA-7FABF64967E2}" type="presParOf" srcId="{0B74023A-8216-4154-9FB9-5539CB2FF470}" destId="{44538FB5-BCDE-4587-975A-32CB4E0B39F9}" srcOrd="0" destOrd="0" presId="urn:microsoft.com/office/officeart/2008/layout/AlternatingHexagons"/>
    <dgm:cxn modelId="{C205C6FF-2128-409B-9009-CCB9DDF2D5A5}" type="presParOf" srcId="{44538FB5-BCDE-4587-975A-32CB4E0B39F9}" destId="{5EBA9AAE-D33B-40E4-8652-66A9BE92C526}" srcOrd="0" destOrd="0" presId="urn:microsoft.com/office/officeart/2008/layout/AlternatingHexagons"/>
    <dgm:cxn modelId="{0C2B447B-1B67-48F1-87EF-B17899EFEEFD}" type="presParOf" srcId="{44538FB5-BCDE-4587-975A-32CB4E0B39F9}" destId="{2049513E-88B9-4BD3-B940-9590D6F7A310}" srcOrd="1" destOrd="0" presId="urn:microsoft.com/office/officeart/2008/layout/AlternatingHexagons"/>
    <dgm:cxn modelId="{BBAB7C20-D57C-4FD5-962E-5C07B79DFB13}" type="presParOf" srcId="{44538FB5-BCDE-4587-975A-32CB4E0B39F9}" destId="{E57FC6F6-6CBF-4ED4-BC0D-0A4E03632293}" srcOrd="2" destOrd="0" presId="urn:microsoft.com/office/officeart/2008/layout/AlternatingHexagons"/>
    <dgm:cxn modelId="{D14A50F1-95E5-47A3-AF46-58C8C9E2FA90}" type="presParOf" srcId="{44538FB5-BCDE-4587-975A-32CB4E0B39F9}" destId="{F584D0D1-594D-4D6D-9FCA-B5ABC14B924B}" srcOrd="3" destOrd="0" presId="urn:microsoft.com/office/officeart/2008/layout/AlternatingHexagons"/>
    <dgm:cxn modelId="{4CADAF72-3AD0-44C1-A456-7878BDC0C8FE}" type="presParOf" srcId="{44538FB5-BCDE-4587-975A-32CB4E0B39F9}" destId="{D1857110-F837-4E3F-8172-83DF63E4AD22}" srcOrd="4" destOrd="0" presId="urn:microsoft.com/office/officeart/2008/layout/AlternatingHexagons"/>
    <dgm:cxn modelId="{7F98B8F4-BBE1-44D8-A6B2-74922A7D5DAE}" type="presParOf" srcId="{0B74023A-8216-4154-9FB9-5539CB2FF470}" destId="{91F5FB7C-9AF3-4A5E-8D5B-D68727CC05BD}" srcOrd="1" destOrd="0" presId="urn:microsoft.com/office/officeart/2008/layout/AlternatingHexagons"/>
    <dgm:cxn modelId="{10279003-D0D1-4F07-829E-258CC41221DD}" type="presParOf" srcId="{0B74023A-8216-4154-9FB9-5539CB2FF470}" destId="{7D608B2C-A6B9-4432-8955-7EF40A540219}" srcOrd="2" destOrd="0" presId="urn:microsoft.com/office/officeart/2008/layout/AlternatingHexagons"/>
    <dgm:cxn modelId="{F9456DF4-6CE0-46BB-A4D5-12BF99E01DF5}" type="presParOf" srcId="{7D608B2C-A6B9-4432-8955-7EF40A540219}" destId="{E8061DA1-2D3D-4FBD-94E6-03D78442EBCC}" srcOrd="0" destOrd="0" presId="urn:microsoft.com/office/officeart/2008/layout/AlternatingHexagons"/>
    <dgm:cxn modelId="{EB98C4F6-F197-45EC-9A2F-36A35D537BFF}" type="presParOf" srcId="{7D608B2C-A6B9-4432-8955-7EF40A540219}" destId="{EF8935D4-3C98-49F1-A93A-B66CDCDB9693}" srcOrd="1" destOrd="0" presId="urn:microsoft.com/office/officeart/2008/layout/AlternatingHexagons"/>
    <dgm:cxn modelId="{32D928EB-81FA-443A-A7C9-F1667B1F032C}" type="presParOf" srcId="{7D608B2C-A6B9-4432-8955-7EF40A540219}" destId="{EF9615FA-3184-4B53-AC14-F6FD9CC53AD0}" srcOrd="2" destOrd="0" presId="urn:microsoft.com/office/officeart/2008/layout/AlternatingHexagons"/>
    <dgm:cxn modelId="{CC3736C9-D72F-46B8-8852-82299AAFE530}" type="presParOf" srcId="{7D608B2C-A6B9-4432-8955-7EF40A540219}" destId="{A4C42D5D-8C54-4C85-A260-AE039DC16B86}" srcOrd="3" destOrd="0" presId="urn:microsoft.com/office/officeart/2008/layout/AlternatingHexagons"/>
    <dgm:cxn modelId="{7282B2E2-0030-4E9D-BEBD-26479239B8BF}" type="presParOf" srcId="{7D608B2C-A6B9-4432-8955-7EF40A540219}" destId="{E5ACB7F0-542C-43C3-9716-10744B83983A}" srcOrd="4" destOrd="0" presId="urn:microsoft.com/office/officeart/2008/layout/AlternatingHexagons"/>
    <dgm:cxn modelId="{7E8DA3D5-511F-4CB0-89DF-D2F886CB82FE}" type="presParOf" srcId="{0B74023A-8216-4154-9FB9-5539CB2FF470}" destId="{2DF4AE4F-DBE1-4DED-B43D-33C0A87523F8}" srcOrd="3" destOrd="0" presId="urn:microsoft.com/office/officeart/2008/layout/AlternatingHexagons"/>
    <dgm:cxn modelId="{C7717B32-D16D-41D0-B376-DCF01318300D}" type="presParOf" srcId="{0B74023A-8216-4154-9FB9-5539CB2FF470}" destId="{DF12EEBF-13F3-4D23-B04E-40436D7D5B00}" srcOrd="4" destOrd="0" presId="urn:microsoft.com/office/officeart/2008/layout/AlternatingHexagons"/>
    <dgm:cxn modelId="{A3BE9377-BA8F-458A-8646-A170DE1FB09D}" type="presParOf" srcId="{DF12EEBF-13F3-4D23-B04E-40436D7D5B00}" destId="{0FFF7C47-54AF-46F7-91AA-E62EE8D3EE40}" srcOrd="0" destOrd="0" presId="urn:microsoft.com/office/officeart/2008/layout/AlternatingHexagons"/>
    <dgm:cxn modelId="{8F0185A5-7C87-4C4B-88F7-A5AD665235F1}" type="presParOf" srcId="{DF12EEBF-13F3-4D23-B04E-40436D7D5B00}" destId="{5C76A616-BBAE-47A3-9BF9-515726F22CCC}" srcOrd="1" destOrd="0" presId="urn:microsoft.com/office/officeart/2008/layout/AlternatingHexagons"/>
    <dgm:cxn modelId="{23EF3B97-74A7-477E-B548-E6510BD2FFC5}" type="presParOf" srcId="{DF12EEBF-13F3-4D23-B04E-40436D7D5B00}" destId="{D73319BA-B0A4-4FAA-A030-8BD5CE1BA004}" srcOrd="2" destOrd="0" presId="urn:microsoft.com/office/officeart/2008/layout/AlternatingHexagons"/>
    <dgm:cxn modelId="{4084CE9A-38D5-4F8C-8963-34DF244A384B}" type="presParOf" srcId="{DF12EEBF-13F3-4D23-B04E-40436D7D5B00}" destId="{D9A6E846-E226-47BE-B338-B1931ED50ED8}" srcOrd="3" destOrd="0" presId="urn:microsoft.com/office/officeart/2008/layout/AlternatingHexagons"/>
    <dgm:cxn modelId="{DB2471EB-4D18-4821-B703-EEA0CACC429D}" type="presParOf" srcId="{DF12EEBF-13F3-4D23-B04E-40436D7D5B00}" destId="{CEF0B25F-B7AA-4895-B6A7-B2B5BA6CAB85}"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BFFF95F-69A6-4647-88F5-306E763EF7B1}" type="doc">
      <dgm:prSet loTypeId="urn:microsoft.com/office/officeart/2005/8/layout/hierarchy3" loCatId="list" qsTypeId="urn:microsoft.com/office/officeart/2005/8/quickstyle/3d1" qsCatId="3D" csTypeId="urn:microsoft.com/office/officeart/2005/8/colors/colorful1" csCatId="colorful" phldr="1"/>
      <dgm:spPr/>
      <dgm:t>
        <a:bodyPr/>
        <a:lstStyle/>
        <a:p>
          <a:pPr rtl="1"/>
          <a:endParaRPr lang="ar-JO"/>
        </a:p>
      </dgm:t>
    </dgm:pt>
    <dgm:pt modelId="{A8B66E5F-88C9-48BE-9ADF-313DF64047F7}">
      <dgm:prSet phldrT="[Text]" custT="1"/>
      <dgm:spPr/>
      <dgm:t>
        <a:bodyPr/>
        <a:lstStyle/>
        <a:p>
          <a:pPr rtl="1"/>
          <a:r>
            <a:rPr lang="ar-SA" altLang="ar-JO" sz="3600" b="1" dirty="0" smtClean="0">
              <a:effectLst>
                <a:outerShdw blurRad="38100" dist="38100" dir="2700000" algn="tl">
                  <a:srgbClr val="000000">
                    <a:alpha val="43137"/>
                  </a:srgbClr>
                </a:outerShdw>
              </a:effectLst>
            </a:rPr>
            <a:t>تقسيم الأشياء من حيث الثبات والاستقرار</a:t>
          </a:r>
          <a:endParaRPr lang="ar-JO" sz="3600" dirty="0">
            <a:effectLst>
              <a:outerShdw blurRad="38100" dist="38100" dir="2700000" algn="tl">
                <a:srgbClr val="000000">
                  <a:alpha val="43137"/>
                </a:srgbClr>
              </a:outerShdw>
            </a:effectLst>
          </a:endParaRPr>
        </a:p>
      </dgm:t>
    </dgm:pt>
    <dgm:pt modelId="{B833C1BE-7E8C-40E3-BC25-94C05814C364}" type="parTrans" cxnId="{1F506376-6BE9-4346-87AF-27DFF0A8F877}">
      <dgm:prSet/>
      <dgm:spPr/>
      <dgm:t>
        <a:bodyPr/>
        <a:lstStyle/>
        <a:p>
          <a:pPr rtl="1"/>
          <a:endParaRPr lang="ar-JO"/>
        </a:p>
      </dgm:t>
    </dgm:pt>
    <dgm:pt modelId="{01CA8768-1883-4EAC-8318-6765CF7382AA}" type="sibTrans" cxnId="{1F506376-6BE9-4346-87AF-27DFF0A8F877}">
      <dgm:prSet/>
      <dgm:spPr/>
      <dgm:t>
        <a:bodyPr/>
        <a:lstStyle/>
        <a:p>
          <a:pPr rtl="1"/>
          <a:endParaRPr lang="ar-JO"/>
        </a:p>
      </dgm:t>
    </dgm:pt>
    <dgm:pt modelId="{1B0D2B3D-F482-4576-84FC-9B26E3AE4D26}">
      <dgm:prSet phldrT="[Text]"/>
      <dgm:spPr/>
      <dgm:t>
        <a:bodyPr/>
        <a:lstStyle/>
        <a:p>
          <a:pPr rtl="1"/>
          <a:r>
            <a:rPr lang="ar-JO" dirty="0" smtClean="0"/>
            <a:t>عقار</a:t>
          </a:r>
          <a:endParaRPr lang="ar-JO" dirty="0"/>
        </a:p>
      </dgm:t>
    </dgm:pt>
    <dgm:pt modelId="{329B1AB4-1C21-4AF9-AEA6-8D60259DFF31}" type="parTrans" cxnId="{786328A6-9084-420F-AB47-0E96E85BA987}">
      <dgm:prSet/>
      <dgm:spPr/>
      <dgm:t>
        <a:bodyPr/>
        <a:lstStyle/>
        <a:p>
          <a:pPr rtl="1"/>
          <a:endParaRPr lang="ar-JO"/>
        </a:p>
      </dgm:t>
    </dgm:pt>
    <dgm:pt modelId="{D2B2DAAD-6E63-433D-A5A2-E921944D4A58}" type="sibTrans" cxnId="{786328A6-9084-420F-AB47-0E96E85BA987}">
      <dgm:prSet/>
      <dgm:spPr/>
      <dgm:t>
        <a:bodyPr/>
        <a:lstStyle/>
        <a:p>
          <a:pPr rtl="1"/>
          <a:endParaRPr lang="ar-JO"/>
        </a:p>
      </dgm:t>
    </dgm:pt>
    <dgm:pt modelId="{7E5740BD-A6C2-4B52-BD0B-01BC196CB09D}">
      <dgm:prSet phldrT="[Text]"/>
      <dgm:spPr/>
      <dgm:t>
        <a:bodyPr/>
        <a:lstStyle/>
        <a:p>
          <a:pPr rtl="1"/>
          <a:r>
            <a:rPr lang="ar-JO" dirty="0" smtClean="0"/>
            <a:t>منقول</a:t>
          </a:r>
          <a:endParaRPr lang="ar-JO" dirty="0"/>
        </a:p>
      </dgm:t>
    </dgm:pt>
    <dgm:pt modelId="{CA16BBEA-69EA-4A62-9496-8B16B42F83B6}" type="parTrans" cxnId="{A8F0A6C7-9281-4014-BE9F-DCB1D178B239}">
      <dgm:prSet/>
      <dgm:spPr/>
      <dgm:t>
        <a:bodyPr/>
        <a:lstStyle/>
        <a:p>
          <a:pPr rtl="1"/>
          <a:endParaRPr lang="ar-JO"/>
        </a:p>
      </dgm:t>
    </dgm:pt>
    <dgm:pt modelId="{5D2662DD-8559-42B5-95E3-EF0F0D6E4480}" type="sibTrans" cxnId="{A8F0A6C7-9281-4014-BE9F-DCB1D178B239}">
      <dgm:prSet/>
      <dgm:spPr/>
      <dgm:t>
        <a:bodyPr/>
        <a:lstStyle/>
        <a:p>
          <a:pPr rtl="1"/>
          <a:endParaRPr lang="ar-JO"/>
        </a:p>
      </dgm:t>
    </dgm:pt>
    <dgm:pt modelId="{573B5A29-3732-43DD-8C01-A95715093AD0}" type="pres">
      <dgm:prSet presAssocID="{3BFFF95F-69A6-4647-88F5-306E763EF7B1}" presName="diagram" presStyleCnt="0">
        <dgm:presLayoutVars>
          <dgm:chPref val="1"/>
          <dgm:dir val="rev"/>
          <dgm:animOne val="branch"/>
          <dgm:animLvl val="lvl"/>
          <dgm:resizeHandles/>
        </dgm:presLayoutVars>
      </dgm:prSet>
      <dgm:spPr/>
      <dgm:t>
        <a:bodyPr/>
        <a:lstStyle/>
        <a:p>
          <a:pPr rtl="1"/>
          <a:endParaRPr lang="ar-JO"/>
        </a:p>
      </dgm:t>
    </dgm:pt>
    <dgm:pt modelId="{E88B1FC8-DFB3-4939-8CD4-EDE67F0994C7}" type="pres">
      <dgm:prSet presAssocID="{A8B66E5F-88C9-48BE-9ADF-313DF64047F7}" presName="root" presStyleCnt="0"/>
      <dgm:spPr/>
      <dgm:t>
        <a:bodyPr/>
        <a:lstStyle/>
        <a:p>
          <a:endParaRPr lang="en-US"/>
        </a:p>
      </dgm:t>
    </dgm:pt>
    <dgm:pt modelId="{3D1A5BCE-823B-408B-ABF9-DCF194322127}" type="pres">
      <dgm:prSet presAssocID="{A8B66E5F-88C9-48BE-9ADF-313DF64047F7}" presName="rootComposite" presStyleCnt="0"/>
      <dgm:spPr/>
      <dgm:t>
        <a:bodyPr/>
        <a:lstStyle/>
        <a:p>
          <a:endParaRPr lang="en-US"/>
        </a:p>
      </dgm:t>
    </dgm:pt>
    <dgm:pt modelId="{191CFD2D-1361-4AD6-AB1C-65001937DB06}" type="pres">
      <dgm:prSet presAssocID="{A8B66E5F-88C9-48BE-9ADF-313DF64047F7}" presName="rootText" presStyleLbl="node1" presStyleIdx="0" presStyleCnt="1" custScaleX="220733"/>
      <dgm:spPr/>
      <dgm:t>
        <a:bodyPr/>
        <a:lstStyle/>
        <a:p>
          <a:pPr rtl="1"/>
          <a:endParaRPr lang="ar-JO"/>
        </a:p>
      </dgm:t>
    </dgm:pt>
    <dgm:pt modelId="{C2733BE5-07B3-4077-928F-E85CB77CF544}" type="pres">
      <dgm:prSet presAssocID="{A8B66E5F-88C9-48BE-9ADF-313DF64047F7}" presName="rootConnector" presStyleLbl="node1" presStyleIdx="0" presStyleCnt="1"/>
      <dgm:spPr/>
      <dgm:t>
        <a:bodyPr/>
        <a:lstStyle/>
        <a:p>
          <a:pPr rtl="1"/>
          <a:endParaRPr lang="ar-JO"/>
        </a:p>
      </dgm:t>
    </dgm:pt>
    <dgm:pt modelId="{D7D0B253-0FB1-4998-92A1-D17C0A923F38}" type="pres">
      <dgm:prSet presAssocID="{A8B66E5F-88C9-48BE-9ADF-313DF64047F7}" presName="childShape" presStyleCnt="0"/>
      <dgm:spPr/>
      <dgm:t>
        <a:bodyPr/>
        <a:lstStyle/>
        <a:p>
          <a:endParaRPr lang="en-US"/>
        </a:p>
      </dgm:t>
    </dgm:pt>
    <dgm:pt modelId="{DEE2AC0A-9670-4AB1-B185-73FF4FE06F3E}" type="pres">
      <dgm:prSet presAssocID="{329B1AB4-1C21-4AF9-AEA6-8D60259DFF31}" presName="Name13" presStyleLbl="parChTrans1D2" presStyleIdx="0" presStyleCnt="2"/>
      <dgm:spPr/>
      <dgm:t>
        <a:bodyPr/>
        <a:lstStyle/>
        <a:p>
          <a:pPr rtl="1"/>
          <a:endParaRPr lang="ar-JO"/>
        </a:p>
      </dgm:t>
    </dgm:pt>
    <dgm:pt modelId="{DF13886E-4487-40B3-9EA2-2FE10C17032C}" type="pres">
      <dgm:prSet presAssocID="{1B0D2B3D-F482-4576-84FC-9B26E3AE4D26}" presName="childText" presStyleLbl="bgAcc1" presStyleIdx="0" presStyleCnt="2">
        <dgm:presLayoutVars>
          <dgm:bulletEnabled val="1"/>
        </dgm:presLayoutVars>
      </dgm:prSet>
      <dgm:spPr/>
      <dgm:t>
        <a:bodyPr/>
        <a:lstStyle/>
        <a:p>
          <a:pPr rtl="1"/>
          <a:endParaRPr lang="ar-JO"/>
        </a:p>
      </dgm:t>
    </dgm:pt>
    <dgm:pt modelId="{E3799DEA-77BC-442A-B4AD-D02324F86069}" type="pres">
      <dgm:prSet presAssocID="{CA16BBEA-69EA-4A62-9496-8B16B42F83B6}" presName="Name13" presStyleLbl="parChTrans1D2" presStyleIdx="1" presStyleCnt="2"/>
      <dgm:spPr/>
      <dgm:t>
        <a:bodyPr/>
        <a:lstStyle/>
        <a:p>
          <a:pPr rtl="1"/>
          <a:endParaRPr lang="ar-JO"/>
        </a:p>
      </dgm:t>
    </dgm:pt>
    <dgm:pt modelId="{25226F74-3E0A-41C6-B8B6-9081F445B675}" type="pres">
      <dgm:prSet presAssocID="{7E5740BD-A6C2-4B52-BD0B-01BC196CB09D}" presName="childText" presStyleLbl="bgAcc1" presStyleIdx="1" presStyleCnt="2">
        <dgm:presLayoutVars>
          <dgm:bulletEnabled val="1"/>
        </dgm:presLayoutVars>
      </dgm:prSet>
      <dgm:spPr/>
      <dgm:t>
        <a:bodyPr/>
        <a:lstStyle/>
        <a:p>
          <a:pPr rtl="1"/>
          <a:endParaRPr lang="ar-JO"/>
        </a:p>
      </dgm:t>
    </dgm:pt>
  </dgm:ptLst>
  <dgm:cxnLst>
    <dgm:cxn modelId="{A8F0A6C7-9281-4014-BE9F-DCB1D178B239}" srcId="{A8B66E5F-88C9-48BE-9ADF-313DF64047F7}" destId="{7E5740BD-A6C2-4B52-BD0B-01BC196CB09D}" srcOrd="1" destOrd="0" parTransId="{CA16BBEA-69EA-4A62-9496-8B16B42F83B6}" sibTransId="{5D2662DD-8559-42B5-95E3-EF0F0D6E4480}"/>
    <dgm:cxn modelId="{B498EF22-7E63-4B05-BB9E-FAAF7A47AC4B}" type="presOf" srcId="{3BFFF95F-69A6-4647-88F5-306E763EF7B1}" destId="{573B5A29-3732-43DD-8C01-A95715093AD0}" srcOrd="0" destOrd="0" presId="urn:microsoft.com/office/officeart/2005/8/layout/hierarchy3"/>
    <dgm:cxn modelId="{2A8291D4-DA56-449E-B3EF-E9EB3B6D37A6}" type="presOf" srcId="{329B1AB4-1C21-4AF9-AEA6-8D60259DFF31}" destId="{DEE2AC0A-9670-4AB1-B185-73FF4FE06F3E}" srcOrd="0" destOrd="0" presId="urn:microsoft.com/office/officeart/2005/8/layout/hierarchy3"/>
    <dgm:cxn modelId="{1F506376-6BE9-4346-87AF-27DFF0A8F877}" srcId="{3BFFF95F-69A6-4647-88F5-306E763EF7B1}" destId="{A8B66E5F-88C9-48BE-9ADF-313DF64047F7}" srcOrd="0" destOrd="0" parTransId="{B833C1BE-7E8C-40E3-BC25-94C05814C364}" sibTransId="{01CA8768-1883-4EAC-8318-6765CF7382AA}"/>
    <dgm:cxn modelId="{1C286160-3C47-4E42-814D-1762112C220F}" type="presOf" srcId="{A8B66E5F-88C9-48BE-9ADF-313DF64047F7}" destId="{C2733BE5-07B3-4077-928F-E85CB77CF544}" srcOrd="1" destOrd="0" presId="urn:microsoft.com/office/officeart/2005/8/layout/hierarchy3"/>
    <dgm:cxn modelId="{7E3F9EBA-5B24-48FA-88B6-74F72BFD5C1E}" type="presOf" srcId="{A8B66E5F-88C9-48BE-9ADF-313DF64047F7}" destId="{191CFD2D-1361-4AD6-AB1C-65001937DB06}" srcOrd="0" destOrd="0" presId="urn:microsoft.com/office/officeart/2005/8/layout/hierarchy3"/>
    <dgm:cxn modelId="{4AD549BC-23C2-4E4B-883D-4B9C3D282D90}" type="presOf" srcId="{CA16BBEA-69EA-4A62-9496-8B16B42F83B6}" destId="{E3799DEA-77BC-442A-B4AD-D02324F86069}" srcOrd="0" destOrd="0" presId="urn:microsoft.com/office/officeart/2005/8/layout/hierarchy3"/>
    <dgm:cxn modelId="{F392C972-245D-47E7-A024-5560D14B06CC}" type="presOf" srcId="{1B0D2B3D-F482-4576-84FC-9B26E3AE4D26}" destId="{DF13886E-4487-40B3-9EA2-2FE10C17032C}" srcOrd="0" destOrd="0" presId="urn:microsoft.com/office/officeart/2005/8/layout/hierarchy3"/>
    <dgm:cxn modelId="{0002C8DD-3D79-43EB-8F81-57ED2C9713E8}" type="presOf" srcId="{7E5740BD-A6C2-4B52-BD0B-01BC196CB09D}" destId="{25226F74-3E0A-41C6-B8B6-9081F445B675}" srcOrd="0" destOrd="0" presId="urn:microsoft.com/office/officeart/2005/8/layout/hierarchy3"/>
    <dgm:cxn modelId="{786328A6-9084-420F-AB47-0E96E85BA987}" srcId="{A8B66E5F-88C9-48BE-9ADF-313DF64047F7}" destId="{1B0D2B3D-F482-4576-84FC-9B26E3AE4D26}" srcOrd="0" destOrd="0" parTransId="{329B1AB4-1C21-4AF9-AEA6-8D60259DFF31}" sibTransId="{D2B2DAAD-6E63-433D-A5A2-E921944D4A58}"/>
    <dgm:cxn modelId="{7A46B317-C973-48A0-8528-4C4F1E25F75B}" type="presParOf" srcId="{573B5A29-3732-43DD-8C01-A95715093AD0}" destId="{E88B1FC8-DFB3-4939-8CD4-EDE67F0994C7}" srcOrd="0" destOrd="0" presId="urn:microsoft.com/office/officeart/2005/8/layout/hierarchy3"/>
    <dgm:cxn modelId="{19A8C35B-DA99-40EE-A8B4-F32A8D9792EB}" type="presParOf" srcId="{E88B1FC8-DFB3-4939-8CD4-EDE67F0994C7}" destId="{3D1A5BCE-823B-408B-ABF9-DCF194322127}" srcOrd="0" destOrd="0" presId="urn:microsoft.com/office/officeart/2005/8/layout/hierarchy3"/>
    <dgm:cxn modelId="{E7558129-D7FA-41D3-A589-41A8E47CE3C2}" type="presParOf" srcId="{3D1A5BCE-823B-408B-ABF9-DCF194322127}" destId="{191CFD2D-1361-4AD6-AB1C-65001937DB06}" srcOrd="0" destOrd="0" presId="urn:microsoft.com/office/officeart/2005/8/layout/hierarchy3"/>
    <dgm:cxn modelId="{98FD14D5-3E1D-4904-B7F5-B4FEAFCD4D5E}" type="presParOf" srcId="{3D1A5BCE-823B-408B-ABF9-DCF194322127}" destId="{C2733BE5-07B3-4077-928F-E85CB77CF544}" srcOrd="1" destOrd="0" presId="urn:microsoft.com/office/officeart/2005/8/layout/hierarchy3"/>
    <dgm:cxn modelId="{338892E6-D26D-403A-9436-583400403F0E}" type="presParOf" srcId="{E88B1FC8-DFB3-4939-8CD4-EDE67F0994C7}" destId="{D7D0B253-0FB1-4998-92A1-D17C0A923F38}" srcOrd="1" destOrd="0" presId="urn:microsoft.com/office/officeart/2005/8/layout/hierarchy3"/>
    <dgm:cxn modelId="{E748BC54-EA59-45A8-97D2-78D434A1D3B9}" type="presParOf" srcId="{D7D0B253-0FB1-4998-92A1-D17C0A923F38}" destId="{DEE2AC0A-9670-4AB1-B185-73FF4FE06F3E}" srcOrd="0" destOrd="0" presId="urn:microsoft.com/office/officeart/2005/8/layout/hierarchy3"/>
    <dgm:cxn modelId="{19EBCC30-C421-46FF-9D4D-90A4D50AF52B}" type="presParOf" srcId="{D7D0B253-0FB1-4998-92A1-D17C0A923F38}" destId="{DF13886E-4487-40B3-9EA2-2FE10C17032C}" srcOrd="1" destOrd="0" presId="urn:microsoft.com/office/officeart/2005/8/layout/hierarchy3"/>
    <dgm:cxn modelId="{69E082A1-876A-448F-8710-B37E3A0EE0C6}" type="presParOf" srcId="{D7D0B253-0FB1-4998-92A1-D17C0A923F38}" destId="{E3799DEA-77BC-442A-B4AD-D02324F86069}" srcOrd="2" destOrd="0" presId="urn:microsoft.com/office/officeart/2005/8/layout/hierarchy3"/>
    <dgm:cxn modelId="{AAB74836-E7A1-4689-B69C-9076A69F3D19}" type="presParOf" srcId="{D7D0B253-0FB1-4998-92A1-D17C0A923F38}" destId="{25226F74-3E0A-41C6-B8B6-9081F445B675}"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FEC92F-90A3-48FE-B5E6-BAE949C8AD51}" type="doc">
      <dgm:prSet loTypeId="urn:microsoft.com/office/officeart/2005/8/layout/hierarchy2" loCatId="hierarchy" qsTypeId="urn:microsoft.com/office/officeart/2005/8/quickstyle/3d2" qsCatId="3D" csTypeId="urn:microsoft.com/office/officeart/2005/8/colors/colorful1" csCatId="colorful" phldr="1"/>
      <dgm:spPr/>
      <dgm:t>
        <a:bodyPr/>
        <a:lstStyle/>
        <a:p>
          <a:pPr rtl="1"/>
          <a:endParaRPr lang="ar-JO"/>
        </a:p>
      </dgm:t>
    </dgm:pt>
    <dgm:pt modelId="{785BE296-7911-4BC9-83F3-DBD1805BC42A}">
      <dgm:prSet phldrT="[Text]"/>
      <dgm:spPr/>
      <dgm:t>
        <a:bodyPr/>
        <a:lstStyle/>
        <a:p>
          <a:pPr algn="ctr" rtl="1"/>
          <a:r>
            <a:rPr lang="ar-JO" b="1" dirty="0" smtClean="0">
              <a:effectLst>
                <a:outerShdw blurRad="38100" dist="38100" dir="2700000" algn="tl">
                  <a:srgbClr val="000000">
                    <a:alpha val="43137"/>
                  </a:srgbClr>
                </a:outerShdw>
              </a:effectLst>
            </a:rPr>
            <a:t>العقارات</a:t>
          </a:r>
          <a:endParaRPr lang="ar-JO" b="1" dirty="0">
            <a:effectLst>
              <a:outerShdw blurRad="38100" dist="38100" dir="2700000" algn="tl">
                <a:srgbClr val="000000">
                  <a:alpha val="43137"/>
                </a:srgbClr>
              </a:outerShdw>
            </a:effectLst>
          </a:endParaRPr>
        </a:p>
      </dgm:t>
    </dgm:pt>
    <dgm:pt modelId="{AC6BFC90-CD2A-4022-AE23-C81BCAB7EA14}" type="parTrans" cxnId="{171CF803-3CE8-4D01-AE02-C3A023566D4B}">
      <dgm:prSet/>
      <dgm:spPr/>
      <dgm:t>
        <a:bodyPr/>
        <a:lstStyle/>
        <a:p>
          <a:pPr rtl="1"/>
          <a:endParaRPr lang="ar-JO"/>
        </a:p>
      </dgm:t>
    </dgm:pt>
    <dgm:pt modelId="{FBF1755A-CFDE-43A6-A7FE-B3CE644844C0}" type="sibTrans" cxnId="{171CF803-3CE8-4D01-AE02-C3A023566D4B}">
      <dgm:prSet/>
      <dgm:spPr/>
      <dgm:t>
        <a:bodyPr/>
        <a:lstStyle/>
        <a:p>
          <a:pPr rtl="1"/>
          <a:endParaRPr lang="ar-JO"/>
        </a:p>
      </dgm:t>
    </dgm:pt>
    <dgm:pt modelId="{31B6973D-B761-48EE-A261-FC61CA42A257}">
      <dgm:prSet phldrT="[Text]"/>
      <dgm:spPr/>
      <dgm:t>
        <a:bodyPr/>
        <a:lstStyle/>
        <a:p>
          <a:pPr algn="ctr" rtl="1"/>
          <a:r>
            <a:rPr lang="ar-JO" b="1" smtClean="0">
              <a:effectLst>
                <a:outerShdw blurRad="38100" dist="38100" dir="2700000" algn="tl">
                  <a:srgbClr val="000000">
                    <a:alpha val="43137"/>
                  </a:srgbClr>
                </a:outerShdw>
              </a:effectLst>
            </a:rPr>
            <a:t>العقار بطبيعته</a:t>
          </a:r>
          <a:endParaRPr lang="ar-JO" b="1" dirty="0">
            <a:effectLst>
              <a:outerShdw blurRad="38100" dist="38100" dir="2700000" algn="tl">
                <a:srgbClr val="000000">
                  <a:alpha val="43137"/>
                </a:srgbClr>
              </a:outerShdw>
            </a:effectLst>
          </a:endParaRPr>
        </a:p>
      </dgm:t>
    </dgm:pt>
    <dgm:pt modelId="{7C37CA80-6380-4461-863B-0DDBACFF5DD1}" type="parTrans" cxnId="{644079F7-C175-43F1-AB74-44502FEC875B}">
      <dgm:prSet/>
      <dgm:spPr/>
      <dgm:t>
        <a:bodyPr/>
        <a:lstStyle/>
        <a:p>
          <a:pPr rtl="1"/>
          <a:endParaRPr lang="ar-JO"/>
        </a:p>
      </dgm:t>
    </dgm:pt>
    <dgm:pt modelId="{32E68D56-7F8F-4250-8B9C-4174C2D6569C}" type="sibTrans" cxnId="{644079F7-C175-43F1-AB74-44502FEC875B}">
      <dgm:prSet/>
      <dgm:spPr/>
      <dgm:t>
        <a:bodyPr/>
        <a:lstStyle/>
        <a:p>
          <a:pPr rtl="1"/>
          <a:endParaRPr lang="ar-JO"/>
        </a:p>
      </dgm:t>
    </dgm:pt>
    <dgm:pt modelId="{6FB2530E-730A-45CA-BE1B-02650E58699E}">
      <dgm:prSet phldrT="[Text]"/>
      <dgm:spPr/>
      <dgm:t>
        <a:bodyPr/>
        <a:lstStyle/>
        <a:p>
          <a:pPr algn="ctr" rtl="1"/>
          <a:r>
            <a:rPr lang="ar-JO" b="1" dirty="0" smtClean="0">
              <a:effectLst>
                <a:outerShdw blurRad="38100" dist="38100" dir="2700000" algn="tl">
                  <a:srgbClr val="000000">
                    <a:alpha val="43137"/>
                  </a:srgbClr>
                </a:outerShdw>
              </a:effectLst>
            </a:rPr>
            <a:t>كل شيء مستقر بحيزه ثابت فيه لا يمكن نقله منه دون تلف او تغيير في هيئته </a:t>
          </a:r>
          <a:endParaRPr lang="ar-JO" b="1" dirty="0">
            <a:effectLst>
              <a:outerShdw blurRad="38100" dist="38100" dir="2700000" algn="tl">
                <a:srgbClr val="000000">
                  <a:alpha val="43137"/>
                </a:srgbClr>
              </a:outerShdw>
            </a:effectLst>
          </a:endParaRPr>
        </a:p>
      </dgm:t>
    </dgm:pt>
    <dgm:pt modelId="{CC4378E5-8ADE-4BD4-B8CE-3EE674061E0C}" type="parTrans" cxnId="{5B4DDB22-1896-4587-9346-57E8D5342F2F}">
      <dgm:prSet/>
      <dgm:spPr/>
      <dgm:t>
        <a:bodyPr/>
        <a:lstStyle/>
        <a:p>
          <a:pPr rtl="1"/>
          <a:endParaRPr lang="ar-JO"/>
        </a:p>
      </dgm:t>
    </dgm:pt>
    <dgm:pt modelId="{CB59FE0A-678D-4FEC-832B-38AECD2BD179}" type="sibTrans" cxnId="{5B4DDB22-1896-4587-9346-57E8D5342F2F}">
      <dgm:prSet/>
      <dgm:spPr/>
      <dgm:t>
        <a:bodyPr/>
        <a:lstStyle/>
        <a:p>
          <a:pPr rtl="1"/>
          <a:endParaRPr lang="ar-JO"/>
        </a:p>
      </dgm:t>
    </dgm:pt>
    <dgm:pt modelId="{E50A8651-BBDC-4A57-9FD0-A4D85D24A18D}">
      <dgm:prSet phldrT="[Text]"/>
      <dgm:spPr/>
      <dgm:t>
        <a:bodyPr/>
        <a:lstStyle/>
        <a:p>
          <a:pPr algn="ctr" rtl="1"/>
          <a:r>
            <a:rPr lang="ar-JO" b="1" smtClean="0">
              <a:effectLst>
                <a:outerShdw blurRad="38100" dist="38100" dir="2700000" algn="tl">
                  <a:srgbClr val="000000">
                    <a:alpha val="43137"/>
                  </a:srgbClr>
                </a:outerShdw>
              </a:effectLst>
            </a:rPr>
            <a:t>العقار بالتخصيص</a:t>
          </a:r>
          <a:endParaRPr lang="ar-JO" b="1" dirty="0">
            <a:effectLst>
              <a:outerShdw blurRad="38100" dist="38100" dir="2700000" algn="tl">
                <a:srgbClr val="000000">
                  <a:alpha val="43137"/>
                </a:srgbClr>
              </a:outerShdw>
            </a:effectLst>
          </a:endParaRPr>
        </a:p>
      </dgm:t>
    </dgm:pt>
    <dgm:pt modelId="{99B4376A-E83E-4C71-A151-ACF9C238A432}" type="parTrans" cxnId="{33C76FD0-9E2F-42E4-926A-4E726EE425C2}">
      <dgm:prSet/>
      <dgm:spPr/>
      <dgm:t>
        <a:bodyPr/>
        <a:lstStyle/>
        <a:p>
          <a:pPr rtl="1"/>
          <a:endParaRPr lang="ar-JO"/>
        </a:p>
      </dgm:t>
    </dgm:pt>
    <dgm:pt modelId="{F5314855-8229-4ADA-A6C1-1001677BAFB5}" type="sibTrans" cxnId="{33C76FD0-9E2F-42E4-926A-4E726EE425C2}">
      <dgm:prSet/>
      <dgm:spPr/>
      <dgm:t>
        <a:bodyPr/>
        <a:lstStyle/>
        <a:p>
          <a:pPr rtl="1"/>
          <a:endParaRPr lang="ar-JO"/>
        </a:p>
      </dgm:t>
    </dgm:pt>
    <dgm:pt modelId="{8D1FA301-C6BE-418A-9F29-F3725B1930E0}">
      <dgm:prSet phldrT="[Text]"/>
      <dgm:spPr/>
      <dgm:t>
        <a:bodyPr/>
        <a:lstStyle/>
        <a:p>
          <a:pPr algn="ctr" rtl="1"/>
          <a:r>
            <a:rPr lang="ar-JO" b="1" dirty="0" smtClean="0">
              <a:effectLst>
                <a:outerShdw blurRad="38100" dist="38100" dir="2700000" algn="tl">
                  <a:srgbClr val="000000">
                    <a:alpha val="43137"/>
                  </a:srgbClr>
                </a:outerShdw>
              </a:effectLst>
            </a:rPr>
            <a:t>هو المنقول الذي يضعه مالكه في عقار له رصداً على خدمته واستغلاله ويكون ثابتاً فيه</a:t>
          </a:r>
          <a:endParaRPr lang="ar-JO" b="1" dirty="0">
            <a:effectLst>
              <a:outerShdw blurRad="38100" dist="38100" dir="2700000" algn="tl">
                <a:srgbClr val="000000">
                  <a:alpha val="43137"/>
                </a:srgbClr>
              </a:outerShdw>
            </a:effectLst>
          </a:endParaRPr>
        </a:p>
      </dgm:t>
    </dgm:pt>
    <dgm:pt modelId="{7339F662-06A3-460A-8138-A4FFFA1DA3DB}" type="parTrans" cxnId="{E6972285-605B-4F08-9BE9-90FE23F5A3D7}">
      <dgm:prSet/>
      <dgm:spPr/>
      <dgm:t>
        <a:bodyPr/>
        <a:lstStyle/>
        <a:p>
          <a:pPr rtl="1"/>
          <a:endParaRPr lang="ar-JO"/>
        </a:p>
      </dgm:t>
    </dgm:pt>
    <dgm:pt modelId="{92595318-44A2-499E-A562-FF6B55CA4862}" type="sibTrans" cxnId="{E6972285-605B-4F08-9BE9-90FE23F5A3D7}">
      <dgm:prSet/>
      <dgm:spPr/>
      <dgm:t>
        <a:bodyPr/>
        <a:lstStyle/>
        <a:p>
          <a:pPr rtl="1"/>
          <a:endParaRPr lang="ar-JO"/>
        </a:p>
      </dgm:t>
    </dgm:pt>
    <dgm:pt modelId="{C6DF2EC8-4A48-4739-A3CE-BE58C403A870}" type="pres">
      <dgm:prSet presAssocID="{02FEC92F-90A3-48FE-B5E6-BAE949C8AD51}" presName="diagram" presStyleCnt="0">
        <dgm:presLayoutVars>
          <dgm:chPref val="1"/>
          <dgm:dir val="rev"/>
          <dgm:animOne val="branch"/>
          <dgm:animLvl val="lvl"/>
          <dgm:resizeHandles val="exact"/>
        </dgm:presLayoutVars>
      </dgm:prSet>
      <dgm:spPr/>
      <dgm:t>
        <a:bodyPr/>
        <a:lstStyle/>
        <a:p>
          <a:pPr rtl="1"/>
          <a:endParaRPr lang="ar-JO"/>
        </a:p>
      </dgm:t>
    </dgm:pt>
    <dgm:pt modelId="{6BDE7248-B7BE-4093-BE6C-9A753A71E2AD}" type="pres">
      <dgm:prSet presAssocID="{785BE296-7911-4BC9-83F3-DBD1805BC42A}" presName="root1" presStyleCnt="0"/>
      <dgm:spPr/>
      <dgm:t>
        <a:bodyPr/>
        <a:lstStyle/>
        <a:p>
          <a:pPr rtl="1"/>
          <a:endParaRPr lang="ar-JO"/>
        </a:p>
      </dgm:t>
    </dgm:pt>
    <dgm:pt modelId="{62939FEB-B4FD-4BF1-82B9-D277B893E53A}" type="pres">
      <dgm:prSet presAssocID="{785BE296-7911-4BC9-83F3-DBD1805BC42A}" presName="LevelOneTextNode" presStyleLbl="node0" presStyleIdx="0" presStyleCnt="1" custScaleX="64551" custScaleY="82613">
        <dgm:presLayoutVars>
          <dgm:chPref val="3"/>
        </dgm:presLayoutVars>
      </dgm:prSet>
      <dgm:spPr/>
      <dgm:t>
        <a:bodyPr/>
        <a:lstStyle/>
        <a:p>
          <a:pPr rtl="1"/>
          <a:endParaRPr lang="ar-JO"/>
        </a:p>
      </dgm:t>
    </dgm:pt>
    <dgm:pt modelId="{72BCB74A-29AA-4748-A0A5-569DC8B1A979}" type="pres">
      <dgm:prSet presAssocID="{785BE296-7911-4BC9-83F3-DBD1805BC42A}" presName="level2hierChild" presStyleCnt="0"/>
      <dgm:spPr/>
      <dgm:t>
        <a:bodyPr/>
        <a:lstStyle/>
        <a:p>
          <a:pPr rtl="1"/>
          <a:endParaRPr lang="ar-JO"/>
        </a:p>
      </dgm:t>
    </dgm:pt>
    <dgm:pt modelId="{20471150-205B-4390-BAB2-EB4039D09132}" type="pres">
      <dgm:prSet presAssocID="{7C37CA80-6380-4461-863B-0DDBACFF5DD1}" presName="conn2-1" presStyleLbl="parChTrans1D2" presStyleIdx="0" presStyleCnt="2"/>
      <dgm:spPr/>
      <dgm:t>
        <a:bodyPr/>
        <a:lstStyle/>
        <a:p>
          <a:pPr rtl="1"/>
          <a:endParaRPr lang="ar-JO"/>
        </a:p>
      </dgm:t>
    </dgm:pt>
    <dgm:pt modelId="{505EC820-FFF3-43D1-A10F-494DE4E697F9}" type="pres">
      <dgm:prSet presAssocID="{7C37CA80-6380-4461-863B-0DDBACFF5DD1}" presName="connTx" presStyleLbl="parChTrans1D2" presStyleIdx="0" presStyleCnt="2"/>
      <dgm:spPr/>
      <dgm:t>
        <a:bodyPr/>
        <a:lstStyle/>
        <a:p>
          <a:pPr rtl="1"/>
          <a:endParaRPr lang="ar-JO"/>
        </a:p>
      </dgm:t>
    </dgm:pt>
    <dgm:pt modelId="{88F72B24-9A2B-40A5-B2D8-180E701C0EB1}" type="pres">
      <dgm:prSet presAssocID="{31B6973D-B761-48EE-A261-FC61CA42A257}" presName="root2" presStyleCnt="0"/>
      <dgm:spPr/>
      <dgm:t>
        <a:bodyPr/>
        <a:lstStyle/>
        <a:p>
          <a:pPr rtl="1"/>
          <a:endParaRPr lang="ar-JO"/>
        </a:p>
      </dgm:t>
    </dgm:pt>
    <dgm:pt modelId="{A0E075DE-A162-43F4-84C8-CA4C75778D84}" type="pres">
      <dgm:prSet presAssocID="{31B6973D-B761-48EE-A261-FC61CA42A257}" presName="LevelTwoTextNode" presStyleLbl="node2" presStyleIdx="0" presStyleCnt="2">
        <dgm:presLayoutVars>
          <dgm:chPref val="3"/>
        </dgm:presLayoutVars>
      </dgm:prSet>
      <dgm:spPr/>
      <dgm:t>
        <a:bodyPr/>
        <a:lstStyle/>
        <a:p>
          <a:pPr rtl="1"/>
          <a:endParaRPr lang="ar-JO"/>
        </a:p>
      </dgm:t>
    </dgm:pt>
    <dgm:pt modelId="{292AA7E8-F2D4-4307-9DB1-E74DD1CDDEEE}" type="pres">
      <dgm:prSet presAssocID="{31B6973D-B761-48EE-A261-FC61CA42A257}" presName="level3hierChild" presStyleCnt="0"/>
      <dgm:spPr/>
      <dgm:t>
        <a:bodyPr/>
        <a:lstStyle/>
        <a:p>
          <a:pPr rtl="1"/>
          <a:endParaRPr lang="ar-JO"/>
        </a:p>
      </dgm:t>
    </dgm:pt>
    <dgm:pt modelId="{3DE0F0FA-6092-4DB7-9873-E5F34583C464}" type="pres">
      <dgm:prSet presAssocID="{CC4378E5-8ADE-4BD4-B8CE-3EE674061E0C}" presName="conn2-1" presStyleLbl="parChTrans1D3" presStyleIdx="0" presStyleCnt="2"/>
      <dgm:spPr/>
      <dgm:t>
        <a:bodyPr/>
        <a:lstStyle/>
        <a:p>
          <a:pPr rtl="1"/>
          <a:endParaRPr lang="ar-JO"/>
        </a:p>
      </dgm:t>
    </dgm:pt>
    <dgm:pt modelId="{5B266BEE-651E-42B6-BEB4-DA4FB27D9319}" type="pres">
      <dgm:prSet presAssocID="{CC4378E5-8ADE-4BD4-B8CE-3EE674061E0C}" presName="connTx" presStyleLbl="parChTrans1D3" presStyleIdx="0" presStyleCnt="2"/>
      <dgm:spPr/>
      <dgm:t>
        <a:bodyPr/>
        <a:lstStyle/>
        <a:p>
          <a:pPr rtl="1"/>
          <a:endParaRPr lang="ar-JO"/>
        </a:p>
      </dgm:t>
    </dgm:pt>
    <dgm:pt modelId="{C8735150-7BDC-43B6-9475-4990C151905C}" type="pres">
      <dgm:prSet presAssocID="{6FB2530E-730A-45CA-BE1B-02650E58699E}" presName="root2" presStyleCnt="0"/>
      <dgm:spPr/>
      <dgm:t>
        <a:bodyPr/>
        <a:lstStyle/>
        <a:p>
          <a:pPr rtl="1"/>
          <a:endParaRPr lang="ar-JO"/>
        </a:p>
      </dgm:t>
    </dgm:pt>
    <dgm:pt modelId="{D9B68D0A-81F6-440B-B9E1-DC99E6695E38}" type="pres">
      <dgm:prSet presAssocID="{6FB2530E-730A-45CA-BE1B-02650E58699E}" presName="LevelTwoTextNode" presStyleLbl="node3" presStyleIdx="0" presStyleCnt="2" custScaleY="206034">
        <dgm:presLayoutVars>
          <dgm:chPref val="3"/>
        </dgm:presLayoutVars>
      </dgm:prSet>
      <dgm:spPr/>
      <dgm:t>
        <a:bodyPr/>
        <a:lstStyle/>
        <a:p>
          <a:pPr rtl="1"/>
          <a:endParaRPr lang="ar-JO"/>
        </a:p>
      </dgm:t>
    </dgm:pt>
    <dgm:pt modelId="{75B850DE-0CC5-4973-A1B6-3DF5508D0CDE}" type="pres">
      <dgm:prSet presAssocID="{6FB2530E-730A-45CA-BE1B-02650E58699E}" presName="level3hierChild" presStyleCnt="0"/>
      <dgm:spPr/>
      <dgm:t>
        <a:bodyPr/>
        <a:lstStyle/>
        <a:p>
          <a:pPr rtl="1"/>
          <a:endParaRPr lang="ar-JO"/>
        </a:p>
      </dgm:t>
    </dgm:pt>
    <dgm:pt modelId="{B387AEE2-1708-42B5-B15F-B2F9908778CC}" type="pres">
      <dgm:prSet presAssocID="{99B4376A-E83E-4C71-A151-ACF9C238A432}" presName="conn2-1" presStyleLbl="parChTrans1D2" presStyleIdx="1" presStyleCnt="2"/>
      <dgm:spPr/>
      <dgm:t>
        <a:bodyPr/>
        <a:lstStyle/>
        <a:p>
          <a:pPr rtl="1"/>
          <a:endParaRPr lang="ar-JO"/>
        </a:p>
      </dgm:t>
    </dgm:pt>
    <dgm:pt modelId="{2DD1CC7A-E16D-4974-8EC5-61D53DE8A276}" type="pres">
      <dgm:prSet presAssocID="{99B4376A-E83E-4C71-A151-ACF9C238A432}" presName="connTx" presStyleLbl="parChTrans1D2" presStyleIdx="1" presStyleCnt="2"/>
      <dgm:spPr/>
      <dgm:t>
        <a:bodyPr/>
        <a:lstStyle/>
        <a:p>
          <a:pPr rtl="1"/>
          <a:endParaRPr lang="ar-JO"/>
        </a:p>
      </dgm:t>
    </dgm:pt>
    <dgm:pt modelId="{D3E98363-4371-4FC8-BE61-0C6CFE582C87}" type="pres">
      <dgm:prSet presAssocID="{E50A8651-BBDC-4A57-9FD0-A4D85D24A18D}" presName="root2" presStyleCnt="0"/>
      <dgm:spPr/>
      <dgm:t>
        <a:bodyPr/>
        <a:lstStyle/>
        <a:p>
          <a:pPr rtl="1"/>
          <a:endParaRPr lang="ar-JO"/>
        </a:p>
      </dgm:t>
    </dgm:pt>
    <dgm:pt modelId="{09AB30CD-857E-4AF6-89EE-AE95D87D0701}" type="pres">
      <dgm:prSet presAssocID="{E50A8651-BBDC-4A57-9FD0-A4D85D24A18D}" presName="LevelTwoTextNode" presStyleLbl="node2" presStyleIdx="1" presStyleCnt="2">
        <dgm:presLayoutVars>
          <dgm:chPref val="3"/>
        </dgm:presLayoutVars>
      </dgm:prSet>
      <dgm:spPr/>
      <dgm:t>
        <a:bodyPr/>
        <a:lstStyle/>
        <a:p>
          <a:pPr rtl="1"/>
          <a:endParaRPr lang="ar-JO"/>
        </a:p>
      </dgm:t>
    </dgm:pt>
    <dgm:pt modelId="{10CB1627-50F8-4387-B4D3-64B87677D787}" type="pres">
      <dgm:prSet presAssocID="{E50A8651-BBDC-4A57-9FD0-A4D85D24A18D}" presName="level3hierChild" presStyleCnt="0"/>
      <dgm:spPr/>
      <dgm:t>
        <a:bodyPr/>
        <a:lstStyle/>
        <a:p>
          <a:pPr rtl="1"/>
          <a:endParaRPr lang="ar-JO"/>
        </a:p>
      </dgm:t>
    </dgm:pt>
    <dgm:pt modelId="{599E9D88-0F8A-4AFF-8B8E-0054E1EEFBCE}" type="pres">
      <dgm:prSet presAssocID="{7339F662-06A3-460A-8138-A4FFFA1DA3DB}" presName="conn2-1" presStyleLbl="parChTrans1D3" presStyleIdx="1" presStyleCnt="2"/>
      <dgm:spPr/>
      <dgm:t>
        <a:bodyPr/>
        <a:lstStyle/>
        <a:p>
          <a:pPr rtl="1"/>
          <a:endParaRPr lang="ar-JO"/>
        </a:p>
      </dgm:t>
    </dgm:pt>
    <dgm:pt modelId="{DD6E8EB4-79A1-4BA9-9F96-DD5BF038D54E}" type="pres">
      <dgm:prSet presAssocID="{7339F662-06A3-460A-8138-A4FFFA1DA3DB}" presName="connTx" presStyleLbl="parChTrans1D3" presStyleIdx="1" presStyleCnt="2"/>
      <dgm:spPr/>
      <dgm:t>
        <a:bodyPr/>
        <a:lstStyle/>
        <a:p>
          <a:pPr rtl="1"/>
          <a:endParaRPr lang="ar-JO"/>
        </a:p>
      </dgm:t>
    </dgm:pt>
    <dgm:pt modelId="{503378DD-A4EE-4BC4-B778-10A94250D2AB}" type="pres">
      <dgm:prSet presAssocID="{8D1FA301-C6BE-418A-9F29-F3725B1930E0}" presName="root2" presStyleCnt="0"/>
      <dgm:spPr/>
      <dgm:t>
        <a:bodyPr/>
        <a:lstStyle/>
        <a:p>
          <a:pPr rtl="1"/>
          <a:endParaRPr lang="ar-JO"/>
        </a:p>
      </dgm:t>
    </dgm:pt>
    <dgm:pt modelId="{5034D1DF-EA9E-4AD2-B8C7-C98F7BEFCE0A}" type="pres">
      <dgm:prSet presAssocID="{8D1FA301-C6BE-418A-9F29-F3725B1930E0}" presName="LevelTwoTextNode" presStyleLbl="node3" presStyleIdx="1" presStyleCnt="2" custScaleY="150090">
        <dgm:presLayoutVars>
          <dgm:chPref val="3"/>
        </dgm:presLayoutVars>
      </dgm:prSet>
      <dgm:spPr/>
      <dgm:t>
        <a:bodyPr/>
        <a:lstStyle/>
        <a:p>
          <a:pPr rtl="1"/>
          <a:endParaRPr lang="ar-JO"/>
        </a:p>
      </dgm:t>
    </dgm:pt>
    <dgm:pt modelId="{73A0733F-B6AD-486D-A210-FE42ABE1702C}" type="pres">
      <dgm:prSet presAssocID="{8D1FA301-C6BE-418A-9F29-F3725B1930E0}" presName="level3hierChild" presStyleCnt="0"/>
      <dgm:spPr/>
      <dgm:t>
        <a:bodyPr/>
        <a:lstStyle/>
        <a:p>
          <a:pPr rtl="1"/>
          <a:endParaRPr lang="ar-JO"/>
        </a:p>
      </dgm:t>
    </dgm:pt>
  </dgm:ptLst>
  <dgm:cxnLst>
    <dgm:cxn modelId="{8D56463E-9531-438A-ADF0-5388C6FEA91C}" type="presOf" srcId="{785BE296-7911-4BC9-83F3-DBD1805BC42A}" destId="{62939FEB-B4FD-4BF1-82B9-D277B893E53A}" srcOrd="0" destOrd="0" presId="urn:microsoft.com/office/officeart/2005/8/layout/hierarchy2"/>
    <dgm:cxn modelId="{B3DF1842-D0DA-4824-8594-A19C5AFC9398}" type="presOf" srcId="{31B6973D-B761-48EE-A261-FC61CA42A257}" destId="{A0E075DE-A162-43F4-84C8-CA4C75778D84}" srcOrd="0" destOrd="0" presId="urn:microsoft.com/office/officeart/2005/8/layout/hierarchy2"/>
    <dgm:cxn modelId="{644079F7-C175-43F1-AB74-44502FEC875B}" srcId="{785BE296-7911-4BC9-83F3-DBD1805BC42A}" destId="{31B6973D-B761-48EE-A261-FC61CA42A257}" srcOrd="0" destOrd="0" parTransId="{7C37CA80-6380-4461-863B-0DDBACFF5DD1}" sibTransId="{32E68D56-7F8F-4250-8B9C-4174C2D6569C}"/>
    <dgm:cxn modelId="{476CC5EA-3ACC-408B-B8DE-060B1BFC6FC1}" type="presOf" srcId="{E50A8651-BBDC-4A57-9FD0-A4D85D24A18D}" destId="{09AB30CD-857E-4AF6-89EE-AE95D87D0701}" srcOrd="0" destOrd="0" presId="urn:microsoft.com/office/officeart/2005/8/layout/hierarchy2"/>
    <dgm:cxn modelId="{315AE105-BD78-4AAE-8D4C-729DF4A0AB96}" type="presOf" srcId="{8D1FA301-C6BE-418A-9F29-F3725B1930E0}" destId="{5034D1DF-EA9E-4AD2-B8C7-C98F7BEFCE0A}" srcOrd="0" destOrd="0" presId="urn:microsoft.com/office/officeart/2005/8/layout/hierarchy2"/>
    <dgm:cxn modelId="{171CF803-3CE8-4D01-AE02-C3A023566D4B}" srcId="{02FEC92F-90A3-48FE-B5E6-BAE949C8AD51}" destId="{785BE296-7911-4BC9-83F3-DBD1805BC42A}" srcOrd="0" destOrd="0" parTransId="{AC6BFC90-CD2A-4022-AE23-C81BCAB7EA14}" sibTransId="{FBF1755A-CFDE-43A6-A7FE-B3CE644844C0}"/>
    <dgm:cxn modelId="{33C76FD0-9E2F-42E4-926A-4E726EE425C2}" srcId="{785BE296-7911-4BC9-83F3-DBD1805BC42A}" destId="{E50A8651-BBDC-4A57-9FD0-A4D85D24A18D}" srcOrd="1" destOrd="0" parTransId="{99B4376A-E83E-4C71-A151-ACF9C238A432}" sibTransId="{F5314855-8229-4ADA-A6C1-1001677BAFB5}"/>
    <dgm:cxn modelId="{A72EE0E8-6BB0-40FA-8D66-089949D2FFF4}" type="presOf" srcId="{CC4378E5-8ADE-4BD4-B8CE-3EE674061E0C}" destId="{3DE0F0FA-6092-4DB7-9873-E5F34583C464}" srcOrd="0" destOrd="0" presId="urn:microsoft.com/office/officeart/2005/8/layout/hierarchy2"/>
    <dgm:cxn modelId="{D11AA7EC-9A70-495E-A5A0-BCE7B0493E02}" type="presOf" srcId="{7339F662-06A3-460A-8138-A4FFFA1DA3DB}" destId="{599E9D88-0F8A-4AFF-8B8E-0054E1EEFBCE}" srcOrd="0" destOrd="0" presId="urn:microsoft.com/office/officeart/2005/8/layout/hierarchy2"/>
    <dgm:cxn modelId="{A111969E-7920-439C-80CB-8F118F299EE2}" type="presOf" srcId="{99B4376A-E83E-4C71-A151-ACF9C238A432}" destId="{2DD1CC7A-E16D-4974-8EC5-61D53DE8A276}" srcOrd="1" destOrd="0" presId="urn:microsoft.com/office/officeart/2005/8/layout/hierarchy2"/>
    <dgm:cxn modelId="{6200F27E-1D9B-44A8-A2BC-30AF47A10F47}" type="presOf" srcId="{02FEC92F-90A3-48FE-B5E6-BAE949C8AD51}" destId="{C6DF2EC8-4A48-4739-A3CE-BE58C403A870}" srcOrd="0" destOrd="0" presId="urn:microsoft.com/office/officeart/2005/8/layout/hierarchy2"/>
    <dgm:cxn modelId="{9E569B46-0D93-4424-BF79-63A68A009E15}" type="presOf" srcId="{7339F662-06A3-460A-8138-A4FFFA1DA3DB}" destId="{DD6E8EB4-79A1-4BA9-9F96-DD5BF038D54E}" srcOrd="1" destOrd="0" presId="urn:microsoft.com/office/officeart/2005/8/layout/hierarchy2"/>
    <dgm:cxn modelId="{2E86E220-FF5C-4AE1-BF25-6BE5F09FB4D1}" type="presOf" srcId="{7C37CA80-6380-4461-863B-0DDBACFF5DD1}" destId="{505EC820-FFF3-43D1-A10F-494DE4E697F9}" srcOrd="1" destOrd="0" presId="urn:microsoft.com/office/officeart/2005/8/layout/hierarchy2"/>
    <dgm:cxn modelId="{5B4DDB22-1896-4587-9346-57E8D5342F2F}" srcId="{31B6973D-B761-48EE-A261-FC61CA42A257}" destId="{6FB2530E-730A-45CA-BE1B-02650E58699E}" srcOrd="0" destOrd="0" parTransId="{CC4378E5-8ADE-4BD4-B8CE-3EE674061E0C}" sibTransId="{CB59FE0A-678D-4FEC-832B-38AECD2BD179}"/>
    <dgm:cxn modelId="{E6972285-605B-4F08-9BE9-90FE23F5A3D7}" srcId="{E50A8651-BBDC-4A57-9FD0-A4D85D24A18D}" destId="{8D1FA301-C6BE-418A-9F29-F3725B1930E0}" srcOrd="0" destOrd="0" parTransId="{7339F662-06A3-460A-8138-A4FFFA1DA3DB}" sibTransId="{92595318-44A2-499E-A562-FF6B55CA4862}"/>
    <dgm:cxn modelId="{42923909-E4E2-47F3-92FA-2C9C55F38986}" type="presOf" srcId="{6FB2530E-730A-45CA-BE1B-02650E58699E}" destId="{D9B68D0A-81F6-440B-B9E1-DC99E6695E38}" srcOrd="0" destOrd="0" presId="urn:microsoft.com/office/officeart/2005/8/layout/hierarchy2"/>
    <dgm:cxn modelId="{E9D747EC-E001-49F3-BBE5-E8E7A8BC33B6}" type="presOf" srcId="{99B4376A-E83E-4C71-A151-ACF9C238A432}" destId="{B387AEE2-1708-42B5-B15F-B2F9908778CC}" srcOrd="0" destOrd="0" presId="urn:microsoft.com/office/officeart/2005/8/layout/hierarchy2"/>
    <dgm:cxn modelId="{AA92FCE7-D550-46A3-89D5-90E3D2F9FEB5}" type="presOf" srcId="{7C37CA80-6380-4461-863B-0DDBACFF5DD1}" destId="{20471150-205B-4390-BAB2-EB4039D09132}" srcOrd="0" destOrd="0" presId="urn:microsoft.com/office/officeart/2005/8/layout/hierarchy2"/>
    <dgm:cxn modelId="{815F1348-1D26-4682-9EF5-36E4E0A040B2}" type="presOf" srcId="{CC4378E5-8ADE-4BD4-B8CE-3EE674061E0C}" destId="{5B266BEE-651E-42B6-BEB4-DA4FB27D9319}" srcOrd="1" destOrd="0" presId="urn:microsoft.com/office/officeart/2005/8/layout/hierarchy2"/>
    <dgm:cxn modelId="{A3269096-3D8C-415B-8391-2989DBF3D3AB}" type="presParOf" srcId="{C6DF2EC8-4A48-4739-A3CE-BE58C403A870}" destId="{6BDE7248-B7BE-4093-BE6C-9A753A71E2AD}" srcOrd="0" destOrd="0" presId="urn:microsoft.com/office/officeart/2005/8/layout/hierarchy2"/>
    <dgm:cxn modelId="{50541BF1-6125-49A7-A015-BC71145CD016}" type="presParOf" srcId="{6BDE7248-B7BE-4093-BE6C-9A753A71E2AD}" destId="{62939FEB-B4FD-4BF1-82B9-D277B893E53A}" srcOrd="0" destOrd="0" presId="urn:microsoft.com/office/officeart/2005/8/layout/hierarchy2"/>
    <dgm:cxn modelId="{3B62AEBD-06E3-492D-8033-3450773EFB37}" type="presParOf" srcId="{6BDE7248-B7BE-4093-BE6C-9A753A71E2AD}" destId="{72BCB74A-29AA-4748-A0A5-569DC8B1A979}" srcOrd="1" destOrd="0" presId="urn:microsoft.com/office/officeart/2005/8/layout/hierarchy2"/>
    <dgm:cxn modelId="{432E99B3-DA54-4CCC-AE0C-0ABCC4AA34E9}" type="presParOf" srcId="{72BCB74A-29AA-4748-A0A5-569DC8B1A979}" destId="{20471150-205B-4390-BAB2-EB4039D09132}" srcOrd="0" destOrd="0" presId="urn:microsoft.com/office/officeart/2005/8/layout/hierarchy2"/>
    <dgm:cxn modelId="{F4DF9CBD-D799-46C8-AE6B-0A303EB259CA}" type="presParOf" srcId="{20471150-205B-4390-BAB2-EB4039D09132}" destId="{505EC820-FFF3-43D1-A10F-494DE4E697F9}" srcOrd="0" destOrd="0" presId="urn:microsoft.com/office/officeart/2005/8/layout/hierarchy2"/>
    <dgm:cxn modelId="{52EDADEB-2ABD-4D01-ABA3-26268EBB9DE5}" type="presParOf" srcId="{72BCB74A-29AA-4748-A0A5-569DC8B1A979}" destId="{88F72B24-9A2B-40A5-B2D8-180E701C0EB1}" srcOrd="1" destOrd="0" presId="urn:microsoft.com/office/officeart/2005/8/layout/hierarchy2"/>
    <dgm:cxn modelId="{D3CD9AC0-76E9-43DF-AE7A-09945B2226E5}" type="presParOf" srcId="{88F72B24-9A2B-40A5-B2D8-180E701C0EB1}" destId="{A0E075DE-A162-43F4-84C8-CA4C75778D84}" srcOrd="0" destOrd="0" presId="urn:microsoft.com/office/officeart/2005/8/layout/hierarchy2"/>
    <dgm:cxn modelId="{EA1E406F-3405-4FA8-A0E7-68EBBBC1F4BC}" type="presParOf" srcId="{88F72B24-9A2B-40A5-B2D8-180E701C0EB1}" destId="{292AA7E8-F2D4-4307-9DB1-E74DD1CDDEEE}" srcOrd="1" destOrd="0" presId="urn:microsoft.com/office/officeart/2005/8/layout/hierarchy2"/>
    <dgm:cxn modelId="{9539115C-5E61-40B7-98E8-5F1C1C624A56}" type="presParOf" srcId="{292AA7E8-F2D4-4307-9DB1-E74DD1CDDEEE}" destId="{3DE0F0FA-6092-4DB7-9873-E5F34583C464}" srcOrd="0" destOrd="0" presId="urn:microsoft.com/office/officeart/2005/8/layout/hierarchy2"/>
    <dgm:cxn modelId="{3191BB1C-4E75-4BC6-A074-D2368751B8E6}" type="presParOf" srcId="{3DE0F0FA-6092-4DB7-9873-E5F34583C464}" destId="{5B266BEE-651E-42B6-BEB4-DA4FB27D9319}" srcOrd="0" destOrd="0" presId="urn:microsoft.com/office/officeart/2005/8/layout/hierarchy2"/>
    <dgm:cxn modelId="{3FC5E7E6-CA9C-4275-A134-B8FC5FD575D3}" type="presParOf" srcId="{292AA7E8-F2D4-4307-9DB1-E74DD1CDDEEE}" destId="{C8735150-7BDC-43B6-9475-4990C151905C}" srcOrd="1" destOrd="0" presId="urn:microsoft.com/office/officeart/2005/8/layout/hierarchy2"/>
    <dgm:cxn modelId="{080612E1-A832-4092-BC58-82B2D5DA93A4}" type="presParOf" srcId="{C8735150-7BDC-43B6-9475-4990C151905C}" destId="{D9B68D0A-81F6-440B-B9E1-DC99E6695E38}" srcOrd="0" destOrd="0" presId="urn:microsoft.com/office/officeart/2005/8/layout/hierarchy2"/>
    <dgm:cxn modelId="{C40E1A43-4BA2-4805-AD6E-D2C7BAB41D9B}" type="presParOf" srcId="{C8735150-7BDC-43B6-9475-4990C151905C}" destId="{75B850DE-0CC5-4973-A1B6-3DF5508D0CDE}" srcOrd="1" destOrd="0" presId="urn:microsoft.com/office/officeart/2005/8/layout/hierarchy2"/>
    <dgm:cxn modelId="{3B590E38-912D-4804-A9A9-26ED9315E8B1}" type="presParOf" srcId="{72BCB74A-29AA-4748-A0A5-569DC8B1A979}" destId="{B387AEE2-1708-42B5-B15F-B2F9908778CC}" srcOrd="2" destOrd="0" presId="urn:microsoft.com/office/officeart/2005/8/layout/hierarchy2"/>
    <dgm:cxn modelId="{84146C74-76B6-4C12-A5BD-C933D67A60DB}" type="presParOf" srcId="{B387AEE2-1708-42B5-B15F-B2F9908778CC}" destId="{2DD1CC7A-E16D-4974-8EC5-61D53DE8A276}" srcOrd="0" destOrd="0" presId="urn:microsoft.com/office/officeart/2005/8/layout/hierarchy2"/>
    <dgm:cxn modelId="{A76040F7-8294-4BF5-9A12-5F5F90A2063F}" type="presParOf" srcId="{72BCB74A-29AA-4748-A0A5-569DC8B1A979}" destId="{D3E98363-4371-4FC8-BE61-0C6CFE582C87}" srcOrd="3" destOrd="0" presId="urn:microsoft.com/office/officeart/2005/8/layout/hierarchy2"/>
    <dgm:cxn modelId="{9C87A672-DC9D-4AFF-908C-D042530E3CA4}" type="presParOf" srcId="{D3E98363-4371-4FC8-BE61-0C6CFE582C87}" destId="{09AB30CD-857E-4AF6-89EE-AE95D87D0701}" srcOrd="0" destOrd="0" presId="urn:microsoft.com/office/officeart/2005/8/layout/hierarchy2"/>
    <dgm:cxn modelId="{E84F46DA-AC84-440D-B5E2-622AFF98CDA9}" type="presParOf" srcId="{D3E98363-4371-4FC8-BE61-0C6CFE582C87}" destId="{10CB1627-50F8-4387-B4D3-64B87677D787}" srcOrd="1" destOrd="0" presId="urn:microsoft.com/office/officeart/2005/8/layout/hierarchy2"/>
    <dgm:cxn modelId="{C06CF0AA-B1A1-4DF0-8460-8E4E018AD9EE}" type="presParOf" srcId="{10CB1627-50F8-4387-B4D3-64B87677D787}" destId="{599E9D88-0F8A-4AFF-8B8E-0054E1EEFBCE}" srcOrd="0" destOrd="0" presId="urn:microsoft.com/office/officeart/2005/8/layout/hierarchy2"/>
    <dgm:cxn modelId="{6B435B89-8EB7-404E-93E8-94F204BE8908}" type="presParOf" srcId="{599E9D88-0F8A-4AFF-8B8E-0054E1EEFBCE}" destId="{DD6E8EB4-79A1-4BA9-9F96-DD5BF038D54E}" srcOrd="0" destOrd="0" presId="urn:microsoft.com/office/officeart/2005/8/layout/hierarchy2"/>
    <dgm:cxn modelId="{98312580-1EF6-4B5C-B515-F02EEFFE44EF}" type="presParOf" srcId="{10CB1627-50F8-4387-B4D3-64B87677D787}" destId="{503378DD-A4EE-4BC4-B778-10A94250D2AB}" srcOrd="1" destOrd="0" presId="urn:microsoft.com/office/officeart/2005/8/layout/hierarchy2"/>
    <dgm:cxn modelId="{7D8229DC-9465-4029-B597-726D51DB84DD}" type="presParOf" srcId="{503378DD-A4EE-4BC4-B778-10A94250D2AB}" destId="{5034D1DF-EA9E-4AD2-B8C7-C98F7BEFCE0A}" srcOrd="0" destOrd="0" presId="urn:microsoft.com/office/officeart/2005/8/layout/hierarchy2"/>
    <dgm:cxn modelId="{2C5F8041-9446-4011-A464-CCDE684FD611}" type="presParOf" srcId="{503378DD-A4EE-4BC4-B778-10A94250D2AB}" destId="{73A0733F-B6AD-486D-A210-FE42ABE1702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2FEC92F-90A3-48FE-B5E6-BAE949C8AD51}" type="doc">
      <dgm:prSet loTypeId="urn:microsoft.com/office/officeart/2005/8/layout/hierarchy2" loCatId="hierarchy" qsTypeId="urn:microsoft.com/office/officeart/2005/8/quickstyle/3d2" qsCatId="3D" csTypeId="urn:microsoft.com/office/officeart/2005/8/colors/colorful1" csCatId="colorful" phldr="1"/>
      <dgm:spPr/>
      <dgm:t>
        <a:bodyPr/>
        <a:lstStyle/>
        <a:p>
          <a:pPr rtl="1"/>
          <a:endParaRPr lang="ar-JO"/>
        </a:p>
      </dgm:t>
    </dgm:pt>
    <dgm:pt modelId="{785BE296-7911-4BC9-83F3-DBD1805BC42A}">
      <dgm:prSet phldrT="[Text]"/>
      <dgm:spPr/>
      <dgm:t>
        <a:bodyPr/>
        <a:lstStyle/>
        <a:p>
          <a:pPr algn="ctr" rtl="1"/>
          <a:r>
            <a:rPr lang="ar-JO" b="1" dirty="0" smtClean="0">
              <a:effectLst>
                <a:outerShdw blurRad="38100" dist="38100" dir="2700000" algn="tl">
                  <a:srgbClr val="000000">
                    <a:alpha val="43137"/>
                  </a:srgbClr>
                </a:outerShdw>
              </a:effectLst>
            </a:rPr>
            <a:t> المنقول</a:t>
          </a:r>
          <a:endParaRPr lang="ar-JO" b="1" dirty="0">
            <a:effectLst>
              <a:outerShdw blurRad="38100" dist="38100" dir="2700000" algn="tl">
                <a:srgbClr val="000000">
                  <a:alpha val="43137"/>
                </a:srgbClr>
              </a:outerShdw>
            </a:effectLst>
          </a:endParaRPr>
        </a:p>
      </dgm:t>
    </dgm:pt>
    <dgm:pt modelId="{AC6BFC90-CD2A-4022-AE23-C81BCAB7EA14}" type="parTrans" cxnId="{171CF803-3CE8-4D01-AE02-C3A023566D4B}">
      <dgm:prSet/>
      <dgm:spPr/>
      <dgm:t>
        <a:bodyPr/>
        <a:lstStyle/>
        <a:p>
          <a:pPr rtl="1"/>
          <a:endParaRPr lang="ar-JO" b="1">
            <a:effectLst>
              <a:outerShdw blurRad="38100" dist="38100" dir="2700000" algn="tl">
                <a:srgbClr val="000000">
                  <a:alpha val="43137"/>
                </a:srgbClr>
              </a:outerShdw>
            </a:effectLst>
          </a:endParaRPr>
        </a:p>
      </dgm:t>
    </dgm:pt>
    <dgm:pt modelId="{FBF1755A-CFDE-43A6-A7FE-B3CE644844C0}" type="sibTrans" cxnId="{171CF803-3CE8-4D01-AE02-C3A023566D4B}">
      <dgm:prSet/>
      <dgm:spPr/>
      <dgm:t>
        <a:bodyPr/>
        <a:lstStyle/>
        <a:p>
          <a:pPr rtl="1"/>
          <a:endParaRPr lang="ar-JO" b="1">
            <a:effectLst>
              <a:outerShdw blurRad="38100" dist="38100" dir="2700000" algn="tl">
                <a:srgbClr val="000000">
                  <a:alpha val="43137"/>
                </a:srgbClr>
              </a:outerShdw>
            </a:effectLst>
          </a:endParaRPr>
        </a:p>
      </dgm:t>
    </dgm:pt>
    <dgm:pt modelId="{31B6973D-B761-48EE-A261-FC61CA42A257}">
      <dgm:prSet phldrT="[Text]"/>
      <dgm:spPr/>
      <dgm:t>
        <a:bodyPr/>
        <a:lstStyle/>
        <a:p>
          <a:pPr algn="ctr" rtl="1"/>
          <a:r>
            <a:rPr lang="ar-JO" b="1" smtClean="0">
              <a:effectLst>
                <a:outerShdw blurRad="38100" dist="38100" dir="2700000" algn="tl">
                  <a:srgbClr val="000000">
                    <a:alpha val="43137"/>
                  </a:srgbClr>
                </a:outerShdw>
              </a:effectLst>
            </a:rPr>
            <a:t>المنقول بطبيعته</a:t>
          </a:r>
          <a:endParaRPr lang="ar-JO" b="1" dirty="0">
            <a:effectLst>
              <a:outerShdw blurRad="38100" dist="38100" dir="2700000" algn="tl">
                <a:srgbClr val="000000">
                  <a:alpha val="43137"/>
                </a:srgbClr>
              </a:outerShdw>
            </a:effectLst>
          </a:endParaRPr>
        </a:p>
      </dgm:t>
    </dgm:pt>
    <dgm:pt modelId="{7C37CA80-6380-4461-863B-0DDBACFF5DD1}" type="parTrans" cxnId="{644079F7-C175-43F1-AB74-44502FEC875B}">
      <dgm:prSet/>
      <dgm:spPr/>
      <dgm:t>
        <a:bodyPr/>
        <a:lstStyle/>
        <a:p>
          <a:pPr rtl="1"/>
          <a:endParaRPr lang="ar-JO" b="1">
            <a:effectLst>
              <a:outerShdw blurRad="38100" dist="38100" dir="2700000" algn="tl">
                <a:srgbClr val="000000">
                  <a:alpha val="43137"/>
                </a:srgbClr>
              </a:outerShdw>
            </a:effectLst>
          </a:endParaRPr>
        </a:p>
      </dgm:t>
    </dgm:pt>
    <dgm:pt modelId="{32E68D56-7F8F-4250-8B9C-4174C2D6569C}" type="sibTrans" cxnId="{644079F7-C175-43F1-AB74-44502FEC875B}">
      <dgm:prSet/>
      <dgm:spPr/>
      <dgm:t>
        <a:bodyPr/>
        <a:lstStyle/>
        <a:p>
          <a:pPr rtl="1"/>
          <a:endParaRPr lang="ar-JO" b="1">
            <a:effectLst>
              <a:outerShdw blurRad="38100" dist="38100" dir="2700000" algn="tl">
                <a:srgbClr val="000000">
                  <a:alpha val="43137"/>
                </a:srgbClr>
              </a:outerShdw>
            </a:effectLst>
          </a:endParaRPr>
        </a:p>
      </dgm:t>
    </dgm:pt>
    <dgm:pt modelId="{6FB2530E-730A-45CA-BE1B-02650E58699E}">
      <dgm:prSet phldrT="[Text]"/>
      <dgm:spPr/>
      <dgm:t>
        <a:bodyPr/>
        <a:lstStyle/>
        <a:p>
          <a:pPr algn="ctr" rtl="1"/>
          <a:r>
            <a:rPr lang="ar-SA" altLang="ar-JO" b="1" dirty="0" smtClean="0">
              <a:effectLst>
                <a:outerShdw blurRad="38100" dist="38100" dir="2700000" algn="tl">
                  <a:srgbClr val="000000">
                    <a:alpha val="43137"/>
                  </a:srgbClr>
                </a:outerShdw>
              </a:effectLst>
            </a:rPr>
            <a:t>وهي الأشياء المتحركة التي يمكن نقلها من مكان لآخر دون أن تتعرض للتلف، والتي لم ترصد لخدمة عقار أو ألصقت به على وجه الدوام</a:t>
          </a:r>
          <a:endParaRPr lang="ar-JO" b="1" dirty="0">
            <a:effectLst>
              <a:outerShdw blurRad="38100" dist="38100" dir="2700000" algn="tl">
                <a:srgbClr val="000000">
                  <a:alpha val="43137"/>
                </a:srgbClr>
              </a:outerShdw>
            </a:effectLst>
          </a:endParaRPr>
        </a:p>
      </dgm:t>
    </dgm:pt>
    <dgm:pt modelId="{CC4378E5-8ADE-4BD4-B8CE-3EE674061E0C}" type="parTrans" cxnId="{5B4DDB22-1896-4587-9346-57E8D5342F2F}">
      <dgm:prSet/>
      <dgm:spPr/>
      <dgm:t>
        <a:bodyPr/>
        <a:lstStyle/>
        <a:p>
          <a:pPr rtl="1"/>
          <a:endParaRPr lang="ar-JO" b="1">
            <a:effectLst>
              <a:outerShdw blurRad="38100" dist="38100" dir="2700000" algn="tl">
                <a:srgbClr val="000000">
                  <a:alpha val="43137"/>
                </a:srgbClr>
              </a:outerShdw>
            </a:effectLst>
          </a:endParaRPr>
        </a:p>
      </dgm:t>
    </dgm:pt>
    <dgm:pt modelId="{CB59FE0A-678D-4FEC-832B-38AECD2BD179}" type="sibTrans" cxnId="{5B4DDB22-1896-4587-9346-57E8D5342F2F}">
      <dgm:prSet/>
      <dgm:spPr/>
      <dgm:t>
        <a:bodyPr/>
        <a:lstStyle/>
        <a:p>
          <a:pPr rtl="1"/>
          <a:endParaRPr lang="ar-JO" b="1">
            <a:effectLst>
              <a:outerShdw blurRad="38100" dist="38100" dir="2700000" algn="tl">
                <a:srgbClr val="000000">
                  <a:alpha val="43137"/>
                </a:srgbClr>
              </a:outerShdw>
            </a:effectLst>
          </a:endParaRPr>
        </a:p>
      </dgm:t>
    </dgm:pt>
    <dgm:pt modelId="{E50A8651-BBDC-4A57-9FD0-A4D85D24A18D}">
      <dgm:prSet phldrT="[Text]"/>
      <dgm:spPr/>
      <dgm:t>
        <a:bodyPr/>
        <a:lstStyle/>
        <a:p>
          <a:pPr algn="ctr" rtl="1"/>
          <a:r>
            <a:rPr lang="ar-JO" b="1" dirty="0" smtClean="0">
              <a:effectLst>
                <a:outerShdw blurRad="38100" dist="38100" dir="2700000" algn="tl">
                  <a:srgbClr val="000000">
                    <a:alpha val="43137"/>
                  </a:srgbClr>
                </a:outerShdw>
              </a:effectLst>
            </a:rPr>
            <a:t>المنقول بحسب المآل</a:t>
          </a:r>
          <a:endParaRPr lang="ar-JO" b="1" dirty="0">
            <a:effectLst>
              <a:outerShdw blurRad="38100" dist="38100" dir="2700000" algn="tl">
                <a:srgbClr val="000000">
                  <a:alpha val="43137"/>
                </a:srgbClr>
              </a:outerShdw>
            </a:effectLst>
          </a:endParaRPr>
        </a:p>
      </dgm:t>
    </dgm:pt>
    <dgm:pt modelId="{99B4376A-E83E-4C71-A151-ACF9C238A432}" type="parTrans" cxnId="{33C76FD0-9E2F-42E4-926A-4E726EE425C2}">
      <dgm:prSet/>
      <dgm:spPr/>
      <dgm:t>
        <a:bodyPr/>
        <a:lstStyle/>
        <a:p>
          <a:pPr rtl="1"/>
          <a:endParaRPr lang="ar-JO" b="1">
            <a:effectLst>
              <a:outerShdw blurRad="38100" dist="38100" dir="2700000" algn="tl">
                <a:srgbClr val="000000">
                  <a:alpha val="43137"/>
                </a:srgbClr>
              </a:outerShdw>
            </a:effectLst>
          </a:endParaRPr>
        </a:p>
      </dgm:t>
    </dgm:pt>
    <dgm:pt modelId="{F5314855-8229-4ADA-A6C1-1001677BAFB5}" type="sibTrans" cxnId="{33C76FD0-9E2F-42E4-926A-4E726EE425C2}">
      <dgm:prSet/>
      <dgm:spPr/>
      <dgm:t>
        <a:bodyPr/>
        <a:lstStyle/>
        <a:p>
          <a:pPr rtl="1"/>
          <a:endParaRPr lang="ar-JO" b="1">
            <a:effectLst>
              <a:outerShdw blurRad="38100" dist="38100" dir="2700000" algn="tl">
                <a:srgbClr val="000000">
                  <a:alpha val="43137"/>
                </a:srgbClr>
              </a:outerShdw>
            </a:effectLst>
          </a:endParaRPr>
        </a:p>
      </dgm:t>
    </dgm:pt>
    <dgm:pt modelId="{8D1FA301-C6BE-418A-9F29-F3725B1930E0}">
      <dgm:prSet phldrT="[Text]"/>
      <dgm:spPr/>
      <dgm:t>
        <a:bodyPr/>
        <a:lstStyle/>
        <a:p>
          <a:pPr algn="ctr" rtl="1"/>
          <a:r>
            <a:rPr lang="ar-SA" altLang="ar-JO" b="1" smtClean="0">
              <a:effectLst>
                <a:outerShdw blurRad="38100" dist="38100" dir="2700000" algn="tl">
                  <a:srgbClr val="000000">
                    <a:alpha val="43137"/>
                  </a:srgbClr>
                </a:outerShdw>
              </a:effectLst>
            </a:rPr>
            <a:t>هو في الأصل عقار لكنه متوقع أن يصبح منقولاً مثل الأشجار المعدة للقطع والبناء المعد للهدم </a:t>
          </a:r>
          <a:endParaRPr lang="ar-JO" b="1" dirty="0">
            <a:effectLst>
              <a:outerShdw blurRad="38100" dist="38100" dir="2700000" algn="tl">
                <a:srgbClr val="000000">
                  <a:alpha val="43137"/>
                </a:srgbClr>
              </a:outerShdw>
            </a:effectLst>
          </a:endParaRPr>
        </a:p>
      </dgm:t>
    </dgm:pt>
    <dgm:pt modelId="{7339F662-06A3-460A-8138-A4FFFA1DA3DB}" type="parTrans" cxnId="{E6972285-605B-4F08-9BE9-90FE23F5A3D7}">
      <dgm:prSet/>
      <dgm:spPr/>
      <dgm:t>
        <a:bodyPr/>
        <a:lstStyle/>
        <a:p>
          <a:pPr rtl="1"/>
          <a:endParaRPr lang="ar-JO" b="1">
            <a:effectLst>
              <a:outerShdw blurRad="38100" dist="38100" dir="2700000" algn="tl">
                <a:srgbClr val="000000">
                  <a:alpha val="43137"/>
                </a:srgbClr>
              </a:outerShdw>
            </a:effectLst>
          </a:endParaRPr>
        </a:p>
      </dgm:t>
    </dgm:pt>
    <dgm:pt modelId="{92595318-44A2-499E-A562-FF6B55CA4862}" type="sibTrans" cxnId="{E6972285-605B-4F08-9BE9-90FE23F5A3D7}">
      <dgm:prSet/>
      <dgm:spPr/>
      <dgm:t>
        <a:bodyPr/>
        <a:lstStyle/>
        <a:p>
          <a:pPr rtl="1"/>
          <a:endParaRPr lang="ar-JO" b="1">
            <a:effectLst>
              <a:outerShdw blurRad="38100" dist="38100" dir="2700000" algn="tl">
                <a:srgbClr val="000000">
                  <a:alpha val="43137"/>
                </a:srgbClr>
              </a:outerShdw>
            </a:effectLst>
          </a:endParaRPr>
        </a:p>
      </dgm:t>
    </dgm:pt>
    <dgm:pt modelId="{C6DF2EC8-4A48-4739-A3CE-BE58C403A870}" type="pres">
      <dgm:prSet presAssocID="{02FEC92F-90A3-48FE-B5E6-BAE949C8AD51}" presName="diagram" presStyleCnt="0">
        <dgm:presLayoutVars>
          <dgm:chPref val="1"/>
          <dgm:dir val="rev"/>
          <dgm:animOne val="branch"/>
          <dgm:animLvl val="lvl"/>
          <dgm:resizeHandles val="exact"/>
        </dgm:presLayoutVars>
      </dgm:prSet>
      <dgm:spPr/>
      <dgm:t>
        <a:bodyPr/>
        <a:lstStyle/>
        <a:p>
          <a:pPr rtl="1"/>
          <a:endParaRPr lang="ar-JO"/>
        </a:p>
      </dgm:t>
    </dgm:pt>
    <dgm:pt modelId="{6BDE7248-B7BE-4093-BE6C-9A753A71E2AD}" type="pres">
      <dgm:prSet presAssocID="{785BE296-7911-4BC9-83F3-DBD1805BC42A}" presName="root1" presStyleCnt="0"/>
      <dgm:spPr/>
      <dgm:t>
        <a:bodyPr/>
        <a:lstStyle/>
        <a:p>
          <a:pPr rtl="1"/>
          <a:endParaRPr lang="ar-JO"/>
        </a:p>
      </dgm:t>
    </dgm:pt>
    <dgm:pt modelId="{62939FEB-B4FD-4BF1-82B9-D277B893E53A}" type="pres">
      <dgm:prSet presAssocID="{785BE296-7911-4BC9-83F3-DBD1805BC42A}" presName="LevelOneTextNode" presStyleLbl="node0" presStyleIdx="0" presStyleCnt="1" custScaleX="54222" custScaleY="87357">
        <dgm:presLayoutVars>
          <dgm:chPref val="3"/>
        </dgm:presLayoutVars>
      </dgm:prSet>
      <dgm:spPr/>
      <dgm:t>
        <a:bodyPr/>
        <a:lstStyle/>
        <a:p>
          <a:pPr rtl="1"/>
          <a:endParaRPr lang="ar-JO"/>
        </a:p>
      </dgm:t>
    </dgm:pt>
    <dgm:pt modelId="{72BCB74A-29AA-4748-A0A5-569DC8B1A979}" type="pres">
      <dgm:prSet presAssocID="{785BE296-7911-4BC9-83F3-DBD1805BC42A}" presName="level2hierChild" presStyleCnt="0"/>
      <dgm:spPr/>
      <dgm:t>
        <a:bodyPr/>
        <a:lstStyle/>
        <a:p>
          <a:pPr rtl="1"/>
          <a:endParaRPr lang="ar-JO"/>
        </a:p>
      </dgm:t>
    </dgm:pt>
    <dgm:pt modelId="{20471150-205B-4390-BAB2-EB4039D09132}" type="pres">
      <dgm:prSet presAssocID="{7C37CA80-6380-4461-863B-0DDBACFF5DD1}" presName="conn2-1" presStyleLbl="parChTrans1D2" presStyleIdx="0" presStyleCnt="2"/>
      <dgm:spPr/>
      <dgm:t>
        <a:bodyPr/>
        <a:lstStyle/>
        <a:p>
          <a:pPr rtl="1"/>
          <a:endParaRPr lang="ar-JO"/>
        </a:p>
      </dgm:t>
    </dgm:pt>
    <dgm:pt modelId="{505EC820-FFF3-43D1-A10F-494DE4E697F9}" type="pres">
      <dgm:prSet presAssocID="{7C37CA80-6380-4461-863B-0DDBACFF5DD1}" presName="connTx" presStyleLbl="parChTrans1D2" presStyleIdx="0" presStyleCnt="2"/>
      <dgm:spPr/>
      <dgm:t>
        <a:bodyPr/>
        <a:lstStyle/>
        <a:p>
          <a:pPr rtl="1"/>
          <a:endParaRPr lang="ar-JO"/>
        </a:p>
      </dgm:t>
    </dgm:pt>
    <dgm:pt modelId="{88F72B24-9A2B-40A5-B2D8-180E701C0EB1}" type="pres">
      <dgm:prSet presAssocID="{31B6973D-B761-48EE-A261-FC61CA42A257}" presName="root2" presStyleCnt="0"/>
      <dgm:spPr/>
      <dgm:t>
        <a:bodyPr/>
        <a:lstStyle/>
        <a:p>
          <a:pPr rtl="1"/>
          <a:endParaRPr lang="ar-JO"/>
        </a:p>
      </dgm:t>
    </dgm:pt>
    <dgm:pt modelId="{A0E075DE-A162-43F4-84C8-CA4C75778D84}" type="pres">
      <dgm:prSet presAssocID="{31B6973D-B761-48EE-A261-FC61CA42A257}" presName="LevelTwoTextNode" presStyleLbl="node2" presStyleIdx="0" presStyleCnt="2">
        <dgm:presLayoutVars>
          <dgm:chPref val="3"/>
        </dgm:presLayoutVars>
      </dgm:prSet>
      <dgm:spPr/>
      <dgm:t>
        <a:bodyPr/>
        <a:lstStyle/>
        <a:p>
          <a:pPr rtl="1"/>
          <a:endParaRPr lang="ar-JO"/>
        </a:p>
      </dgm:t>
    </dgm:pt>
    <dgm:pt modelId="{292AA7E8-F2D4-4307-9DB1-E74DD1CDDEEE}" type="pres">
      <dgm:prSet presAssocID="{31B6973D-B761-48EE-A261-FC61CA42A257}" presName="level3hierChild" presStyleCnt="0"/>
      <dgm:spPr/>
      <dgm:t>
        <a:bodyPr/>
        <a:lstStyle/>
        <a:p>
          <a:pPr rtl="1"/>
          <a:endParaRPr lang="ar-JO"/>
        </a:p>
      </dgm:t>
    </dgm:pt>
    <dgm:pt modelId="{3DE0F0FA-6092-4DB7-9873-E5F34583C464}" type="pres">
      <dgm:prSet presAssocID="{CC4378E5-8ADE-4BD4-B8CE-3EE674061E0C}" presName="conn2-1" presStyleLbl="parChTrans1D3" presStyleIdx="0" presStyleCnt="2"/>
      <dgm:spPr/>
      <dgm:t>
        <a:bodyPr/>
        <a:lstStyle/>
        <a:p>
          <a:pPr rtl="1"/>
          <a:endParaRPr lang="ar-JO"/>
        </a:p>
      </dgm:t>
    </dgm:pt>
    <dgm:pt modelId="{5B266BEE-651E-42B6-BEB4-DA4FB27D9319}" type="pres">
      <dgm:prSet presAssocID="{CC4378E5-8ADE-4BD4-B8CE-3EE674061E0C}" presName="connTx" presStyleLbl="parChTrans1D3" presStyleIdx="0" presStyleCnt="2"/>
      <dgm:spPr/>
      <dgm:t>
        <a:bodyPr/>
        <a:lstStyle/>
        <a:p>
          <a:pPr rtl="1"/>
          <a:endParaRPr lang="ar-JO"/>
        </a:p>
      </dgm:t>
    </dgm:pt>
    <dgm:pt modelId="{C8735150-7BDC-43B6-9475-4990C151905C}" type="pres">
      <dgm:prSet presAssocID="{6FB2530E-730A-45CA-BE1B-02650E58699E}" presName="root2" presStyleCnt="0"/>
      <dgm:spPr/>
      <dgm:t>
        <a:bodyPr/>
        <a:lstStyle/>
        <a:p>
          <a:pPr rtl="1"/>
          <a:endParaRPr lang="ar-JO"/>
        </a:p>
      </dgm:t>
    </dgm:pt>
    <dgm:pt modelId="{D9B68D0A-81F6-440B-B9E1-DC99E6695E38}" type="pres">
      <dgm:prSet presAssocID="{6FB2530E-730A-45CA-BE1B-02650E58699E}" presName="LevelTwoTextNode" presStyleLbl="node3" presStyleIdx="0" presStyleCnt="2" custScaleY="250451">
        <dgm:presLayoutVars>
          <dgm:chPref val="3"/>
        </dgm:presLayoutVars>
      </dgm:prSet>
      <dgm:spPr/>
      <dgm:t>
        <a:bodyPr/>
        <a:lstStyle/>
        <a:p>
          <a:pPr rtl="1"/>
          <a:endParaRPr lang="ar-JO"/>
        </a:p>
      </dgm:t>
    </dgm:pt>
    <dgm:pt modelId="{75B850DE-0CC5-4973-A1B6-3DF5508D0CDE}" type="pres">
      <dgm:prSet presAssocID="{6FB2530E-730A-45CA-BE1B-02650E58699E}" presName="level3hierChild" presStyleCnt="0"/>
      <dgm:spPr/>
      <dgm:t>
        <a:bodyPr/>
        <a:lstStyle/>
        <a:p>
          <a:pPr rtl="1"/>
          <a:endParaRPr lang="ar-JO"/>
        </a:p>
      </dgm:t>
    </dgm:pt>
    <dgm:pt modelId="{B387AEE2-1708-42B5-B15F-B2F9908778CC}" type="pres">
      <dgm:prSet presAssocID="{99B4376A-E83E-4C71-A151-ACF9C238A432}" presName="conn2-1" presStyleLbl="parChTrans1D2" presStyleIdx="1" presStyleCnt="2"/>
      <dgm:spPr/>
      <dgm:t>
        <a:bodyPr/>
        <a:lstStyle/>
        <a:p>
          <a:pPr rtl="1"/>
          <a:endParaRPr lang="ar-JO"/>
        </a:p>
      </dgm:t>
    </dgm:pt>
    <dgm:pt modelId="{2DD1CC7A-E16D-4974-8EC5-61D53DE8A276}" type="pres">
      <dgm:prSet presAssocID="{99B4376A-E83E-4C71-A151-ACF9C238A432}" presName="connTx" presStyleLbl="parChTrans1D2" presStyleIdx="1" presStyleCnt="2"/>
      <dgm:spPr/>
      <dgm:t>
        <a:bodyPr/>
        <a:lstStyle/>
        <a:p>
          <a:pPr rtl="1"/>
          <a:endParaRPr lang="ar-JO"/>
        </a:p>
      </dgm:t>
    </dgm:pt>
    <dgm:pt modelId="{D3E98363-4371-4FC8-BE61-0C6CFE582C87}" type="pres">
      <dgm:prSet presAssocID="{E50A8651-BBDC-4A57-9FD0-A4D85D24A18D}" presName="root2" presStyleCnt="0"/>
      <dgm:spPr/>
      <dgm:t>
        <a:bodyPr/>
        <a:lstStyle/>
        <a:p>
          <a:pPr rtl="1"/>
          <a:endParaRPr lang="ar-JO"/>
        </a:p>
      </dgm:t>
    </dgm:pt>
    <dgm:pt modelId="{09AB30CD-857E-4AF6-89EE-AE95D87D0701}" type="pres">
      <dgm:prSet presAssocID="{E50A8651-BBDC-4A57-9FD0-A4D85D24A18D}" presName="LevelTwoTextNode" presStyleLbl="node2" presStyleIdx="1" presStyleCnt="2">
        <dgm:presLayoutVars>
          <dgm:chPref val="3"/>
        </dgm:presLayoutVars>
      </dgm:prSet>
      <dgm:spPr/>
      <dgm:t>
        <a:bodyPr/>
        <a:lstStyle/>
        <a:p>
          <a:pPr rtl="1"/>
          <a:endParaRPr lang="ar-JO"/>
        </a:p>
      </dgm:t>
    </dgm:pt>
    <dgm:pt modelId="{10CB1627-50F8-4387-B4D3-64B87677D787}" type="pres">
      <dgm:prSet presAssocID="{E50A8651-BBDC-4A57-9FD0-A4D85D24A18D}" presName="level3hierChild" presStyleCnt="0"/>
      <dgm:spPr/>
      <dgm:t>
        <a:bodyPr/>
        <a:lstStyle/>
        <a:p>
          <a:pPr rtl="1"/>
          <a:endParaRPr lang="ar-JO"/>
        </a:p>
      </dgm:t>
    </dgm:pt>
    <dgm:pt modelId="{599E9D88-0F8A-4AFF-8B8E-0054E1EEFBCE}" type="pres">
      <dgm:prSet presAssocID="{7339F662-06A3-460A-8138-A4FFFA1DA3DB}" presName="conn2-1" presStyleLbl="parChTrans1D3" presStyleIdx="1" presStyleCnt="2"/>
      <dgm:spPr/>
      <dgm:t>
        <a:bodyPr/>
        <a:lstStyle/>
        <a:p>
          <a:pPr rtl="1"/>
          <a:endParaRPr lang="ar-JO"/>
        </a:p>
      </dgm:t>
    </dgm:pt>
    <dgm:pt modelId="{DD6E8EB4-79A1-4BA9-9F96-DD5BF038D54E}" type="pres">
      <dgm:prSet presAssocID="{7339F662-06A3-460A-8138-A4FFFA1DA3DB}" presName="connTx" presStyleLbl="parChTrans1D3" presStyleIdx="1" presStyleCnt="2"/>
      <dgm:spPr/>
      <dgm:t>
        <a:bodyPr/>
        <a:lstStyle/>
        <a:p>
          <a:pPr rtl="1"/>
          <a:endParaRPr lang="ar-JO"/>
        </a:p>
      </dgm:t>
    </dgm:pt>
    <dgm:pt modelId="{503378DD-A4EE-4BC4-B778-10A94250D2AB}" type="pres">
      <dgm:prSet presAssocID="{8D1FA301-C6BE-418A-9F29-F3725B1930E0}" presName="root2" presStyleCnt="0"/>
      <dgm:spPr/>
      <dgm:t>
        <a:bodyPr/>
        <a:lstStyle/>
        <a:p>
          <a:pPr rtl="1"/>
          <a:endParaRPr lang="ar-JO"/>
        </a:p>
      </dgm:t>
    </dgm:pt>
    <dgm:pt modelId="{5034D1DF-EA9E-4AD2-B8C7-C98F7BEFCE0A}" type="pres">
      <dgm:prSet presAssocID="{8D1FA301-C6BE-418A-9F29-F3725B1930E0}" presName="LevelTwoTextNode" presStyleLbl="node3" presStyleIdx="1" presStyleCnt="2" custScaleY="246403">
        <dgm:presLayoutVars>
          <dgm:chPref val="3"/>
        </dgm:presLayoutVars>
      </dgm:prSet>
      <dgm:spPr/>
      <dgm:t>
        <a:bodyPr/>
        <a:lstStyle/>
        <a:p>
          <a:pPr rtl="1"/>
          <a:endParaRPr lang="ar-JO"/>
        </a:p>
      </dgm:t>
    </dgm:pt>
    <dgm:pt modelId="{73A0733F-B6AD-486D-A210-FE42ABE1702C}" type="pres">
      <dgm:prSet presAssocID="{8D1FA301-C6BE-418A-9F29-F3725B1930E0}" presName="level3hierChild" presStyleCnt="0"/>
      <dgm:spPr/>
      <dgm:t>
        <a:bodyPr/>
        <a:lstStyle/>
        <a:p>
          <a:pPr rtl="1"/>
          <a:endParaRPr lang="ar-JO"/>
        </a:p>
      </dgm:t>
    </dgm:pt>
  </dgm:ptLst>
  <dgm:cxnLst>
    <dgm:cxn modelId="{87CC0D4E-9493-44C6-B920-F0D5209A62B6}" type="presOf" srcId="{7339F662-06A3-460A-8138-A4FFFA1DA3DB}" destId="{599E9D88-0F8A-4AFF-8B8E-0054E1EEFBCE}" srcOrd="0" destOrd="0" presId="urn:microsoft.com/office/officeart/2005/8/layout/hierarchy2"/>
    <dgm:cxn modelId="{108940C5-38C7-41D1-97AC-4BE79EF0EC24}" type="presOf" srcId="{7339F662-06A3-460A-8138-A4FFFA1DA3DB}" destId="{DD6E8EB4-79A1-4BA9-9F96-DD5BF038D54E}" srcOrd="1" destOrd="0" presId="urn:microsoft.com/office/officeart/2005/8/layout/hierarchy2"/>
    <dgm:cxn modelId="{35721E07-9684-459E-A09F-FFE9A11C311F}" type="presOf" srcId="{CC4378E5-8ADE-4BD4-B8CE-3EE674061E0C}" destId="{5B266BEE-651E-42B6-BEB4-DA4FB27D9319}" srcOrd="1" destOrd="0" presId="urn:microsoft.com/office/officeart/2005/8/layout/hierarchy2"/>
    <dgm:cxn modelId="{9D9F78A9-D046-471B-8D82-66DE7CCD0AEB}" type="presOf" srcId="{7C37CA80-6380-4461-863B-0DDBACFF5DD1}" destId="{20471150-205B-4390-BAB2-EB4039D09132}" srcOrd="0" destOrd="0" presId="urn:microsoft.com/office/officeart/2005/8/layout/hierarchy2"/>
    <dgm:cxn modelId="{171CF803-3CE8-4D01-AE02-C3A023566D4B}" srcId="{02FEC92F-90A3-48FE-B5E6-BAE949C8AD51}" destId="{785BE296-7911-4BC9-83F3-DBD1805BC42A}" srcOrd="0" destOrd="0" parTransId="{AC6BFC90-CD2A-4022-AE23-C81BCAB7EA14}" sibTransId="{FBF1755A-CFDE-43A6-A7FE-B3CE644844C0}"/>
    <dgm:cxn modelId="{8F637DE2-7B95-4657-AC94-2B0F3FE852B7}" type="presOf" srcId="{6FB2530E-730A-45CA-BE1B-02650E58699E}" destId="{D9B68D0A-81F6-440B-B9E1-DC99E6695E38}" srcOrd="0" destOrd="0" presId="urn:microsoft.com/office/officeart/2005/8/layout/hierarchy2"/>
    <dgm:cxn modelId="{BB1FD43E-F03E-40E2-9F7A-20EE64EF684E}" type="presOf" srcId="{CC4378E5-8ADE-4BD4-B8CE-3EE674061E0C}" destId="{3DE0F0FA-6092-4DB7-9873-E5F34583C464}" srcOrd="0" destOrd="0" presId="urn:microsoft.com/office/officeart/2005/8/layout/hierarchy2"/>
    <dgm:cxn modelId="{5B4DDB22-1896-4587-9346-57E8D5342F2F}" srcId="{31B6973D-B761-48EE-A261-FC61CA42A257}" destId="{6FB2530E-730A-45CA-BE1B-02650E58699E}" srcOrd="0" destOrd="0" parTransId="{CC4378E5-8ADE-4BD4-B8CE-3EE674061E0C}" sibTransId="{CB59FE0A-678D-4FEC-832B-38AECD2BD179}"/>
    <dgm:cxn modelId="{644079F7-C175-43F1-AB74-44502FEC875B}" srcId="{785BE296-7911-4BC9-83F3-DBD1805BC42A}" destId="{31B6973D-B761-48EE-A261-FC61CA42A257}" srcOrd="0" destOrd="0" parTransId="{7C37CA80-6380-4461-863B-0DDBACFF5DD1}" sibTransId="{32E68D56-7F8F-4250-8B9C-4174C2D6569C}"/>
    <dgm:cxn modelId="{151D5131-853E-420B-BD6E-1500D96A06EA}" type="presOf" srcId="{E50A8651-BBDC-4A57-9FD0-A4D85D24A18D}" destId="{09AB30CD-857E-4AF6-89EE-AE95D87D0701}" srcOrd="0" destOrd="0" presId="urn:microsoft.com/office/officeart/2005/8/layout/hierarchy2"/>
    <dgm:cxn modelId="{27B5FAD3-7A7E-4018-81C2-94B4BAE0CC6C}" type="presOf" srcId="{02FEC92F-90A3-48FE-B5E6-BAE949C8AD51}" destId="{C6DF2EC8-4A48-4739-A3CE-BE58C403A870}" srcOrd="0" destOrd="0" presId="urn:microsoft.com/office/officeart/2005/8/layout/hierarchy2"/>
    <dgm:cxn modelId="{33C76FD0-9E2F-42E4-926A-4E726EE425C2}" srcId="{785BE296-7911-4BC9-83F3-DBD1805BC42A}" destId="{E50A8651-BBDC-4A57-9FD0-A4D85D24A18D}" srcOrd="1" destOrd="0" parTransId="{99B4376A-E83E-4C71-A151-ACF9C238A432}" sibTransId="{F5314855-8229-4ADA-A6C1-1001677BAFB5}"/>
    <dgm:cxn modelId="{52D98EA6-7538-4D8A-921C-8356C8D0E469}" type="presOf" srcId="{7C37CA80-6380-4461-863B-0DDBACFF5DD1}" destId="{505EC820-FFF3-43D1-A10F-494DE4E697F9}" srcOrd="1" destOrd="0" presId="urn:microsoft.com/office/officeart/2005/8/layout/hierarchy2"/>
    <dgm:cxn modelId="{86BA92B8-BD13-4950-B709-DBC967FF00BB}" type="presOf" srcId="{99B4376A-E83E-4C71-A151-ACF9C238A432}" destId="{B387AEE2-1708-42B5-B15F-B2F9908778CC}" srcOrd="0" destOrd="0" presId="urn:microsoft.com/office/officeart/2005/8/layout/hierarchy2"/>
    <dgm:cxn modelId="{F0FA50ED-9EF8-49F4-938E-BB2E457213A0}" type="presOf" srcId="{31B6973D-B761-48EE-A261-FC61CA42A257}" destId="{A0E075DE-A162-43F4-84C8-CA4C75778D84}" srcOrd="0" destOrd="0" presId="urn:microsoft.com/office/officeart/2005/8/layout/hierarchy2"/>
    <dgm:cxn modelId="{A8BBAE49-4C69-47A5-A303-6A54EE714047}" type="presOf" srcId="{99B4376A-E83E-4C71-A151-ACF9C238A432}" destId="{2DD1CC7A-E16D-4974-8EC5-61D53DE8A276}" srcOrd="1" destOrd="0" presId="urn:microsoft.com/office/officeart/2005/8/layout/hierarchy2"/>
    <dgm:cxn modelId="{66CFCE18-F8EA-4BCC-85DF-BFCA518E9004}" type="presOf" srcId="{8D1FA301-C6BE-418A-9F29-F3725B1930E0}" destId="{5034D1DF-EA9E-4AD2-B8C7-C98F7BEFCE0A}" srcOrd="0" destOrd="0" presId="urn:microsoft.com/office/officeart/2005/8/layout/hierarchy2"/>
    <dgm:cxn modelId="{E6972285-605B-4F08-9BE9-90FE23F5A3D7}" srcId="{E50A8651-BBDC-4A57-9FD0-A4D85D24A18D}" destId="{8D1FA301-C6BE-418A-9F29-F3725B1930E0}" srcOrd="0" destOrd="0" parTransId="{7339F662-06A3-460A-8138-A4FFFA1DA3DB}" sibTransId="{92595318-44A2-499E-A562-FF6B55CA4862}"/>
    <dgm:cxn modelId="{DABD2AC8-EEC2-493B-A915-567383C55BF6}" type="presOf" srcId="{785BE296-7911-4BC9-83F3-DBD1805BC42A}" destId="{62939FEB-B4FD-4BF1-82B9-D277B893E53A}" srcOrd="0" destOrd="0" presId="urn:microsoft.com/office/officeart/2005/8/layout/hierarchy2"/>
    <dgm:cxn modelId="{09AF5449-B4B8-4360-B2A4-3501342A9F50}" type="presParOf" srcId="{C6DF2EC8-4A48-4739-A3CE-BE58C403A870}" destId="{6BDE7248-B7BE-4093-BE6C-9A753A71E2AD}" srcOrd="0" destOrd="0" presId="urn:microsoft.com/office/officeart/2005/8/layout/hierarchy2"/>
    <dgm:cxn modelId="{ED0482D5-E940-4DF7-BF1F-43A213130A22}" type="presParOf" srcId="{6BDE7248-B7BE-4093-BE6C-9A753A71E2AD}" destId="{62939FEB-B4FD-4BF1-82B9-D277B893E53A}" srcOrd="0" destOrd="0" presId="urn:microsoft.com/office/officeart/2005/8/layout/hierarchy2"/>
    <dgm:cxn modelId="{04B5C46E-4398-40A5-8944-4DE31274011A}" type="presParOf" srcId="{6BDE7248-B7BE-4093-BE6C-9A753A71E2AD}" destId="{72BCB74A-29AA-4748-A0A5-569DC8B1A979}" srcOrd="1" destOrd="0" presId="urn:microsoft.com/office/officeart/2005/8/layout/hierarchy2"/>
    <dgm:cxn modelId="{2F2CC6DC-7679-4AA3-8AE0-0D699BCBBB68}" type="presParOf" srcId="{72BCB74A-29AA-4748-A0A5-569DC8B1A979}" destId="{20471150-205B-4390-BAB2-EB4039D09132}" srcOrd="0" destOrd="0" presId="urn:microsoft.com/office/officeart/2005/8/layout/hierarchy2"/>
    <dgm:cxn modelId="{FB8AA0C1-4B12-4605-96E8-87485B98E25E}" type="presParOf" srcId="{20471150-205B-4390-BAB2-EB4039D09132}" destId="{505EC820-FFF3-43D1-A10F-494DE4E697F9}" srcOrd="0" destOrd="0" presId="urn:microsoft.com/office/officeart/2005/8/layout/hierarchy2"/>
    <dgm:cxn modelId="{E977C43A-F94D-43A2-9254-C7D480012084}" type="presParOf" srcId="{72BCB74A-29AA-4748-A0A5-569DC8B1A979}" destId="{88F72B24-9A2B-40A5-B2D8-180E701C0EB1}" srcOrd="1" destOrd="0" presId="urn:microsoft.com/office/officeart/2005/8/layout/hierarchy2"/>
    <dgm:cxn modelId="{F102E770-DEC3-43C9-AC75-5D857D0F26F1}" type="presParOf" srcId="{88F72B24-9A2B-40A5-B2D8-180E701C0EB1}" destId="{A0E075DE-A162-43F4-84C8-CA4C75778D84}" srcOrd="0" destOrd="0" presId="urn:microsoft.com/office/officeart/2005/8/layout/hierarchy2"/>
    <dgm:cxn modelId="{02ED44DB-39B3-4B0F-B863-BAEF829CBBBE}" type="presParOf" srcId="{88F72B24-9A2B-40A5-B2D8-180E701C0EB1}" destId="{292AA7E8-F2D4-4307-9DB1-E74DD1CDDEEE}" srcOrd="1" destOrd="0" presId="urn:microsoft.com/office/officeart/2005/8/layout/hierarchy2"/>
    <dgm:cxn modelId="{2E3B685D-E7B2-47B3-A3AE-85BBA04B5443}" type="presParOf" srcId="{292AA7E8-F2D4-4307-9DB1-E74DD1CDDEEE}" destId="{3DE0F0FA-6092-4DB7-9873-E5F34583C464}" srcOrd="0" destOrd="0" presId="urn:microsoft.com/office/officeart/2005/8/layout/hierarchy2"/>
    <dgm:cxn modelId="{E2CBA9CE-E9B7-44C0-A351-835F8E4A8F81}" type="presParOf" srcId="{3DE0F0FA-6092-4DB7-9873-E5F34583C464}" destId="{5B266BEE-651E-42B6-BEB4-DA4FB27D9319}" srcOrd="0" destOrd="0" presId="urn:microsoft.com/office/officeart/2005/8/layout/hierarchy2"/>
    <dgm:cxn modelId="{A7D180E8-284A-467F-A8B4-8693367EC459}" type="presParOf" srcId="{292AA7E8-F2D4-4307-9DB1-E74DD1CDDEEE}" destId="{C8735150-7BDC-43B6-9475-4990C151905C}" srcOrd="1" destOrd="0" presId="urn:microsoft.com/office/officeart/2005/8/layout/hierarchy2"/>
    <dgm:cxn modelId="{DB7ACB09-C7DE-4A17-8116-43A6CDCB5161}" type="presParOf" srcId="{C8735150-7BDC-43B6-9475-4990C151905C}" destId="{D9B68D0A-81F6-440B-B9E1-DC99E6695E38}" srcOrd="0" destOrd="0" presId="urn:microsoft.com/office/officeart/2005/8/layout/hierarchy2"/>
    <dgm:cxn modelId="{651BD7D5-4AE9-49A2-93BE-C72E33F3A109}" type="presParOf" srcId="{C8735150-7BDC-43B6-9475-4990C151905C}" destId="{75B850DE-0CC5-4973-A1B6-3DF5508D0CDE}" srcOrd="1" destOrd="0" presId="urn:microsoft.com/office/officeart/2005/8/layout/hierarchy2"/>
    <dgm:cxn modelId="{27EC639F-F930-421B-9A5E-3A7B05DBDB09}" type="presParOf" srcId="{72BCB74A-29AA-4748-A0A5-569DC8B1A979}" destId="{B387AEE2-1708-42B5-B15F-B2F9908778CC}" srcOrd="2" destOrd="0" presId="urn:microsoft.com/office/officeart/2005/8/layout/hierarchy2"/>
    <dgm:cxn modelId="{46E14177-19B7-4199-9E66-726D1E820CF0}" type="presParOf" srcId="{B387AEE2-1708-42B5-B15F-B2F9908778CC}" destId="{2DD1CC7A-E16D-4974-8EC5-61D53DE8A276}" srcOrd="0" destOrd="0" presId="urn:microsoft.com/office/officeart/2005/8/layout/hierarchy2"/>
    <dgm:cxn modelId="{3EA8BC71-EC62-4DE0-B78F-A4DC5CF995CD}" type="presParOf" srcId="{72BCB74A-29AA-4748-A0A5-569DC8B1A979}" destId="{D3E98363-4371-4FC8-BE61-0C6CFE582C87}" srcOrd="3" destOrd="0" presId="urn:microsoft.com/office/officeart/2005/8/layout/hierarchy2"/>
    <dgm:cxn modelId="{6663C241-973E-4DF5-901C-8415F4DB02C9}" type="presParOf" srcId="{D3E98363-4371-4FC8-BE61-0C6CFE582C87}" destId="{09AB30CD-857E-4AF6-89EE-AE95D87D0701}" srcOrd="0" destOrd="0" presId="urn:microsoft.com/office/officeart/2005/8/layout/hierarchy2"/>
    <dgm:cxn modelId="{4D849D9F-C6B3-4603-BEE7-A41866C27D68}" type="presParOf" srcId="{D3E98363-4371-4FC8-BE61-0C6CFE582C87}" destId="{10CB1627-50F8-4387-B4D3-64B87677D787}" srcOrd="1" destOrd="0" presId="urn:microsoft.com/office/officeart/2005/8/layout/hierarchy2"/>
    <dgm:cxn modelId="{11621683-B148-4001-B1E6-29E3B5009E20}" type="presParOf" srcId="{10CB1627-50F8-4387-B4D3-64B87677D787}" destId="{599E9D88-0F8A-4AFF-8B8E-0054E1EEFBCE}" srcOrd="0" destOrd="0" presId="urn:microsoft.com/office/officeart/2005/8/layout/hierarchy2"/>
    <dgm:cxn modelId="{BF52B5E0-739B-49EA-98F0-C9B894A12CA2}" type="presParOf" srcId="{599E9D88-0F8A-4AFF-8B8E-0054E1EEFBCE}" destId="{DD6E8EB4-79A1-4BA9-9F96-DD5BF038D54E}" srcOrd="0" destOrd="0" presId="urn:microsoft.com/office/officeart/2005/8/layout/hierarchy2"/>
    <dgm:cxn modelId="{1C87FAE1-BDA0-44F6-90F5-F64B7A98EA0A}" type="presParOf" srcId="{10CB1627-50F8-4387-B4D3-64B87677D787}" destId="{503378DD-A4EE-4BC4-B778-10A94250D2AB}" srcOrd="1" destOrd="0" presId="urn:microsoft.com/office/officeart/2005/8/layout/hierarchy2"/>
    <dgm:cxn modelId="{2F058B47-A6AD-4476-8F90-016B3A67DCDE}" type="presParOf" srcId="{503378DD-A4EE-4BC4-B778-10A94250D2AB}" destId="{5034D1DF-EA9E-4AD2-B8C7-C98F7BEFCE0A}" srcOrd="0" destOrd="0" presId="urn:microsoft.com/office/officeart/2005/8/layout/hierarchy2"/>
    <dgm:cxn modelId="{FD6AA288-6A70-476C-8E88-C978E1676D6F}" type="presParOf" srcId="{503378DD-A4EE-4BC4-B778-10A94250D2AB}" destId="{73A0733F-B6AD-486D-A210-FE42ABE1702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BA9AAE-D33B-40E4-8652-66A9BE92C526}">
      <dsp:nvSpPr>
        <dsp:cNvPr id="0" name=""/>
        <dsp:cNvSpPr/>
      </dsp:nvSpPr>
      <dsp:spPr>
        <a:xfrm rot="5400000">
          <a:off x="3336639" y="106433"/>
          <a:ext cx="1599787" cy="1391814"/>
        </a:xfrm>
        <a:prstGeom prst="hexagon">
          <a:avLst>
            <a:gd name="adj" fmla="val 25000"/>
            <a:gd name="vf" fmla="val 11547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ممكنة</a:t>
          </a:r>
          <a:endParaRPr lang="ar-JO" sz="2800" b="1" kern="1200" dirty="0">
            <a:effectLst>
              <a:outerShdw blurRad="38100" dist="38100" dir="2700000" algn="tl">
                <a:srgbClr val="000000">
                  <a:alpha val="43137"/>
                </a:srgbClr>
              </a:outerShdw>
            </a:effectLst>
          </a:endParaRPr>
        </a:p>
      </dsp:txBody>
      <dsp:txXfrm rot="-5400000">
        <a:off x="3657516" y="251747"/>
        <a:ext cx="958032" cy="1101187"/>
      </dsp:txXfrm>
    </dsp:sp>
    <dsp:sp modelId="{2049513E-88B9-4BD3-B940-9590D6F7A310}">
      <dsp:nvSpPr>
        <dsp:cNvPr id="0" name=""/>
        <dsp:cNvSpPr/>
      </dsp:nvSpPr>
      <dsp:spPr>
        <a:xfrm>
          <a:off x="4874674" y="322404"/>
          <a:ext cx="1785362" cy="959872"/>
        </a:xfrm>
        <a:prstGeom prst="rect">
          <a:avLst/>
        </a:prstGeom>
        <a:noFill/>
        <a:ln>
          <a:noFill/>
        </a:ln>
        <a:effectLst/>
      </dsp:spPr>
      <dsp:style>
        <a:lnRef idx="0">
          <a:scrgbClr r="0" g="0" b="0"/>
        </a:lnRef>
        <a:fillRef idx="0">
          <a:scrgbClr r="0" g="0" b="0"/>
        </a:fillRef>
        <a:effectRef idx="0">
          <a:scrgbClr r="0" g="0" b="0"/>
        </a:effectRef>
        <a:fontRef idx="minor"/>
      </dsp:style>
    </dsp:sp>
    <dsp:sp modelId="{D1857110-F837-4E3F-8172-83DF63E4AD22}">
      <dsp:nvSpPr>
        <dsp:cNvPr id="0" name=""/>
        <dsp:cNvSpPr/>
      </dsp:nvSpPr>
      <dsp:spPr>
        <a:xfrm rot="5400000">
          <a:off x="1833479" y="106433"/>
          <a:ext cx="1599787" cy="1391814"/>
        </a:xfrm>
        <a:prstGeom prst="hexagon">
          <a:avLst>
            <a:gd name="adj" fmla="val 25000"/>
            <a:gd name="vf" fmla="val 11547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rtl="1">
            <a:lnSpc>
              <a:spcPct val="90000"/>
            </a:lnSpc>
            <a:spcBef>
              <a:spcPct val="0"/>
            </a:spcBef>
            <a:spcAft>
              <a:spcPct val="35000"/>
            </a:spcAft>
          </a:pPr>
          <a:endParaRPr lang="ar-JO" sz="3600" b="1" kern="1200">
            <a:effectLst>
              <a:outerShdw blurRad="38100" dist="38100" dir="2700000" algn="tl">
                <a:srgbClr val="000000">
                  <a:alpha val="43137"/>
                </a:srgbClr>
              </a:outerShdw>
            </a:effectLst>
          </a:endParaRPr>
        </a:p>
      </dsp:txBody>
      <dsp:txXfrm rot="-5400000">
        <a:off x="2154356" y="251747"/>
        <a:ext cx="958032" cy="1101187"/>
      </dsp:txXfrm>
    </dsp:sp>
    <dsp:sp modelId="{E8061DA1-2D3D-4FBD-94E6-03D78442EBCC}">
      <dsp:nvSpPr>
        <dsp:cNvPr id="0" name=""/>
        <dsp:cNvSpPr/>
      </dsp:nvSpPr>
      <dsp:spPr>
        <a:xfrm rot="5400000">
          <a:off x="2582179" y="1464332"/>
          <a:ext cx="1599787" cy="1391814"/>
        </a:xfrm>
        <a:prstGeom prst="hexagon">
          <a:avLst>
            <a:gd name="adj" fmla="val 25000"/>
            <a:gd name="vf" fmla="val 11547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rPr>
            <a:t>معينة او قابلة للتعين</a:t>
          </a:r>
          <a:endParaRPr lang="ar-JO" sz="2400" b="1" kern="1200" dirty="0">
            <a:effectLst>
              <a:outerShdw blurRad="38100" dist="38100" dir="2700000" algn="tl">
                <a:srgbClr val="000000">
                  <a:alpha val="43137"/>
                </a:srgbClr>
              </a:outerShdw>
            </a:effectLst>
          </a:endParaRPr>
        </a:p>
      </dsp:txBody>
      <dsp:txXfrm rot="-5400000">
        <a:off x="2903056" y="1609646"/>
        <a:ext cx="958032" cy="1101187"/>
      </dsp:txXfrm>
    </dsp:sp>
    <dsp:sp modelId="{EF8935D4-3C98-49F1-A93A-B66CDCDB9693}">
      <dsp:nvSpPr>
        <dsp:cNvPr id="0" name=""/>
        <dsp:cNvSpPr/>
      </dsp:nvSpPr>
      <dsp:spPr>
        <a:xfrm>
          <a:off x="900803" y="1680303"/>
          <a:ext cx="1727770" cy="959872"/>
        </a:xfrm>
        <a:prstGeom prst="rect">
          <a:avLst/>
        </a:prstGeom>
        <a:noFill/>
        <a:ln>
          <a:noFill/>
        </a:ln>
        <a:effectLst/>
      </dsp:spPr>
      <dsp:style>
        <a:lnRef idx="0">
          <a:scrgbClr r="0" g="0" b="0"/>
        </a:lnRef>
        <a:fillRef idx="0">
          <a:scrgbClr r="0" g="0" b="0"/>
        </a:fillRef>
        <a:effectRef idx="0">
          <a:scrgbClr r="0" g="0" b="0"/>
        </a:effectRef>
        <a:fontRef idx="minor"/>
      </dsp:style>
    </dsp:sp>
    <dsp:sp modelId="{E5ACB7F0-542C-43C3-9716-10744B83983A}">
      <dsp:nvSpPr>
        <dsp:cNvPr id="0" name=""/>
        <dsp:cNvSpPr/>
      </dsp:nvSpPr>
      <dsp:spPr>
        <a:xfrm rot="5400000">
          <a:off x="4085339" y="1464332"/>
          <a:ext cx="1599787" cy="1391814"/>
        </a:xfrm>
        <a:prstGeom prst="hexagon">
          <a:avLst>
            <a:gd name="adj" fmla="val 25000"/>
            <a:gd name="vf" fmla="val 11547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rtl="1">
            <a:lnSpc>
              <a:spcPct val="90000"/>
            </a:lnSpc>
            <a:spcBef>
              <a:spcPct val="0"/>
            </a:spcBef>
            <a:spcAft>
              <a:spcPct val="35000"/>
            </a:spcAft>
          </a:pPr>
          <a:endParaRPr lang="ar-JO" sz="3600" b="1" kern="1200">
            <a:effectLst>
              <a:outerShdw blurRad="38100" dist="38100" dir="2700000" algn="tl">
                <a:srgbClr val="000000">
                  <a:alpha val="43137"/>
                </a:srgbClr>
              </a:outerShdw>
            </a:effectLst>
          </a:endParaRPr>
        </a:p>
      </dsp:txBody>
      <dsp:txXfrm rot="-5400000">
        <a:off x="4406216" y="1609646"/>
        <a:ext cx="958032" cy="1101187"/>
      </dsp:txXfrm>
    </dsp:sp>
    <dsp:sp modelId="{0FFF7C47-54AF-46F7-91AA-E62EE8D3EE40}">
      <dsp:nvSpPr>
        <dsp:cNvPr id="0" name=""/>
        <dsp:cNvSpPr/>
      </dsp:nvSpPr>
      <dsp:spPr>
        <a:xfrm rot="5400000">
          <a:off x="3336639" y="2822231"/>
          <a:ext cx="1599787" cy="1391814"/>
        </a:xfrm>
        <a:prstGeom prst="hexagon">
          <a:avLst>
            <a:gd name="adj" fmla="val 25000"/>
            <a:gd name="vf" fmla="val 11547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rPr>
            <a:t>مشروعة وغير مخالف للنظام العام والآداب</a:t>
          </a:r>
          <a:endParaRPr lang="ar-JO" sz="1800" b="1" kern="1200" dirty="0">
            <a:effectLst>
              <a:outerShdw blurRad="38100" dist="38100" dir="2700000" algn="tl">
                <a:srgbClr val="000000">
                  <a:alpha val="43137"/>
                </a:srgbClr>
              </a:outerShdw>
            </a:effectLst>
          </a:endParaRPr>
        </a:p>
      </dsp:txBody>
      <dsp:txXfrm rot="-5400000">
        <a:off x="3657516" y="2967545"/>
        <a:ext cx="958032" cy="1101187"/>
      </dsp:txXfrm>
    </dsp:sp>
    <dsp:sp modelId="{5C76A616-BBAE-47A3-9BF9-515726F22CCC}">
      <dsp:nvSpPr>
        <dsp:cNvPr id="0" name=""/>
        <dsp:cNvSpPr/>
      </dsp:nvSpPr>
      <dsp:spPr>
        <a:xfrm>
          <a:off x="4874674" y="3038203"/>
          <a:ext cx="1785362" cy="959872"/>
        </a:xfrm>
        <a:prstGeom prst="rect">
          <a:avLst/>
        </a:prstGeom>
        <a:noFill/>
        <a:ln>
          <a:noFill/>
        </a:ln>
        <a:effectLst/>
      </dsp:spPr>
      <dsp:style>
        <a:lnRef idx="0">
          <a:scrgbClr r="0" g="0" b="0"/>
        </a:lnRef>
        <a:fillRef idx="0">
          <a:scrgbClr r="0" g="0" b="0"/>
        </a:fillRef>
        <a:effectRef idx="0">
          <a:scrgbClr r="0" g="0" b="0"/>
        </a:effectRef>
        <a:fontRef idx="minor"/>
      </dsp:style>
    </dsp:sp>
    <dsp:sp modelId="{CEF0B25F-B7AA-4895-B6A7-B2B5BA6CAB85}">
      <dsp:nvSpPr>
        <dsp:cNvPr id="0" name=""/>
        <dsp:cNvSpPr/>
      </dsp:nvSpPr>
      <dsp:spPr>
        <a:xfrm rot="5400000">
          <a:off x="1833479" y="2822231"/>
          <a:ext cx="1599787" cy="1391814"/>
        </a:xfrm>
        <a:prstGeom prst="hexagon">
          <a:avLst>
            <a:gd name="adj" fmla="val 25000"/>
            <a:gd name="vf" fmla="val 11547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rtl="1">
            <a:lnSpc>
              <a:spcPct val="90000"/>
            </a:lnSpc>
            <a:spcBef>
              <a:spcPct val="0"/>
            </a:spcBef>
            <a:spcAft>
              <a:spcPct val="35000"/>
            </a:spcAft>
          </a:pPr>
          <a:endParaRPr lang="ar-JO" sz="3600" b="1" kern="1200">
            <a:effectLst>
              <a:outerShdw blurRad="38100" dist="38100" dir="2700000" algn="tl">
                <a:srgbClr val="000000">
                  <a:alpha val="43137"/>
                </a:srgbClr>
              </a:outerShdw>
            </a:effectLst>
          </a:endParaRPr>
        </a:p>
      </dsp:txBody>
      <dsp:txXfrm rot="-5400000">
        <a:off x="2154356" y="2967545"/>
        <a:ext cx="958032" cy="11011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30</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3D59B538-823F-4DB4-BFCD-C5D0A2E28DBA}"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EF4D30A-0058-4391-BA8C-FC1775F4F178}"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274E62C-456E-471E-A1E7-CAB44C6C5442}"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9516264F-9392-4CD6-B00B-733645FD44BA}"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AD027391-B262-49AA-9CD9-6A6339D6870C}"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7054D176-7DFD-4935-8F4E-38C4BE15084F}"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369969C3-7BCE-49DE-8BA2-A32A8ADDF4ED}"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D5952DAF-85DF-4EFD-A2FB-4D3262950675}"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3448C5E-F71F-4884-B5FD-17282BE2AE1B}"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7C1FC56C-8BC5-4C5E-9D8D-968488B27475}"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752E69B5-0A8D-4F97-9FBA-7667E09EFBE1}"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32D9827B-E78B-4BAD-ADD3-9CA5E25616C0}"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محل </a:t>
            </a:r>
            <a:r>
              <a:rPr lang="ar-JO"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a:t>
            </a:r>
            <a:r>
              <a:rPr lang="ar-LB"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حق</a:t>
            </a:r>
            <a:r>
              <a:rPr lang="ar-JO"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3301608351"/>
              </p:ext>
            </p:extLst>
          </p:nvPr>
        </p:nvGraphicFramePr>
        <p:xfrm>
          <a:off x="609600" y="16002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10</a:t>
            </a:fld>
            <a:r>
              <a:rPr lang="ar-JO" altLang="en-US" dirty="0" smtClean="0"/>
              <a:t>/30</a:t>
            </a:r>
            <a:endParaRPr lang="en-US" altLang="en-US" dirty="0"/>
          </a:p>
        </p:txBody>
      </p:sp>
    </p:spTree>
    <p:extLst>
      <p:ext uri="{BB962C8B-B14F-4D97-AF65-F5344CB8AC3E}">
        <p14:creationId xmlns:p14="http://schemas.microsoft.com/office/powerpoint/2010/main" val="32900288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71400"/>
            <a:ext cx="7924800" cy="1143000"/>
          </a:xfrm>
        </p:spPr>
        <p:txBody>
          <a:bodyPr anchor="ctr"/>
          <a:lstStyle/>
          <a:p>
            <a:pPr algn="ctr" rtl="1">
              <a:lnSpc>
                <a:spcPct val="150000"/>
              </a:lnSpc>
            </a:pPr>
            <a:r>
              <a:rPr lang="ar-JO" sz="4400" b="0" dirty="0" smtClean="0">
                <a:solidFill>
                  <a:schemeClr val="bg1"/>
                </a:solidFill>
                <a:effectLst/>
                <a:latin typeface="Simplified Arabic" panose="02020603050405020304" pitchFamily="18" charset="-78"/>
                <a:cs typeface="Simplified Arabic" panose="02020603050405020304" pitchFamily="18" charset="-78"/>
              </a:rPr>
              <a:t>العقار</a:t>
            </a:r>
            <a:endParaRPr lang="ar-JO" sz="4400" b="0"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539552" y="836712"/>
            <a:ext cx="7924800" cy="5939042"/>
          </a:xfrm>
          <a:prstGeom prst="rect">
            <a:avLst/>
          </a:prstGeom>
        </p:spPr>
        <p:txBody>
          <a:bodyPr>
            <a:normAutofit/>
          </a:bodyPr>
          <a:lstStyle/>
          <a:p>
            <a:pPr algn="r" rtl="1">
              <a:lnSpc>
                <a:spcPct val="150000"/>
              </a:lnSpc>
            </a:pP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58 من القانون المدني الاردني على انه:</a:t>
            </a:r>
          </a:p>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شيء مستقر بحيزه ثابت فيه لا يمكن نقله منه دون تلف او تغيير في هيئته فهو عقار، وكل ما عدا ذلك من شيء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فهو</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منقول»</a:t>
            </a:r>
          </a:p>
          <a:p>
            <a:pPr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2892354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نجد ان المشرع قد عرف العقار تعريفاً مباشراً وعرف المنقولات تعريفاً 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مباشر،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ان المنقول عرف على سبيل الاستبعاد او بطريقة النفي.</a:t>
            </a:r>
          </a:p>
          <a:p>
            <a:pPr algn="just" rtl="1">
              <a:lnSpc>
                <a:spcPct val="150000"/>
              </a:lnSpc>
            </a:pPr>
            <a:endParaRPr lang="en-US" sz="3600" b="1" dirty="0">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35875285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1758785107"/>
              </p:ext>
            </p:extLst>
          </p:nvPr>
        </p:nvGraphicFramePr>
        <p:xfrm>
          <a:off x="990600" y="333375"/>
          <a:ext cx="7924800" cy="64423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16759479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71400"/>
            <a:ext cx="7924800" cy="1143000"/>
          </a:xfrm>
        </p:spPr>
        <p:txBody>
          <a:bodyPr anchor="ctr"/>
          <a:lstStyle/>
          <a:p>
            <a:pPr algn="ctr" rtl="1"/>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المنقول</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980728"/>
            <a:ext cx="7924800" cy="4114800"/>
          </a:xfrm>
          <a:prstGeom prst="rect">
            <a:avLst/>
          </a:prstGeom>
        </p:spPr>
        <p:txBody>
          <a:bodyPr>
            <a:normAutofit/>
          </a:bodyPr>
          <a:lstStyle/>
          <a:p>
            <a:pPr algn="r" rtl="1">
              <a:lnSpc>
                <a:spcPct val="150000"/>
              </a:lnSpc>
            </a:pPr>
            <a:r>
              <a:rPr lang="ar-SA" sz="4000" b="0" dirty="0">
                <a:solidFill>
                  <a:srgbClr val="FFFF00"/>
                </a:solidFill>
                <a:effectLst/>
                <a:latin typeface="Simplified Arabic" panose="02020603050405020304" pitchFamily="18" charset="-78"/>
                <a:cs typeface="Simplified Arabic" panose="02020603050405020304" pitchFamily="18" charset="-78"/>
              </a:rPr>
              <a:t>كل الأشياء التي يمكن تحويلها ونقلها من مكان إلى آخر مع المحافظة على شكلها </a:t>
            </a:r>
            <a:r>
              <a:rPr lang="ar-SA" sz="4000" b="0" dirty="0" smtClean="0">
                <a:solidFill>
                  <a:srgbClr val="FFFF00"/>
                </a:solidFill>
                <a:effectLst/>
                <a:latin typeface="Simplified Arabic" panose="02020603050405020304" pitchFamily="18" charset="-78"/>
                <a:cs typeface="Simplified Arabic" panose="02020603050405020304" pitchFamily="18" charset="-78"/>
              </a:rPr>
              <a:t>ومكوناتها</a:t>
            </a:r>
            <a:r>
              <a:rPr lang="ar-JO" sz="4000" b="0" dirty="0" smtClean="0">
                <a:solidFill>
                  <a:srgbClr val="FFFF00"/>
                </a:solidFill>
                <a:effectLst/>
                <a:latin typeface="Simplified Arabic" panose="02020603050405020304" pitchFamily="18" charset="-78"/>
                <a:cs typeface="Simplified Arabic" panose="02020603050405020304" pitchFamily="18" charset="-78"/>
              </a:rPr>
              <a:t>، مثالها :</a:t>
            </a:r>
            <a:r>
              <a:rPr lang="ar-SA" sz="3600" b="0" dirty="0" smtClean="0">
                <a:solidFill>
                  <a:srgbClr val="FFFF00"/>
                </a:solidFill>
                <a:effectLst/>
                <a:latin typeface="Simplified Arabic" panose="02020603050405020304" pitchFamily="18" charset="-78"/>
                <a:cs typeface="Simplified Arabic" panose="02020603050405020304" pitchFamily="18" charset="-78"/>
              </a:rPr>
              <a:t>السيارات </a:t>
            </a:r>
            <a:r>
              <a:rPr lang="ar-SA" sz="3600" b="0" dirty="0">
                <a:solidFill>
                  <a:srgbClr val="FFFF00"/>
                </a:solidFill>
                <a:effectLst/>
                <a:latin typeface="Simplified Arabic" panose="02020603050405020304" pitchFamily="18" charset="-78"/>
                <a:cs typeface="Simplified Arabic" panose="02020603050405020304" pitchFamily="18" charset="-78"/>
              </a:rPr>
              <a:t>والاثاث </a:t>
            </a:r>
          </a:p>
          <a:p>
            <a:pPr algn="r" rtl="1">
              <a:lnSpc>
                <a:spcPct val="150000"/>
              </a:lnSpc>
            </a:pPr>
            <a:endParaRPr lang="ar-JO" sz="3600" b="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20058616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noGrp="1"/>
          </p:cNvGraphicFramePr>
          <p:nvPr>
            <p:ph sz="quarter" idx="4294967295"/>
            <p:extLst>
              <p:ext uri="{D42A27DB-BD31-4B8C-83A1-F6EECF244321}">
                <p14:modId xmlns:p14="http://schemas.microsoft.com/office/powerpoint/2010/main" val="535334507"/>
              </p:ext>
            </p:extLst>
          </p:nvPr>
        </p:nvGraphicFramePr>
        <p:xfrm>
          <a:off x="1066800" y="838200"/>
          <a:ext cx="79248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15</a:t>
            </a:fld>
            <a:r>
              <a:rPr lang="ar-JO" altLang="en-US" dirty="0" smtClean="0"/>
              <a:t>/30</a:t>
            </a:r>
            <a:endParaRPr lang="en-US" altLang="en-US" dirty="0"/>
          </a:p>
        </p:txBody>
      </p:sp>
    </p:spTree>
    <p:extLst>
      <p:ext uri="{BB962C8B-B14F-4D97-AF65-F5344CB8AC3E}">
        <p14:creationId xmlns:p14="http://schemas.microsoft.com/office/powerpoint/2010/main" val="214765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49" y="0"/>
            <a:ext cx="8229600" cy="1143000"/>
          </a:xfrm>
        </p:spPr>
        <p:txBody>
          <a:bodyPr anchor="ctr">
            <a:normAutofit/>
          </a:bodyPr>
          <a:lstStyle/>
          <a:p>
            <a:pPr algn="ctr" rtl="1"/>
            <a:r>
              <a:rPr lang="ar-SA"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أهمية التمييز بين العقار والمنقول</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30949" y="1066800"/>
            <a:ext cx="7924800" cy="4114800"/>
          </a:xfrm>
          <a:prstGeom prst="rect">
            <a:avLst/>
          </a:prstGeom>
        </p:spPr>
        <p:txBody>
          <a:bodyPr>
            <a:noAutofit/>
          </a:bodyPr>
          <a:lstStyle/>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تنعقد التصرفات الناقلة لملكية العقارات او لأي حق عيني عليه الا اذا جرت امام الموظف المختص في دائرة التسجيل.</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15696891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بالنسبة للمنقول فاذا كان شيء معيناً بالذات كالحصان او ساعة مستعملة فان ملكيتها تنتقل بمجرد انعقاد العقد الا اذا نص القانون على عدم انتقالها الا بالتسليم. اما المنقول الذي لا يمكن ان يتعين الا بتعين نوعه و مقداره فان ملكيته لا تنتقل الا بالفرز.</a:t>
            </a:r>
          </a:p>
          <a:p>
            <a:pPr algn="just" rtl="1">
              <a:lnSpc>
                <a:spcPct val="150000"/>
              </a:lnSpc>
            </a:pPr>
            <a:endParaRPr lang="en-US" sz="3200"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32847537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
            <a:ext cx="7924800" cy="5562600"/>
          </a:xfrm>
          <a:prstGeom prst="rect">
            <a:avLst/>
          </a:prstGeom>
        </p:spPr>
        <p:txBody>
          <a:bodyPr anchor="t">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هناك قاعدة بالنسبة للمنقول مفادها الحيازة في المنقول بسبب صحيح هي سند الملكية دون الاشتراط لمدة معينة للحيازة </a:t>
            </a:r>
          </a:p>
          <a:p>
            <a:pPr marL="109537"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اما بالنسبة للعقارات فاذا كانت حيازة العقار بنية التملك وفق احكام القانون ممكنة و ذلك بشروط محددة وهي عن طريق التقادم المكسب وذل بمرور فترة زمنية يحددها القانون.</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12434916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0" dirty="0">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هناك حقوق عينية لا ترد الا على العقار بحسب طبيعة الاشياء ولا ترد على المنقول مثل حق الارتفاق وحق السكنى والمرور.</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14390345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b="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514600" y="2535304"/>
            <a:ext cx="4800600" cy="2308324"/>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هو محل الحق؟</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الفرق بين الشيء و المال؟</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الفرق بين العقار والمنقول؟</a:t>
            </a:r>
          </a:p>
          <a:p>
            <a:pPr algn="r" rtl="1"/>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الشيء وتقسيماته</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143000"/>
            <a:ext cx="7924800" cy="4724400"/>
          </a:xfrm>
          <a:prstGeom prst="rect">
            <a:avLst/>
          </a:prstGeom>
        </p:spPr>
        <p:txBody>
          <a:bodyPr>
            <a:normAutofit lnSpcReduction="10000"/>
          </a:bodyPr>
          <a:lstStyle/>
          <a:p>
            <a:pPr algn="just" rtl="1">
              <a:lnSpc>
                <a:spcPct val="150000"/>
              </a:lnSpc>
              <a:spcAft>
                <a:spcPts val="0"/>
              </a:spcAft>
              <a:defRPr/>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المقصود بالشيء كل ما له كيان ذاتي مستقل عن الأشخاص يصلح لتحقيق مصلحة ويكون محلاً للحقوق سواء كان هذا الشيء مادياً يدرك بالحواس، كالأرض والبناء والحيوان، أو كان معنويا مثل براءة الاختراع او اسم تجاري وعلامات تجارية أو الألحان </a:t>
            </a:r>
          </a:p>
          <a:p>
            <a:pPr algn="r"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229600" y="6408738"/>
            <a:ext cx="784225" cy="365125"/>
          </a:xfrm>
        </p:spPr>
        <p:txBody>
          <a:bodyPr/>
          <a:lstStyle/>
          <a:p>
            <a:pPr algn="l" rtl="1"/>
            <a:fld id="{5CC9CE27-4982-444C-9312-3DD47D12EDF3}" type="slidenum">
              <a:rPr lang="en-US" altLang="en-US" smtClean="0"/>
              <a:pPr algn="l" rtl="1"/>
              <a:t>20</a:t>
            </a:fld>
            <a:r>
              <a:rPr lang="ar-JO" altLang="en-US" dirty="0" smtClean="0"/>
              <a:t>/30</a:t>
            </a:r>
            <a:endParaRPr lang="en-US" altLang="en-US" dirty="0"/>
          </a:p>
        </p:txBody>
      </p:sp>
    </p:spTree>
    <p:extLst>
      <p:ext uri="{BB962C8B-B14F-4D97-AF65-F5344CB8AC3E}">
        <p14:creationId xmlns:p14="http://schemas.microsoft.com/office/powerpoint/2010/main" val="4061716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pPr algn="ctr" rtl="1"/>
            <a:r>
              <a:rPr lang="ar-SA" altLang="ar-JO" b="0" dirty="0">
                <a:solidFill>
                  <a:schemeClr val="bg1"/>
                </a:solidFill>
                <a:effectLst/>
                <a:latin typeface="Simplified Arabic" panose="02020603050405020304" pitchFamily="18" charset="-78"/>
                <a:cs typeface="Simplified Arabic" panose="02020603050405020304" pitchFamily="18" charset="-78"/>
              </a:rPr>
              <a:t>الأشياء الخارجة عن دائرة التعامل بطبيعتها</a:t>
            </a:r>
            <a:endParaRPr lang="ar-JO" b="0"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62000" y="1143000"/>
            <a:ext cx="7924800" cy="4114800"/>
          </a:xfrm>
          <a:prstGeom prst="rect">
            <a:avLst/>
          </a:prstGeom>
        </p:spPr>
        <p:txBody>
          <a:bodyPr>
            <a:noAutofit/>
          </a:bodyPr>
          <a:lstStyle/>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الأشياء التي لا يستطيع أحد أن يستأثر بحيازتها مثل: أشعة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الشمس</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الهواء</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ماء البحر</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لكن لو تمكن أحد من الاستئثار بجزء منها فإنها تصبح صالحة للتعامل مثل الهواء إذا ما ضُغط في أنبوبة أو مياه البحر إذا ما تم تعبئتها في أواني خاصة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بشخص</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ما.</a:t>
            </a:r>
            <a:endParaRPr lang="ar-DZ"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34049111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152400"/>
            <a:ext cx="7924800" cy="4032448"/>
          </a:xfrm>
          <a:prstGeom prst="rect">
            <a:avLst/>
          </a:prstGeom>
        </p:spPr>
        <p:txBody>
          <a:bodyPr>
            <a:noAutofit/>
          </a:bodyPr>
          <a:lstStyle/>
          <a:p>
            <a:pPr algn="just" rtl="1">
              <a:lnSpc>
                <a:spcPct val="200000"/>
              </a:lnSpc>
              <a:spcAft>
                <a:spcPts val="0"/>
              </a:spcAft>
              <a:defRPr/>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تقسم الأشياء وفقاً لطبيعتها إلى أشياء تدخل في دائرة التعامل وأشياء خارجة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عنها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200000"/>
              </a:lnSpc>
              <a:spcAft>
                <a:spcPts val="0"/>
              </a:spcAft>
              <a:defRPr/>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أن يكون الشيء محل الحق مما يدخل في دائرة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التعامل</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200000"/>
              </a:lnSpc>
              <a:spcAft>
                <a:spcPts val="0"/>
              </a:spcAft>
              <a:defRPr/>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 التي تخرج عن دائرة التعامل قد يكون بسبب طبيعتها أو بحكم القانون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DZ"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20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2862923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rtlCol="1" anchor="ctr">
            <a:normAutofit/>
          </a:bodyPr>
          <a:lstStyle/>
          <a:p>
            <a:pPr algn="ctr" rtl="1" eaLnBrk="1" fontAlgn="auto" hangingPunct="1">
              <a:spcAft>
                <a:spcPts val="0"/>
              </a:spcAft>
              <a:defRPr/>
            </a:pPr>
            <a:r>
              <a:rPr lang="ar-SA"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 الخارجة عن دائرة التعامل </a:t>
            </a:r>
            <a:r>
              <a:rPr lang="ar-SA"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بحكم القانون</a:t>
            </a:r>
            <a:endParaRPr lang="ar-DZ"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3555" name="عنصر نائب للمحتوى 2"/>
          <p:cNvSpPr>
            <a:spLocks noGrp="1"/>
          </p:cNvSpPr>
          <p:nvPr>
            <p:ph idx="4294967295"/>
          </p:nvPr>
        </p:nvSpPr>
        <p:spPr>
          <a:xfrm>
            <a:off x="457200" y="1600200"/>
            <a:ext cx="8229600" cy="4525963"/>
          </a:xfrm>
          <a:prstGeom prst="rect">
            <a:avLst/>
          </a:prstGeom>
        </p:spPr>
        <p:txBody>
          <a:bodyPr/>
          <a:lstStyle/>
          <a:p>
            <a:pPr algn="just" rtl="1" eaLnBrk="1" hangingPunct="1">
              <a:lnSpc>
                <a:spcPct val="150000"/>
              </a:lnSpc>
            </a:pP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الأشياء التي لا يجيز المشرع أن تكون محلاً للحقوق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وذلك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رعاية للمصالح الأساسية في الجماعة أو لحكمة يتوخاها المشرع</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36479876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وان 1"/>
          <p:cNvSpPr>
            <a:spLocks noGrp="1"/>
          </p:cNvSpPr>
          <p:nvPr>
            <p:ph type="title"/>
          </p:nvPr>
        </p:nvSpPr>
        <p:spPr/>
        <p:txBody>
          <a:bodyPr>
            <a:noAutofit/>
          </a:bodyPr>
          <a:lstStyle/>
          <a:p>
            <a:pPr algn="ctr" rtl="1"/>
            <a:r>
              <a:rPr lang="ar-SA"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 الخارجة عن دائرة التعامل بحكم </a:t>
            </a:r>
            <a:r>
              <a:rPr lang="ar-SA"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a:t>
            </a:r>
            <a:r>
              <a:rPr 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alt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الأموال العامة</a:t>
            </a:r>
            <a:endParaRPr lang="ar-DZ" alt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4579" name="عنصر نائب للمحتوى 2"/>
          <p:cNvSpPr>
            <a:spLocks noGrp="1"/>
          </p:cNvSpPr>
          <p:nvPr>
            <p:ph idx="4294967295"/>
          </p:nvPr>
        </p:nvSpPr>
        <p:spPr>
          <a:xfrm>
            <a:off x="471340" y="1417638"/>
            <a:ext cx="8229600" cy="5897562"/>
          </a:xfrm>
          <a:prstGeom prst="rect">
            <a:avLst/>
          </a:prstGeom>
        </p:spPr>
        <p:txBody>
          <a:bodyPr/>
          <a:lstStyle/>
          <a:p>
            <a:pPr algn="just" rtl="1">
              <a:lnSpc>
                <a:spcPct val="150000"/>
              </a:lnSpc>
            </a:pP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الاموال العامة هي الاموال التي تعود الى الدولة ومخصصة للاستثمار او لأغراض اقتصادية او مالية او للنفع العام  ك</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الطرق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الميادين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المطارات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المباني </a:t>
            </a: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الحكومية فهذه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ومثيلاتها</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أن تكون محلاً للحق</a:t>
            </a:r>
            <a:endParaRPr lang="ar-DZ"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ar-DZ"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22577197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خروج </a:t>
            </a:r>
            <a:r>
              <a:rPr lang="ar-JO"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هذه الاموال </a:t>
            </a: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دائرة التعامل مراعاة للغرض الذي خصص له هذا الشيء كالأموال العامة التي تخصص للمنفعة العامة مثل: </a:t>
            </a:r>
          </a:p>
          <a:p>
            <a:pPr algn="just" rtl="1">
              <a:lnSpc>
                <a:spcPct val="150000"/>
              </a:lnSpc>
            </a:pP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الطرق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الميادين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المطارات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المباني </a:t>
            </a: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الحكومية فهذه الأشياء لا يجوز أن تكون محلاً للحق</a:t>
            </a:r>
            <a:endParaRPr lang="ar-DZ"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25</a:t>
            </a:fld>
            <a:r>
              <a:rPr lang="ar-JO" altLang="en-US" dirty="0" smtClean="0"/>
              <a:t>/30</a:t>
            </a:r>
            <a:endParaRPr lang="en-US" altLang="en-US" dirty="0"/>
          </a:p>
        </p:txBody>
      </p:sp>
    </p:spTree>
    <p:extLst>
      <p:ext uri="{BB962C8B-B14F-4D97-AF65-F5344CB8AC3E}">
        <p14:creationId xmlns:p14="http://schemas.microsoft.com/office/powerpoint/2010/main" val="1284591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 الخارجة عن دائرة التعامل بحكم القانون</a:t>
            </a:r>
            <a:r>
              <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alt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الاشياء المجرمة</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عنصر نائب للمحتوى 2"/>
          <p:cNvSpPr>
            <a:spLocks noGrp="1"/>
          </p:cNvSpPr>
          <p:nvPr>
            <p:ph sz="quarter" idx="4294967295"/>
          </p:nvPr>
        </p:nvSpPr>
        <p:spPr>
          <a:xfrm>
            <a:off x="609600" y="1295400"/>
            <a:ext cx="8229600" cy="5105400"/>
          </a:xfrm>
          <a:prstGeom prst="rect">
            <a:avLst/>
          </a:prstGeom>
        </p:spPr>
        <p:txBody>
          <a:bodyPr rtlCol="1">
            <a:noAutofit/>
          </a:bodyPr>
          <a:lstStyle/>
          <a:p>
            <a:pPr algn="just" rtl="1" eaLnBrk="1" fontAlgn="auto" hangingPunct="1">
              <a:lnSpc>
                <a:spcPct val="150000"/>
              </a:lnSpc>
              <a:spcAft>
                <a:spcPts val="0"/>
              </a:spcAft>
              <a:defRPr/>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الأشياء التي يعتبر المشرع التعامل فيها مخالفاً للنظام العام مثل</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المخدرات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لأسلحة غير المرخصة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النقود المزيفة</a:t>
            </a:r>
          </a:p>
          <a:p>
            <a:pPr algn="just" rtl="1" eaLnBrk="1" fontAlgn="auto" hangingPunct="1">
              <a:lnSpc>
                <a:spcPct val="150000"/>
              </a:lnSpc>
              <a:spcAft>
                <a:spcPts val="0"/>
              </a:spcAft>
              <a:defRPr/>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يمكن أن تصلح بعض هذه الأشياء للتعامل فيها إذا أريد من استخدامها تحقيق مصلحة مثل المخدرات إذا استعملت في الأغراض الطبية </a:t>
            </a:r>
            <a:endParaRPr lang="ar-DZ"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11368371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728" y="-228600"/>
            <a:ext cx="8229600" cy="1143000"/>
          </a:xfrm>
        </p:spPr>
        <p:txBody>
          <a:bodyPr/>
          <a:lstStyle/>
          <a:p>
            <a:pPr algn="ctr" rtl="1"/>
            <a:r>
              <a:rPr lang="ar-SA" altLang="ar-JO" sz="32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تقسيم الأشياء من حيث جنسها أو نوعها</a:t>
            </a:r>
            <a:endParaRPr lang="ar-JO" sz="32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957" y="685800"/>
            <a:ext cx="7924800" cy="4114800"/>
          </a:xfrm>
          <a:prstGeom prst="rect">
            <a:avLst/>
          </a:prstGeom>
        </p:spPr>
        <p:txBody>
          <a:bodyPr>
            <a:noAutofit/>
          </a:bodyPr>
          <a:lstStyle/>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تنقسم الأشياء من حيث نوعها إلى أشياء مثلية وأخرى قيمية:</a:t>
            </a:r>
          </a:p>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الأشياء المثلية هي: كل الأشياء التي يقوم بعضها مقام بعض عند الوفاء، والتي يتم  التعامل فيها  بالاستناد إلى العدد أو القياس أو الوزن أو الكيل</a:t>
            </a:r>
          </a:p>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مثل النقود والحبوب والأقمشة والفاكهة والقمح</a:t>
            </a:r>
          </a:p>
          <a:p>
            <a:pPr algn="r"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2249794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0" dirty="0">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algn="justLow" rtl="1">
              <a:lnSpc>
                <a:spcPct val="20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الأشياء القيمية فهي الأشياء التي لا تقوم مقام بعضها البعض عند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الوفاء</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أي </a:t>
            </a: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تتفاوت آحادها تفاوتاً يعتد به ولذلك لا يقوم بعضها مقام البعض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الآخر</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مثل </a:t>
            </a: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السيارة والمنزل والحيوان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20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25292094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الاشياء الاستهلاكية والاشياء غير الاستهلاكية </a:t>
            </a:r>
            <a:endParaRPr lang="ar-JO"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algn="just" rtl="1">
              <a:lnSpc>
                <a:spcPct val="150000"/>
              </a:lnSpc>
            </a:pP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تقسم الأشياء من حيث قابليتها للاستهلاك إلى أشياء استهلاكية أي لا يتم الانتفاع بها إلا من خلال استهلاكها كالمواد الغذائية والخبر </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والخضروات</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المشروبات</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r>
              <a:rPr lang="ar-SA"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وأشياء غير قابلة للاستهلاك أي يمكن استعمالها بشكل متكرر دون استهلاكها مثل </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الملابس</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السيارات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الأراضي </a:t>
            </a:r>
            <a:r>
              <a:rPr lang="ar-JO"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الكتب</a:t>
            </a:r>
            <a:r>
              <a:rPr lang="ar-JO"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SA"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الأثاث </a:t>
            </a: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657600" lvl="8" indent="0" algn="just" rtl="1">
              <a:lnSpc>
                <a:spcPct val="150000"/>
              </a:lnSpc>
              <a:buNone/>
            </a:pPr>
            <a:r>
              <a:rPr lang="ar-JO" alt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DZ" alt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38953352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32656"/>
            <a:ext cx="7924800" cy="5112568"/>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كان لا بد للحق من شخص يثبت له فانه لابد له ايضاً من محل يرد عليه .</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بمحل الحق </a:t>
            </a:r>
            <a:r>
              <a:rPr lang="ar-JO" sz="36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موضوعه الذي ترتكز عليه السلطات والمكنات التي يخولها الحق لصاحبه والتي تشكل مضمون الحق</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42644261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0" dirty="0" smtClean="0">
                <a:solidFill>
                  <a:srgbClr val="FFFF00"/>
                </a:solidFill>
                <a:effectLst/>
                <a:latin typeface="Simplified Arabic" panose="02020603050405020304" pitchFamily="18" charset="-78"/>
                <a:cs typeface="Simplified Arabic" panose="02020603050405020304" pitchFamily="18" charset="-78"/>
              </a:rPr>
              <a:t>شكراً لحسن استماعكم</a:t>
            </a:r>
            <a:endParaRPr lang="en-US" sz="3600" b="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332656"/>
            <a:ext cx="7924800" cy="5534744"/>
          </a:xfrm>
          <a:prstGeom prst="rect">
            <a:avLst/>
          </a:prstGeom>
        </p:spPr>
        <p:txBody>
          <a:bodyPr>
            <a:normAutofit/>
          </a:bodyPr>
          <a:lstStyle/>
          <a:p>
            <a:pPr algn="justLow"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ففي الحقوق العينية يكون محل الحق عبارة عن الأشياء التي يرد عليها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r>
              <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بينما في الحقوق الشخصية فإن محل الحق يتمثل في العمل المكلف به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المدين</a:t>
            </a:r>
            <a:r>
              <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والحقوق </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المعنوية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تنصب </a:t>
            </a: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الشيء المعنوي الذي يرد عليه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r>
              <a:rPr lang="en-US"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35362409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760" y="21996"/>
            <a:ext cx="8229600" cy="1143000"/>
          </a:xfrm>
        </p:spPr>
        <p:txBody>
          <a:bodyPr anchor="ctr"/>
          <a:lstStyle/>
          <a:p>
            <a:pPr algn="ctr" rtl="1"/>
            <a:r>
              <a:rPr lang="ar-SA" altLang="ar-JO"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الفرق بين محل الحق ومضمونه أو موضوعه</a:t>
            </a:r>
            <a:endParaRPr lang="ar-JO"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268760"/>
            <a:ext cx="7924800" cy="4114800"/>
          </a:xfrm>
          <a:prstGeom prst="rect">
            <a:avLst/>
          </a:prstGeom>
        </p:spPr>
        <p:txBody>
          <a:bodyPr>
            <a:noAutofit/>
          </a:bodyPr>
          <a:lstStyle/>
          <a:p>
            <a:pPr algn="just" rtl="1"/>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يختلف محل الحق عن موضوع الحق أو مضمونه فالأخير هو </a:t>
            </a:r>
            <a:r>
              <a:rPr lang="ar-SA" altLang="ar-JO"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السلطات التي يعطيها الحق ويخولها لصاحبه </a:t>
            </a:r>
          </a:p>
          <a:p>
            <a:pPr algn="just" rtl="1"/>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مثلاً الحق في الملكية موضوعه السلطات التي يمنحها هذا الحق للمالك من استعمال واستغلال وتصرف</a:t>
            </a:r>
          </a:p>
          <a:p>
            <a:pPr algn="just" rtl="1"/>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بينما محل الحق هو الشيء الذي تنصب عليه هذه السلطات </a:t>
            </a:r>
            <a:endParaRPr lang="ar-DZ"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229600" y="6408738"/>
            <a:ext cx="784225" cy="365125"/>
          </a:xfrm>
        </p:spPr>
        <p:txBody>
          <a:bodyPr/>
          <a:lstStyle/>
          <a:p>
            <a:r>
              <a:rPr lang="ar-JO" altLang="en-US" dirty="0" smtClean="0"/>
              <a:t>/30</a:t>
            </a:r>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40593798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2048"/>
            <a:ext cx="7924800" cy="1143000"/>
          </a:xfrm>
        </p:spPr>
        <p:txBody>
          <a:bodyPr anchor="ctr"/>
          <a:lstStyle/>
          <a:p>
            <a:pPr algn="ctr" rtl="1"/>
            <a:r>
              <a:rPr lang="ar-JO" sz="5400" b="0" dirty="0" smtClean="0">
                <a:solidFill>
                  <a:schemeClr val="bg1"/>
                </a:solidFill>
                <a:effectLst/>
                <a:latin typeface="Simplified Arabic" panose="02020603050405020304" pitchFamily="18" charset="-78"/>
                <a:cs typeface="Simplified Arabic" panose="02020603050405020304" pitchFamily="18" charset="-78"/>
              </a:rPr>
              <a:t>الاعمال </a:t>
            </a:r>
            <a:endParaRPr lang="ar-JO" sz="5400" b="0"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196752"/>
            <a:ext cx="7924800" cy="4518248"/>
          </a:xfrm>
          <a:prstGeom prst="rect">
            <a:avLst/>
          </a:prstGeom>
        </p:spPr>
        <p:txBody>
          <a:bodyPr/>
          <a:lstStyle/>
          <a:p>
            <a:pPr algn="r" rtl="1"/>
            <a:r>
              <a:rPr lang="ar-JO" sz="3600" b="0" dirty="0" smtClean="0">
                <a:solidFill>
                  <a:srgbClr val="FFFF00"/>
                </a:solidFill>
                <a:effectLst/>
                <a:latin typeface="Simplified Arabic" panose="02020603050405020304" pitchFamily="18" charset="-78"/>
                <a:cs typeface="Simplified Arabic" panose="02020603050405020304" pitchFamily="18" charset="-78"/>
              </a:rPr>
              <a:t>اشترط القانون مجموعة من الشروط في الاعمال والتي هي مدار الحق الشخصي، فقد اشترط في الاعمال ان تكون :</a:t>
            </a:r>
          </a:p>
          <a:p>
            <a:pPr algn="r" rtl="1"/>
            <a:endParaRPr lang="ar-JO" b="0" dirty="0">
              <a:solidFill>
                <a:srgbClr val="FFFF00"/>
              </a:solidFill>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3240555227"/>
              </p:ext>
            </p:extLst>
          </p:nvPr>
        </p:nvGraphicFramePr>
        <p:xfrm>
          <a:off x="119693" y="2362200"/>
          <a:ext cx="756084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13108616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rtl="1"/>
            <a:r>
              <a:rPr lang="ar-JO" sz="4400" b="0" dirty="0" smtClean="0">
                <a:solidFill>
                  <a:schemeClr val="bg1"/>
                </a:solidFill>
                <a:effectLst/>
                <a:latin typeface="Simplified Arabic" panose="02020603050405020304" pitchFamily="18" charset="-78"/>
                <a:cs typeface="Simplified Arabic" panose="02020603050405020304" pitchFamily="18" charset="-78"/>
              </a:rPr>
              <a:t>الشيء</a:t>
            </a:r>
            <a:endParaRPr lang="ar-JO" sz="4400" b="0"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algn="just" rtl="1">
              <a:lnSpc>
                <a:spcPct val="150000"/>
              </a:lnSpc>
            </a:pPr>
            <a:r>
              <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المقصود بالشيء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 موجود يمكن حيازته في الطبيعة او اي جزء من العالم الخارجي يصلح لتحقيق مصلحة انسانية فردية او جماعية، اقتصادية او ادبية، ويعتبره القانون صالحاً لان يكون محلاً للحقوق.</a:t>
            </a:r>
            <a:endParaRPr lang="ar-SA" alt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4933102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rtl="1"/>
            <a:r>
              <a:rPr lang="ar-SA" alt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خصائص </a:t>
            </a:r>
            <a:r>
              <a:rPr lang="ar-JO" altLang="ar-JO" sz="3600"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الشيء</a:t>
            </a:r>
            <a:endParaRPr lang="ar-JO"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742950" indent="-742950" algn="just" rtl="1">
              <a:lnSpc>
                <a:spcPct val="150000"/>
              </a:lnSpc>
              <a:buFont typeface="Wingdings" panose="05000000000000000000" pitchFamily="2" charset="2"/>
              <a:buChar char="§"/>
            </a:pP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يكون له وجود </a:t>
            </a:r>
            <a:r>
              <a:rPr lang="ar-SA"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مادي مستقل </a:t>
            </a:r>
            <a:r>
              <a:rPr lang="ar-SA"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 وجود الانسان</a:t>
            </a:r>
            <a:r>
              <a:rPr lang="ar-JO" alt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بمعنى اخر فان كل ما لا يعد شخصاً يعد شيئاً.</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13542637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124744"/>
            <a:ext cx="7924800" cy="4590256"/>
          </a:xfrm>
          <a:prstGeom prst="rect">
            <a:avLst/>
          </a:prstGeom>
        </p:spPr>
        <p:txBody>
          <a:bodyPr>
            <a:normAutofit/>
          </a:bodyPr>
          <a:lstStyle/>
          <a:p>
            <a:pPr marL="514350" indent="-514350" algn="justLow" rtl="1">
              <a:lnSpc>
                <a:spcPct val="150000"/>
              </a:lnSpc>
              <a:buFont typeface="Wingdings" panose="05000000000000000000" pitchFamily="2" charset="2"/>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ان يصلح ليكون محلاً للعلاقات القانونية .</a:t>
            </a:r>
          </a:p>
          <a:p>
            <a:pPr marL="514350" indent="-514350" algn="justLow" rtl="1">
              <a:lnSpc>
                <a:spcPct val="150000"/>
              </a:lnSpc>
              <a:buFont typeface="Wingdings" panose="05000000000000000000" pitchFamily="2" charset="2"/>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ان يكون متعيناً في العالم الخارجي (يمكن حيازته) سواء كان شيئا مادياً ام معنوياً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29170216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18023</TotalTime>
  <Words>1059</Words>
  <Application>Microsoft Office PowerPoint</Application>
  <PresentationFormat>On-screen Show (4:3)</PresentationFormat>
  <Paragraphs>107</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محل الحق </vt:lpstr>
      <vt:lpstr>PowerPoint Presentation</vt:lpstr>
      <vt:lpstr>PowerPoint Presentation</vt:lpstr>
      <vt:lpstr>PowerPoint Presentation</vt:lpstr>
      <vt:lpstr>الفرق بين محل الحق ومضمونه أو موضوعه</vt:lpstr>
      <vt:lpstr>الاعمال </vt:lpstr>
      <vt:lpstr>الشيء</vt:lpstr>
      <vt:lpstr>خصائص الشيء</vt:lpstr>
      <vt:lpstr>PowerPoint Presentation</vt:lpstr>
      <vt:lpstr>PowerPoint Presentation</vt:lpstr>
      <vt:lpstr>العقار</vt:lpstr>
      <vt:lpstr>PowerPoint Presentation</vt:lpstr>
      <vt:lpstr>PowerPoint Presentation</vt:lpstr>
      <vt:lpstr>المنقول</vt:lpstr>
      <vt:lpstr>PowerPoint Presentation</vt:lpstr>
      <vt:lpstr>أهمية التمييز بين العقار والمنقول</vt:lpstr>
      <vt:lpstr>PowerPoint Presentation</vt:lpstr>
      <vt:lpstr>PowerPoint Presentation</vt:lpstr>
      <vt:lpstr>PowerPoint Presentation</vt:lpstr>
      <vt:lpstr>الشيء وتقسيماته</vt:lpstr>
      <vt:lpstr>الأشياء الخارجة عن دائرة التعامل بطبيعتها</vt:lpstr>
      <vt:lpstr>PowerPoint Presentation</vt:lpstr>
      <vt:lpstr>الأشياء الخارجة عن دائرة التعامل بحكم القانون</vt:lpstr>
      <vt:lpstr>الأشياء الخارجة عن دائرة التعامل بحكم القانون: الأموال العامة</vt:lpstr>
      <vt:lpstr>PowerPoint Presentation</vt:lpstr>
      <vt:lpstr>الأشياء الخارجة عن دائرة التعامل بحكم القانون: الاشياء المجرمة</vt:lpstr>
      <vt:lpstr>تقسيم الأشياء من حيث جنسها أو نوعها</vt:lpstr>
      <vt:lpstr>PowerPoint Presentation</vt:lpstr>
      <vt:lpstr>الاشياء الاستهلاكية والاشياء غير الاستهلاكية </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351</cp:revision>
  <dcterms:created xsi:type="dcterms:W3CDTF">2016-01-06T11:52:01Z</dcterms:created>
  <dcterms:modified xsi:type="dcterms:W3CDTF">2019-01-30T08:00:11Z</dcterms:modified>
</cp:coreProperties>
</file>