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77" r:id="rId2"/>
    <p:sldId id="382" r:id="rId3"/>
    <p:sldId id="383" r:id="rId4"/>
    <p:sldId id="384" r:id="rId5"/>
    <p:sldId id="385" r:id="rId6"/>
    <p:sldId id="386" r:id="rId7"/>
    <p:sldId id="387" r:id="rId8"/>
    <p:sldId id="388" r:id="rId9"/>
    <p:sldId id="389" r:id="rId10"/>
    <p:sldId id="390" r:id="rId11"/>
    <p:sldId id="391" r:id="rId12"/>
    <p:sldId id="392" r:id="rId13"/>
    <p:sldId id="393" r:id="rId14"/>
    <p:sldId id="394" r:id="rId15"/>
    <p:sldId id="395" r:id="rId16"/>
    <p:sldId id="396" r:id="rId17"/>
    <p:sldId id="397" r:id="rId18"/>
    <p:sldId id="290"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441" autoAdjust="0"/>
  </p:normalViewPr>
  <p:slideViewPr>
    <p:cSldViewPr>
      <p:cViewPr>
        <p:scale>
          <a:sx n="85" d="100"/>
          <a:sy n="85" d="100"/>
        </p:scale>
        <p:origin x="-1404" y="-72"/>
      </p:cViewPr>
      <p:guideLst>
        <p:guide orient="horz" pos="2160"/>
        <p:guide pos="2880"/>
      </p:guideLst>
    </p:cSldViewPr>
  </p:slideViewPr>
  <p:outlineViewPr>
    <p:cViewPr>
      <p:scale>
        <a:sx n="33" d="100"/>
        <a:sy n="33" d="100"/>
      </p:scale>
      <p:origin x="0" y="-6029"/>
    </p:cViewPr>
  </p:outlineViewPr>
  <p:notesTextViewPr>
    <p:cViewPr>
      <p:scale>
        <a:sx n="100" d="100"/>
        <a:sy n="100" d="100"/>
      </p:scale>
      <p:origin x="0" y="0"/>
    </p:cViewPr>
  </p:notesTextViewPr>
  <p:sorterViewPr>
    <p:cViewPr>
      <p:scale>
        <a:sx n="100" d="100"/>
        <a:sy n="100" d="100"/>
      </p:scale>
      <p:origin x="0" y="-312"/>
    </p:cViewPr>
  </p:sorterViewPr>
  <p:notesViewPr>
    <p:cSldViewPr>
      <p:cViewPr varScale="1">
        <p:scale>
          <a:sx n="67" d="100"/>
          <a:sy n="67" d="100"/>
        </p:scale>
        <p:origin x="3120" y="7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 Id="rId43"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763438F2-FFAF-47A5-9663-DC5DB7901D17}" type="datetimeFigureOut">
              <a:rPr lang="en-US"/>
              <a:pPr>
                <a:defRPr/>
              </a:pPr>
              <a:t>2/10/2019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cs typeface="Simplified Arabic" panose="02020603050405020304" pitchFamily="18" charset="-78"/>
              </a:defRPr>
            </a:lvl1pPr>
          </a:lstStyle>
          <a:p>
            <a:fld id="{53A078BA-11B0-4AA5-882C-B3ABA81EA047}" type="slidenum">
              <a:rPr lang="en-US" altLang="en-US" smtClean="0"/>
              <a:pPr/>
              <a:t>‹#›</a:t>
            </a:fld>
            <a:endParaRPr lang="en-US" altLang="en-US" dirty="0"/>
          </a:p>
        </p:txBody>
      </p:sp>
    </p:spTree>
    <p:extLst>
      <p:ext uri="{BB962C8B-B14F-4D97-AF65-F5344CB8AC3E}">
        <p14:creationId xmlns:p14="http://schemas.microsoft.com/office/powerpoint/2010/main" val="293067184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18</a:t>
            </a:fld>
            <a:endParaRPr lang="en-US" altLang="en-US" dirty="0"/>
          </a:p>
        </p:txBody>
      </p:sp>
    </p:spTree>
    <p:extLst>
      <p:ext uri="{BB962C8B-B14F-4D97-AF65-F5344CB8AC3E}">
        <p14:creationId xmlns:p14="http://schemas.microsoft.com/office/powerpoint/2010/main" val="4294881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p:cNvSpPr>
            <a:spLocks noGrp="1"/>
          </p:cNvSpPr>
          <p:nvPr>
            <p:ph type="dt" sz="half" idx="10"/>
          </p:nvPr>
        </p:nvSpPr>
        <p:spPr/>
        <p:txBody>
          <a:bodyPr/>
          <a:lstStyle>
            <a:lvl1pPr>
              <a:defRPr smtClean="0">
                <a:solidFill>
                  <a:srgbClr val="FFFFFF"/>
                </a:solidFill>
              </a:defRPr>
            </a:lvl1pPr>
            <a:extLst/>
          </a:lstStyle>
          <a:p>
            <a:pPr>
              <a:defRPr/>
            </a:pPr>
            <a:fld id="{60821418-A94B-4D65-8D13-9FC80F4D242A}" type="datetime1">
              <a:rPr lang="en-US" smtClean="0"/>
              <a:t>2/10/2019</a:t>
            </a:fld>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dirty="0"/>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D6DA028E-B514-4AB6-B2EA-B51A3B5E11CF}" type="slidenum">
              <a:rPr lang="en-US" altLang="en-US"/>
              <a:pPr/>
              <a:t>‹#›</a:t>
            </a:fld>
            <a:endParaRPr lang="en-US" altLang="en-US" dirty="0"/>
          </a:p>
        </p:txBody>
      </p:sp>
    </p:spTree>
    <p:extLst>
      <p:ext uri="{BB962C8B-B14F-4D97-AF65-F5344CB8AC3E}">
        <p14:creationId xmlns:p14="http://schemas.microsoft.com/office/powerpoint/2010/main" val="965838522"/>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BB2625C7-B6F9-4920-B7BF-85051A60F401}" type="datetime1">
              <a:rPr lang="en-US" smtClean="0"/>
              <a:t>2/10/2019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C9F4A4D9-ED05-4ACE-8A1A-B56A75B5D0D1}" type="slidenum">
              <a:rPr lang="en-US" altLang="en-US"/>
              <a:pPr/>
              <a:t>‹#›</a:t>
            </a:fld>
            <a:endParaRPr lang="en-US" altLang="en-US" dirty="0"/>
          </a:p>
        </p:txBody>
      </p:sp>
    </p:spTree>
    <p:extLst>
      <p:ext uri="{BB962C8B-B14F-4D97-AF65-F5344CB8AC3E}">
        <p14:creationId xmlns:p14="http://schemas.microsoft.com/office/powerpoint/2010/main" val="2798441020"/>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7B5CA01F-0FB7-49A4-ADBA-D7431819CD36}" type="datetime1">
              <a:rPr lang="en-US" smtClean="0"/>
              <a:t>2/10/2019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64F7AE81-4ABA-4122-AA68-6A9C22319880}" type="slidenum">
              <a:rPr lang="en-US" altLang="en-US"/>
              <a:pPr/>
              <a:t>‹#›</a:t>
            </a:fld>
            <a:endParaRPr lang="en-US" altLang="en-US" dirty="0"/>
          </a:p>
        </p:txBody>
      </p:sp>
    </p:spTree>
    <p:extLst>
      <p:ext uri="{BB962C8B-B14F-4D97-AF65-F5344CB8AC3E}">
        <p14:creationId xmlns:p14="http://schemas.microsoft.com/office/powerpoint/2010/main" val="3628316200"/>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p:cNvSpPr>
            <a:spLocks noGrp="1"/>
          </p:cNvSpPr>
          <p:nvPr>
            <p:ph type="dt" sz="half" idx="10"/>
          </p:nvPr>
        </p:nvSpPr>
        <p:spPr/>
        <p:txBody>
          <a:bodyPr/>
          <a:lstStyle>
            <a:lvl1pPr>
              <a:defRPr/>
            </a:lvl1pPr>
          </a:lstStyle>
          <a:p>
            <a:pPr>
              <a:defRPr/>
            </a:pPr>
            <a:fld id="{5F72DFCC-6357-4217-A264-303CDB95C321}" type="datetime1">
              <a:rPr lang="en-US" smtClean="0"/>
              <a:t>2/10/2019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5CC9CE27-4982-444C-9312-3DD47D12EDF3}" type="slidenum">
              <a:rPr lang="en-US" altLang="en-US"/>
              <a:pPr/>
              <a:t>‹#›</a:t>
            </a:fld>
            <a:endParaRPr lang="en-US" altLang="en-US" dirty="0"/>
          </a:p>
        </p:txBody>
      </p:sp>
    </p:spTree>
    <p:extLst>
      <p:ext uri="{BB962C8B-B14F-4D97-AF65-F5344CB8AC3E}">
        <p14:creationId xmlns:p14="http://schemas.microsoft.com/office/powerpoint/2010/main" val="547888255"/>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FD776970-CCDD-49B5-BB61-714ED63D08FB}" type="datetime1">
              <a:rPr lang="en-US" smtClean="0"/>
              <a:t>2/10/2019</a:t>
            </a:fld>
            <a:endParaRPr lang="en-US" dirty="0"/>
          </a:p>
        </p:txBody>
      </p:sp>
      <p:sp>
        <p:nvSpPr>
          <p:cNvPr id="7" name="Footer Placeholder 4"/>
          <p:cNvSpPr>
            <a:spLocks noGrp="1"/>
          </p:cNvSpPr>
          <p:nvPr>
            <p:ph type="ftr" sz="quarter" idx="11"/>
          </p:nvPr>
        </p:nvSpPr>
        <p:spPr/>
        <p:txBody>
          <a:bodyPr/>
          <a:lstStyle>
            <a:lvl1pPr>
              <a:defRPr/>
            </a:lvl1pPr>
            <a:extLst/>
          </a:lstStyle>
          <a:p>
            <a:pPr>
              <a:defRPr/>
            </a:pPr>
            <a:endParaRPr lang="en-US" dirty="0"/>
          </a:p>
        </p:txBody>
      </p:sp>
      <p:sp>
        <p:nvSpPr>
          <p:cNvPr id="8" name="Slide Number Placeholder 5"/>
          <p:cNvSpPr>
            <a:spLocks noGrp="1"/>
          </p:cNvSpPr>
          <p:nvPr>
            <p:ph type="sldNum" sz="quarter" idx="12"/>
          </p:nvPr>
        </p:nvSpPr>
        <p:spPr/>
        <p:txBody>
          <a:bodyPr/>
          <a:lstStyle>
            <a:lvl1pPr>
              <a:defRPr/>
            </a:lvl1pPr>
          </a:lstStyle>
          <a:p>
            <a:fld id="{63F130A3-53D0-4DA5-AFC3-BDBB5488FCCC}" type="slidenum">
              <a:rPr lang="en-US" altLang="en-US"/>
              <a:pPr/>
              <a:t>‹#›</a:t>
            </a:fld>
            <a:endParaRPr lang="en-US" altLang="en-US" dirty="0"/>
          </a:p>
        </p:txBody>
      </p:sp>
    </p:spTree>
    <p:extLst>
      <p:ext uri="{BB962C8B-B14F-4D97-AF65-F5344CB8AC3E}">
        <p14:creationId xmlns:p14="http://schemas.microsoft.com/office/powerpoint/2010/main" val="3177205225"/>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p:cNvSpPr>
            <a:spLocks noGrp="1"/>
          </p:cNvSpPr>
          <p:nvPr>
            <p:ph type="dt" sz="half" idx="10"/>
          </p:nvPr>
        </p:nvSpPr>
        <p:spPr/>
        <p:txBody>
          <a:bodyPr/>
          <a:lstStyle>
            <a:lvl1pPr>
              <a:defRPr/>
            </a:lvl1pPr>
            <a:extLst/>
          </a:lstStyle>
          <a:p>
            <a:pPr>
              <a:defRPr/>
            </a:pPr>
            <a:fld id="{E9B7E1C7-92B0-4338-829C-EC3CF598CE12}" type="datetime1">
              <a:rPr lang="en-US" smtClean="0"/>
              <a:t>2/10/2019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2712445D-6287-4F25-973C-D1263A2BE7DF}" type="slidenum">
              <a:rPr lang="en-US" altLang="en-US"/>
              <a:pPr/>
              <a:t>‹#›</a:t>
            </a:fld>
            <a:endParaRPr lang="en-US" altLang="en-US" dirty="0"/>
          </a:p>
        </p:txBody>
      </p:sp>
    </p:spTree>
    <p:extLst>
      <p:ext uri="{BB962C8B-B14F-4D97-AF65-F5344CB8AC3E}">
        <p14:creationId xmlns:p14="http://schemas.microsoft.com/office/powerpoint/2010/main" val="3162837076"/>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extLst/>
          </a:lstStyle>
          <a:p>
            <a:pPr>
              <a:defRPr/>
            </a:pPr>
            <a:fld id="{CFDEE32D-0563-49FE-90E0-6B9979261FCA}" type="datetime1">
              <a:rPr lang="en-US" smtClean="0"/>
              <a:t>2/10/2019</a:t>
            </a:fld>
            <a:endParaRPr lang="en-US" dirty="0"/>
          </a:p>
        </p:txBody>
      </p:sp>
      <p:sp>
        <p:nvSpPr>
          <p:cNvPr id="8" name="Footer Placeholder 7"/>
          <p:cNvSpPr>
            <a:spLocks noGrp="1"/>
          </p:cNvSpPr>
          <p:nvPr>
            <p:ph type="ftr" sz="quarter" idx="11"/>
          </p:nvPr>
        </p:nvSpPr>
        <p:spPr/>
        <p:txBody>
          <a:bodyPr/>
          <a:lstStyle>
            <a:lvl1pPr>
              <a:defRPr/>
            </a:lvl1pPr>
            <a:extLst/>
          </a:lstStyle>
          <a:p>
            <a:pPr>
              <a:defRPr/>
            </a:pPr>
            <a:endParaRPr lang="en-US" dirty="0"/>
          </a:p>
        </p:txBody>
      </p:sp>
      <p:sp>
        <p:nvSpPr>
          <p:cNvPr id="9" name="Slide Number Placeholder 8"/>
          <p:cNvSpPr>
            <a:spLocks noGrp="1"/>
          </p:cNvSpPr>
          <p:nvPr>
            <p:ph type="sldNum" sz="quarter" idx="12"/>
          </p:nvPr>
        </p:nvSpPr>
        <p:spPr/>
        <p:txBody>
          <a:bodyPr/>
          <a:lstStyle>
            <a:lvl1pPr>
              <a:defRPr/>
            </a:lvl1pPr>
          </a:lstStyle>
          <a:p>
            <a:fld id="{613609EC-8B2B-4DD3-B05B-EE53E6BEA5B3}" type="slidenum">
              <a:rPr lang="en-US" altLang="en-US"/>
              <a:pPr/>
              <a:t>‹#›</a:t>
            </a:fld>
            <a:endParaRPr lang="en-US" altLang="en-US" dirty="0"/>
          </a:p>
        </p:txBody>
      </p:sp>
    </p:spTree>
    <p:extLst>
      <p:ext uri="{BB962C8B-B14F-4D97-AF65-F5344CB8AC3E}">
        <p14:creationId xmlns:p14="http://schemas.microsoft.com/office/powerpoint/2010/main" val="2500437263"/>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p:cNvSpPr>
            <a:spLocks noGrp="1"/>
          </p:cNvSpPr>
          <p:nvPr>
            <p:ph type="dt" sz="half" idx="10"/>
          </p:nvPr>
        </p:nvSpPr>
        <p:spPr/>
        <p:txBody>
          <a:bodyPr/>
          <a:lstStyle>
            <a:lvl1pPr>
              <a:defRPr/>
            </a:lvl1pPr>
            <a:extLst/>
          </a:lstStyle>
          <a:p>
            <a:pPr>
              <a:defRPr/>
            </a:pPr>
            <a:fld id="{808C8EFD-EB4C-4315-88C9-C81A89690272}" type="datetime1">
              <a:rPr lang="en-US" smtClean="0"/>
              <a:t>2/10/2019</a:t>
            </a:fld>
            <a:endParaRPr lang="en-US" dirty="0"/>
          </a:p>
        </p:txBody>
      </p:sp>
      <p:sp>
        <p:nvSpPr>
          <p:cNvPr id="4" name="Footer Placeholder 3"/>
          <p:cNvSpPr>
            <a:spLocks noGrp="1"/>
          </p:cNvSpPr>
          <p:nvPr>
            <p:ph type="ftr" sz="quarter" idx="11"/>
          </p:nvPr>
        </p:nvSpPr>
        <p:spPr/>
        <p:txBody>
          <a:bodyPr/>
          <a:lstStyle>
            <a:lvl1pPr>
              <a:defRPr/>
            </a:lvl1pPr>
            <a:extLst/>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fld id="{6179A3DA-7CEC-45FF-91E5-2A27438CC260}" type="slidenum">
              <a:rPr lang="en-US" altLang="en-US"/>
              <a:pPr/>
              <a:t>‹#›</a:t>
            </a:fld>
            <a:endParaRPr lang="en-US" altLang="en-US" dirty="0"/>
          </a:p>
        </p:txBody>
      </p:sp>
    </p:spTree>
    <p:extLst>
      <p:ext uri="{BB962C8B-B14F-4D97-AF65-F5344CB8AC3E}">
        <p14:creationId xmlns:p14="http://schemas.microsoft.com/office/powerpoint/2010/main" val="192119839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715C484F-542B-4BDD-B3C9-26002BBCED01}" type="datetime1">
              <a:rPr lang="en-US" smtClean="0"/>
              <a:t>2/10/2019</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dirty="0"/>
          </a:p>
        </p:txBody>
      </p:sp>
      <p:sp>
        <p:nvSpPr>
          <p:cNvPr id="4" name="Slide Number Placeholder 17"/>
          <p:cNvSpPr>
            <a:spLocks noGrp="1"/>
          </p:cNvSpPr>
          <p:nvPr>
            <p:ph type="sldNum" sz="quarter" idx="12"/>
          </p:nvPr>
        </p:nvSpPr>
        <p:spPr/>
        <p:txBody>
          <a:bodyPr/>
          <a:lstStyle>
            <a:lvl1pPr>
              <a:defRPr/>
            </a:lvl1pPr>
          </a:lstStyle>
          <a:p>
            <a:fld id="{0DC03BF1-4270-4B6D-84EA-FD2A929024F0}" type="slidenum">
              <a:rPr lang="en-US" altLang="en-US"/>
              <a:pPr/>
              <a:t>‹#›</a:t>
            </a:fld>
            <a:endParaRPr lang="en-US" altLang="en-US" dirty="0"/>
          </a:p>
        </p:txBody>
      </p:sp>
    </p:spTree>
    <p:extLst>
      <p:ext uri="{BB962C8B-B14F-4D97-AF65-F5344CB8AC3E}">
        <p14:creationId xmlns:p14="http://schemas.microsoft.com/office/powerpoint/2010/main" val="1605166619"/>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extLst/>
          </a:lstStyle>
          <a:p>
            <a:pPr>
              <a:defRPr/>
            </a:pPr>
            <a:fld id="{A8C538A7-AF93-412F-8E5E-CA2E9010A4FD}" type="datetime1">
              <a:rPr lang="en-US" smtClean="0"/>
              <a:t>2/10/2019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F6CF19CC-F72A-450D-942A-CED7DC44845B}" type="slidenum">
              <a:rPr lang="en-US" altLang="en-US"/>
              <a:pPr/>
              <a:t>‹#›</a:t>
            </a:fld>
            <a:endParaRPr lang="en-US" altLang="en-US" dirty="0"/>
          </a:p>
        </p:txBody>
      </p:sp>
    </p:spTree>
    <p:extLst>
      <p:ext uri="{BB962C8B-B14F-4D97-AF65-F5344CB8AC3E}">
        <p14:creationId xmlns:p14="http://schemas.microsoft.com/office/powerpoint/2010/main" val="1685781505"/>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p:cNvSpPr>
            <a:spLocks noGrp="1"/>
          </p:cNvSpPr>
          <p:nvPr>
            <p:ph type="dt" sz="half" idx="10"/>
          </p:nvPr>
        </p:nvSpPr>
        <p:spPr/>
        <p:txBody>
          <a:bodyPr/>
          <a:lstStyle>
            <a:lvl1pPr>
              <a:defRPr smtClean="0">
                <a:solidFill>
                  <a:schemeClr val="tx1"/>
                </a:solidFill>
              </a:defRPr>
            </a:lvl1pPr>
            <a:extLst/>
          </a:lstStyle>
          <a:p>
            <a:pPr>
              <a:defRPr/>
            </a:pPr>
            <a:fld id="{FA34BB9E-9485-4C4C-812D-1E449BC77915}" type="datetime1">
              <a:rPr lang="en-US" smtClean="0"/>
              <a:t>2/10/2019</a:t>
            </a:fld>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dirty="0"/>
          </a:p>
        </p:txBody>
      </p:sp>
      <p:sp>
        <p:nvSpPr>
          <p:cNvPr id="13" name="Slide Number Placeholder 6"/>
          <p:cNvSpPr>
            <a:spLocks noGrp="1"/>
          </p:cNvSpPr>
          <p:nvPr>
            <p:ph type="sldNum" sz="quarter" idx="12"/>
          </p:nvPr>
        </p:nvSpPr>
        <p:spPr/>
        <p:txBody>
          <a:bodyPr/>
          <a:lstStyle>
            <a:lvl1pPr>
              <a:defRPr/>
            </a:lvl1pPr>
          </a:lstStyle>
          <a:p>
            <a:fld id="{EE1FC46B-7DE7-4DE1-B5DD-59B25234D861}" type="slidenum">
              <a:rPr lang="en-US" altLang="en-US"/>
              <a:pPr/>
              <a:t>‹#›</a:t>
            </a:fld>
            <a:endParaRPr lang="en-US" altLang="en-US" dirty="0"/>
          </a:p>
        </p:txBody>
      </p:sp>
    </p:spTree>
    <p:extLst>
      <p:ext uri="{BB962C8B-B14F-4D97-AF65-F5344CB8AC3E}">
        <p14:creationId xmlns:p14="http://schemas.microsoft.com/office/powerpoint/2010/main" val="198255201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cs typeface="+mn-cs"/>
              </a:defRPr>
            </a:lvl1pPr>
            <a:extLst/>
          </a:lstStyle>
          <a:p>
            <a:pPr>
              <a:defRPr/>
            </a:pPr>
            <a:fld id="{F6D7A578-3D5C-4214-875F-3C20DFAEEBEB}" type="datetime1">
              <a:rPr lang="en-US" smtClean="0"/>
              <a:t>2/10/2019</a:t>
            </a:fld>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anose="020B0602030504020204" pitchFamily="34" charset="0"/>
                <a:cs typeface="Simplified Arabic" panose="02020603050405020304" pitchFamily="18" charset="-78"/>
              </a:defRPr>
            </a:lvl1pPr>
          </a:lstStyle>
          <a:p>
            <a:fld id="{F4F7265A-0115-4F7F-9917-C4E5D848EC5A}" type="slidenum">
              <a:rPr lang="en-US" altLang="en-US" smtClean="0"/>
              <a:pPr/>
              <a:t>‹#›</a:t>
            </a:fld>
            <a:endParaRPr lang="en-US" altLang="en-US" dirty="0"/>
          </a:p>
        </p:txBody>
      </p:sp>
    </p:spTree>
  </p:cSld>
  <p:clrMap bg1="lt1" tx1="dk1" bg2="lt2" tx2="dk2" accent1="accent1" accent2="accent2" accent3="accent3" accent4="accent4" accent5="accent5" accent6="accent6" hlink="hlink" folHlink="folHlink"/>
  <p:sldLayoutIdLst>
    <p:sldLayoutId id="2147483683" r:id="rId1"/>
    <p:sldLayoutId id="2147483679" r:id="rId2"/>
    <p:sldLayoutId id="2147483684" r:id="rId3"/>
    <p:sldLayoutId id="2147483685" r:id="rId4"/>
    <p:sldLayoutId id="2147483686" r:id="rId5"/>
    <p:sldLayoutId id="2147483687" r:id="rId6"/>
    <p:sldLayoutId id="2147483680" r:id="rId7"/>
    <p:sldLayoutId id="2147483688" r:id="rId8"/>
    <p:sldLayoutId id="2147483689" r:id="rId9"/>
    <p:sldLayoutId id="2147483681" r:id="rId10"/>
    <p:sldLayoutId id="2147483682" r:id="rId11"/>
  </p:sldLayoutIdLst>
  <p:transition spd="slow">
    <p:push dir="u"/>
  </p:transition>
  <p:hf hdr="0" ftr="0" dt="0"/>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anose="020B0602030504020204" pitchFamily="34" charset="0"/>
        </a:defRPr>
      </a:lvl2pPr>
      <a:lvl3pPr algn="l" rtl="0" fontAlgn="base">
        <a:spcBef>
          <a:spcPct val="0"/>
        </a:spcBef>
        <a:spcAft>
          <a:spcPct val="0"/>
        </a:spcAft>
        <a:defRPr sz="4100" b="1">
          <a:solidFill>
            <a:schemeClr val="tx2"/>
          </a:solidFill>
          <a:latin typeface="Lucida Sans Unicode" panose="020B0602030504020204" pitchFamily="34" charset="0"/>
        </a:defRPr>
      </a:lvl3pPr>
      <a:lvl4pPr algn="l" rtl="0" fontAlgn="base">
        <a:spcBef>
          <a:spcPct val="0"/>
        </a:spcBef>
        <a:spcAft>
          <a:spcPct val="0"/>
        </a:spcAft>
        <a:defRPr sz="4100" b="1">
          <a:solidFill>
            <a:schemeClr val="tx2"/>
          </a:solidFill>
          <a:latin typeface="Lucida Sans Unicode" panose="020B0602030504020204" pitchFamily="34" charset="0"/>
        </a:defRPr>
      </a:lvl4pPr>
      <a:lvl5pPr algn="l" rtl="0" fontAlgn="base">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p:titleStyle>
    <p:bodyStyle>
      <a:lvl1pPr marL="365125" indent="-255588" algn="l" rtl="0" fontAlgn="base">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pic>
        <p:nvPicPr>
          <p:cNvPr id="5" name="Content Placeholder 3"/>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24200" y="3657600"/>
            <a:ext cx="2286000" cy="22860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Title 2"/>
          <p:cNvSpPr>
            <a:spLocks noGrp="1"/>
          </p:cNvSpPr>
          <p:nvPr>
            <p:ph type="ctrTitle"/>
          </p:nvPr>
        </p:nvSpPr>
        <p:spPr>
          <a:xfrm>
            <a:off x="685800" y="685800"/>
            <a:ext cx="7772400" cy="2057400"/>
          </a:xfrm>
        </p:spPr>
        <p:txBody>
          <a:bodyPr>
            <a:normAutofit/>
          </a:bodyPr>
          <a:lstStyle/>
          <a:p>
            <a:pPr algn="ctr"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معايير التعسف في استعمال الحق :</a:t>
            </a:r>
            <a:b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قصد التعدي على الغير </a:t>
            </a:r>
            <a:b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 توخي تحقيق مصلحة غير مشروعة</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2" name="Slide Number Placeholder 1"/>
          <p:cNvSpPr>
            <a:spLocks noGrp="1"/>
          </p:cNvSpPr>
          <p:nvPr>
            <p:ph type="sldNum" sz="quarter" idx="12"/>
          </p:nvPr>
        </p:nvSpPr>
        <p:spPr/>
        <p:txBody>
          <a:bodyPr/>
          <a:lstStyle/>
          <a:p>
            <a:fld id="{D6DA028E-B514-4AB6-B2EA-B51A3B5E11CF}" type="slidenum">
              <a:rPr lang="en-US" altLang="en-US" smtClean="0"/>
              <a:pPr/>
              <a:t>1</a:t>
            </a:fld>
            <a:endParaRPr lang="en-US" altLang="en-US" dirty="0"/>
          </a:p>
        </p:txBody>
      </p:sp>
    </p:spTree>
    <p:extLst>
      <p:ext uri="{BB962C8B-B14F-4D97-AF65-F5344CB8AC3E}">
        <p14:creationId xmlns:p14="http://schemas.microsoft.com/office/powerpoint/2010/main" val="1348398545"/>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JO"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endParaRPr lang="ar-JO"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 يكفي ان يقصد صاحب الحق الاضرار بالغير بل يجب فوق ذلك ان يكون استعماله لحقه على هذا النحو مما يعتبر انحرافاً عن السلوك المألوف للشخص العادي.</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0120772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endParaRPr lang="ar-JO"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يجب ان يثبت المضرور ان صاحب الحق وهو يستعمل حقه قصد الى الحاق الضرر به.</a:t>
            </a:r>
          </a:p>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ويثبت هذا القصد بجميع طرق الاثبات ومنها القرائن والشهادة.</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1142439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 يكفي اثبات ان صاحب الحق تصور احتمال وقوع الضرر من جراء استعماله لحقه على الوجه الذي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اختاره،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فان تصور احتمال وقوع الضرر لا يفيد ضرورة القصد في احداثه.</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758184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1143000" y="-45720"/>
            <a:ext cx="7772400" cy="4114800"/>
          </a:xfrm>
          <a:prstGeom prst="rect">
            <a:avLst/>
          </a:prstGeom>
        </p:spPr>
        <p:txBody>
          <a:bodyPr>
            <a:noAutofit/>
          </a:bodyPr>
          <a:lstStyle/>
          <a:p>
            <a:pPr algn="r" rtl="1">
              <a:lnSpc>
                <a:spcPct val="170000"/>
              </a:lnSpc>
            </a:pPr>
            <a:r>
              <a:rPr lang="ar-SA"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وإن </a:t>
            </a:r>
            <a:r>
              <a:rPr lang="ar-SA"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انعدام أي مصلحة في استعمال صاحب الحق لحقه يؤكد بجلاء قصد الإضرار بالغير، وقد تكفي المظاهر الخارجية لتعرف نية </a:t>
            </a:r>
            <a:r>
              <a:rPr lang="ar-SA"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الإضرار </a:t>
            </a:r>
            <a:endParaRPr lang="ar-JO"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lnSpc>
                <a:spcPct val="170000"/>
              </a:lnSpc>
            </a:pPr>
            <a:r>
              <a:rPr lang="ar-SA"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كما </a:t>
            </a:r>
            <a:r>
              <a:rPr lang="ar-SA"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يمكن أن تكشف عنها ظروف كل حالة </a:t>
            </a:r>
            <a:r>
              <a:rPr lang="ar-SA"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بذاتها</a:t>
            </a:r>
            <a:r>
              <a:rPr lang="en-US"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SA"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ملابساتها</a:t>
            </a:r>
            <a:r>
              <a:rPr lang="ar-SA"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وإن اختلاف الحالات يستتبع اختلاف مظاهر نية الإضرار كمعيار شخصي، فقد قضي مثلاً بهدم مدخنة كان قد أقامها صاحبها على سطح منزله، ولكن في قبالة نافذة جاره بقصد إيذائه.</a:t>
            </a:r>
            <a:endParaRPr lang="ar-JO"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lnSpc>
                <a:spcPct val="170000"/>
              </a:lnSpc>
            </a:pPr>
            <a:endParaRPr lang="ar-JO"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149899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rtl="1"/>
            <a:r>
              <a:rPr lang="ar-JO" sz="32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2.</a:t>
            </a:r>
            <a:r>
              <a:rPr lang="ar-JO" sz="28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توخي صاحب الحق مصلحة غير مشروعة.</a:t>
            </a:r>
            <a:b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endParaRPr lang="ar-JO" sz="48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762000"/>
            <a:ext cx="7924800" cy="5562600"/>
          </a:xfrm>
          <a:prstGeom prst="rect">
            <a:avLst/>
          </a:prstGeom>
        </p:spPr>
        <p:txBody>
          <a:bodyPr>
            <a:normAutofit/>
          </a:bodyPr>
          <a:lstStyle/>
          <a:p>
            <a:pPr algn="just" rtl="1">
              <a:lnSpc>
                <a:spcPct val="150000"/>
              </a:lnSpc>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اذا كان الحق عبارة عن اختصاص الشخص بشيء اختصاصاً يقره القانون، فالمفروض ان القانون لا يقر للشخص بهذا الاختصاص الا اذا كان يحقق مصالح مشروعة لصاحبه او للغير او لمجموع الناس</a:t>
            </a:r>
          </a:p>
          <a:p>
            <a:pPr algn="just" rtl="1">
              <a:lnSpc>
                <a:spcPct val="150000"/>
              </a:lnSpc>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اذا تبين ان صاحب الحق قد استعمل حقه بشكل يرمي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الى تحقيق مصالح غر مشروعة وألحق هذا العمل ضرراً للغير كان ملزماً بالتعويض.</a:t>
            </a:r>
            <a:endPar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2562966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533400" y="685800"/>
            <a:ext cx="7924800" cy="3400661"/>
          </a:xfrm>
          <a:prstGeom prst="rect">
            <a:avLst/>
          </a:prstGeom>
        </p:spPr>
        <p:txBody>
          <a:bodyPr>
            <a:noAutofit/>
          </a:bodyPr>
          <a:lstStyle/>
          <a:p>
            <a:pPr algn="just" rtl="1">
              <a:lnSpc>
                <a:spcPct val="150000"/>
              </a:lnSpc>
            </a:pPr>
            <a:r>
              <a:rPr lang="ar-SA"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فتكون </a:t>
            </a:r>
            <a:r>
              <a:rPr lang="ar-SA"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المصلحة غير مشروعة إذا كان تحقيقها مخالفاً لأحكام القانون، أو معارضاً النظام العام أو </a:t>
            </a:r>
            <a:r>
              <a:rPr lang="ar-SA"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الآداب</a:t>
            </a:r>
            <a:r>
              <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lnSpc>
                <a:spcPct val="150000"/>
              </a:lnSpc>
            </a:pPr>
            <a:r>
              <a:rPr lang="ar-SA"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وهو </a:t>
            </a:r>
            <a:r>
              <a:rPr lang="ar-SA"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معيار موضوعي، لأن الشخص المعتاد لا يستعمل حقه بغية تحقيق غرض غير مشروع. </a:t>
            </a: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lnSpc>
                <a:spcPct val="150000"/>
              </a:lnSpc>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033214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350824"/>
            <a:ext cx="7924800" cy="6527620"/>
          </a:xfrm>
          <a:prstGeom prst="rect">
            <a:avLst/>
          </a:prstGeom>
        </p:spPr>
        <p:txBody>
          <a:bodyPr>
            <a:noAutofit/>
          </a:bodyPr>
          <a:lstStyle/>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ليس من السلوك المألوف للشخص العادي ان يسعى تحت ستار انه يستعمل حقاً له الى تحقيق مصالح غير مشروعة.</a:t>
            </a:r>
          </a:p>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مثال: رب العمل الذي يفصل حقه في فصل عامل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لأنه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تقدم بشكوى عمالية.</a:t>
            </a:r>
          </a:p>
          <a:p>
            <a:pPr marL="0" indent="0" algn="just" rtl="1">
              <a:lnSpc>
                <a:spcPct val="150000"/>
              </a:lnSpc>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8076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endParaRPr lang="ar-JO"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lnSpcReduction="10000"/>
          </a:bodyPr>
          <a:lstStyle/>
          <a:p>
            <a:pPr algn="justLow" rtl="1">
              <a:lnSpc>
                <a:spcPct val="150000"/>
              </a:lnSpc>
            </a:pPr>
            <a:r>
              <a:rPr lang="ar-SA"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ويمكن استخلاص هذا المعيار من الوسائل المستعملة ولا سيما إذا كانت غير مشروعة. </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lnSpc>
                <a:spcPct val="150000"/>
              </a:lnSpc>
            </a:pP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lnSpc>
                <a:spcPct val="150000"/>
              </a:lnSpc>
            </a:pP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ctr" rtl="1">
              <a:lnSpc>
                <a:spcPct val="150000"/>
              </a:lnSpc>
              <a:buNone/>
            </a:pPr>
            <a:r>
              <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lnSpc>
                <a:spcPct val="150000"/>
              </a:lnSpc>
            </a:pPr>
            <a:endPar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456933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990600"/>
            <a:ext cx="8991600" cy="1676400"/>
          </a:xfrm>
        </p:spPr>
        <p:txBody>
          <a:bodyPr>
            <a:normAutofit/>
          </a:bodyPr>
          <a:lstStyle/>
          <a:p>
            <a:pPr algn="ctr" rtl="1">
              <a:lnSpc>
                <a:spcPct val="150000"/>
              </a:lnSpc>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شكراً لحسن استماعكم</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Content Placeholder 3"/>
          <p:cNvPicPr preferRelativeResize="0">
            <a:picLocks noGrp="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3548190" y="2720309"/>
            <a:ext cx="2047619" cy="2047619"/>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18</a:t>
            </a:fld>
            <a:endParaRPr lang="en-US" altLang="en-US" dirty="0"/>
          </a:p>
        </p:txBody>
      </p:sp>
    </p:spTree>
    <p:extLst>
      <p:ext uri="{BB962C8B-B14F-4D97-AF65-F5344CB8AC3E}">
        <p14:creationId xmlns:p14="http://schemas.microsoft.com/office/powerpoint/2010/main" val="2693126933"/>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pPr algn="r" rtl="1"/>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3" name="Content Placeholder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828800" y="1752600"/>
            <a:ext cx="6349206" cy="3796825"/>
          </a:xfrm>
        </p:spPr>
      </p:pic>
      <p:sp>
        <p:nvSpPr>
          <p:cNvPr id="2" name="TextBox 1"/>
          <p:cNvSpPr txBox="1"/>
          <p:nvPr/>
        </p:nvSpPr>
        <p:spPr>
          <a:xfrm>
            <a:off x="2057400" y="2590800"/>
            <a:ext cx="5486400" cy="1200329"/>
          </a:xfrm>
          <a:prstGeom prst="rect">
            <a:avLst/>
          </a:prstGeom>
          <a:noFill/>
        </p:spPr>
        <p:txBody>
          <a:bodyPr wrap="square" rtlCol="0">
            <a:spAutoFit/>
          </a:bodyPr>
          <a:lstStyle/>
          <a:p>
            <a:pPr algn="r" rtl="1"/>
            <a:r>
              <a:rPr lang="ar-JO" sz="3600" dirty="0" smtClean="0">
                <a:solidFill>
                  <a:schemeClr val="bg1"/>
                </a:solidFill>
                <a:latin typeface="Simplified Arabic" panose="02020603050405020304" pitchFamily="18" charset="-78"/>
                <a:cs typeface="Simplified Arabic" panose="02020603050405020304" pitchFamily="18" charset="-78"/>
              </a:rPr>
              <a:t>هل من الممكن ان يسئل انسان عند استعمال حقه؟</a:t>
            </a:r>
          </a:p>
        </p:txBody>
      </p:sp>
      <p:sp>
        <p:nvSpPr>
          <p:cNvPr id="4" name="Slide Number Placeholder 3"/>
          <p:cNvSpPr>
            <a:spLocks noGrp="1"/>
          </p:cNvSpPr>
          <p:nvPr>
            <p:ph type="sldNum" sz="quarter" idx="12"/>
          </p:nvPr>
        </p:nvSpPr>
        <p:spPr/>
        <p:txBody>
          <a:bodyPr/>
          <a:lstStyle/>
          <a:p>
            <a:fld id="{5CC9CE27-4982-444C-9312-3DD47D12EDF3}" type="slidenum">
              <a:rPr lang="en-US" altLang="en-US" smtClean="0"/>
              <a:pPr/>
              <a:t>2</a:t>
            </a:fld>
            <a:endParaRPr lang="en-US" altLang="en-US" dirty="0"/>
          </a:p>
        </p:txBody>
      </p:sp>
    </p:spTree>
    <p:extLst>
      <p:ext uri="{BB962C8B-B14F-4D97-AF65-F5344CB8AC3E}">
        <p14:creationId xmlns:p14="http://schemas.microsoft.com/office/powerpoint/2010/main" val="21664684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52400"/>
            <a:ext cx="7924800" cy="5562600"/>
          </a:xfrm>
          <a:prstGeom prst="rect">
            <a:avLst/>
          </a:prstGeom>
        </p:spPr>
        <p:txBody>
          <a:bodyPr>
            <a:normAutofit/>
          </a:bodyPr>
          <a:lstStyle/>
          <a:p>
            <a:pPr algn="justLow" rtl="1">
              <a:lnSpc>
                <a:spcPct val="150000"/>
              </a:lnSpc>
            </a:pPr>
            <a:r>
              <a:rPr lang="ar-SA"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إن تطبيق القاعدة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القانونية </a:t>
            </a:r>
            <a:r>
              <a:rPr lang="ar-SA"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SA"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من شأنه أن يترك </a:t>
            </a:r>
            <a:r>
              <a:rPr lang="ar-SA"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آثاراً</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تتمثل في مجموعة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من الحقوق و الالتزامات على عاتق صاحب الحق .</a:t>
            </a:r>
          </a:p>
          <a:p>
            <a:pPr algn="justLow" rtl="1">
              <a:lnSpc>
                <a:spcPct val="150000"/>
              </a:lnSpc>
            </a:pPr>
            <a:r>
              <a:rPr lang="ar-SA"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إن </a:t>
            </a:r>
            <a:r>
              <a:rPr lang="ar-SA"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استعمال </a:t>
            </a:r>
            <a:r>
              <a:rPr lang="ar-SA"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الحقوق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المقررة بموجب احكام القانون </a:t>
            </a:r>
            <a:r>
              <a:rPr lang="ar-SA"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استعمالاً </a:t>
            </a:r>
            <a:r>
              <a:rPr lang="ar-SA"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سيئاً قد يلحق الأذى بالآخرين بصورة مقصودة أو غير </a:t>
            </a:r>
            <a:r>
              <a:rPr lang="ar-SA"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مقصودة</a:t>
            </a:r>
            <a:endPar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lnSpc>
                <a:spcPct val="150000"/>
              </a:lnSpc>
            </a:pPr>
            <a:endPar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7265367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990600" y="304800"/>
            <a:ext cx="7924800" cy="4114800"/>
          </a:xfrm>
          <a:prstGeom prst="rect">
            <a:avLst/>
          </a:prstGeom>
        </p:spPr>
        <p:txBody>
          <a:bodyPr>
            <a:noAutofit/>
          </a:bodyPr>
          <a:lstStyle/>
          <a:p>
            <a:pPr algn="r" rtl="1"/>
            <a:r>
              <a:rPr lang="ar-JO"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تنص المادة 66 من القانون المدني الاردني على :</a:t>
            </a:r>
          </a:p>
          <a:p>
            <a:pPr marL="0" indent="0" algn="r" rtl="1">
              <a:buNone/>
            </a:pPr>
            <a: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ar-JO"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en-US"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1</a:t>
            </a:r>
            <a: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SA"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يجب الضمان على من استعمل حقه استعمالا غير مشروع</a:t>
            </a:r>
            <a: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b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ar-JO"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en-US"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2</a:t>
            </a:r>
            <a: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SA"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ويكون استعمال الحق غير مشروع</a:t>
            </a:r>
            <a: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b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en-US"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SA"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 </a:t>
            </a:r>
            <a:r>
              <a:rPr lang="ar-SA"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اذا توفر قصد التعدي</a:t>
            </a:r>
            <a: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 </a:t>
            </a:r>
            <a:b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en-US"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SA"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a:t>
            </a:r>
            <a:r>
              <a:rPr lang="ar-SA"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اذا كانت المصلحة المرجوة من الفعل غير مشروعة</a:t>
            </a:r>
            <a: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 </a:t>
            </a:r>
            <a:b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en-US"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SA"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ج</a:t>
            </a:r>
            <a:r>
              <a:rPr lang="ar-SA"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اذا كانت المنفعة منه لا تتناسب مع ما يصيب الغير من </a:t>
            </a:r>
            <a:r>
              <a:rPr lang="ar-JO"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SA"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الضرر</a:t>
            </a:r>
            <a:r>
              <a:rPr lang="en-US"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b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en-US"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SA"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د </a:t>
            </a:r>
            <a:r>
              <a:rPr lang="ar-SA"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اذا تجاوز ما جرى عليه العرف والعادة</a:t>
            </a:r>
            <a: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en-US"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r>
              <a:rPr lang="ar-JO"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r>
              <a:rPr lang="ar-SA"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endPar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endParaRPr lang="ar-JO"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861332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1066800" y="152400"/>
            <a:ext cx="7924800" cy="5486400"/>
          </a:xfrm>
          <a:prstGeom prst="rect">
            <a:avLst/>
          </a:prstGeom>
        </p:spPr>
        <p:txBody>
          <a:bodyPr>
            <a:noAutofit/>
          </a:bodyPr>
          <a:lstStyle/>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جاء في المذكرة الايضاحية للقانون المدني :</a:t>
            </a:r>
          </a:p>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 الحكم الوارد في المادة 66 انما يتعلق بالحق لا بالرخصة فالإساءة ترد على استعمال الحقوق وحدها اما الرخص فلا حاجة الى فكرة الاساءة في ترتيب مسؤولية من يباشرها عن الضرر الذي يلحق بالغير جراء ذلك لان احكام المسؤولية المدنية تتكفل بذلك على خير وجه.»</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6269909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85800" y="685800"/>
            <a:ext cx="7924800" cy="4114800"/>
          </a:xfrm>
          <a:prstGeom prst="rect">
            <a:avLst/>
          </a:prstGeom>
        </p:spPr>
        <p:txBody>
          <a:bodyPr/>
          <a:lstStyle/>
          <a:p>
            <a:pPr algn="r"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 الاساس القانوني لنظرية التعسف في استعمال الحق  هو المسؤولية التقصيرية.</a:t>
            </a:r>
          </a:p>
          <a:p>
            <a:pPr algn="r"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اذ ان التعسف في استعمال الحق فعل يوجب التعويض.</a:t>
            </a:r>
          </a:p>
          <a:p>
            <a:pPr algn="r"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التعويض هنا يجوز ان يكون نقداً كما يجوز ان يكون عيناً</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608474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endParaRPr lang="ar-JO"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gn="r"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يبقى التعسف داخلاً في نطاق المسؤولية التقصيرية حتى لو كان تعسفاً متصلاً بالتعاقد.</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428510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11560" y="332656"/>
            <a:ext cx="7924800" cy="4114800"/>
          </a:xfrm>
          <a:prstGeom prst="rect">
            <a:avLst/>
          </a:prstGeom>
        </p:spPr>
        <p:txBody>
          <a:bodyPr>
            <a:noAutofit/>
          </a:bodyPr>
          <a:lstStyle/>
          <a:p>
            <a:pPr algn="r" rtl="1">
              <a:lnSpc>
                <a:spcPct val="150000"/>
              </a:lnSpc>
            </a:pPr>
            <a:r>
              <a:rPr lang="ar-JO"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من خلال النص السابق نجد ان المشرع قد وضع المعايير التالية للتعسف باستعمال الحق:</a:t>
            </a:r>
          </a:p>
          <a:p>
            <a:pPr marL="914400" lvl="2" indent="0" algn="r" rtl="1">
              <a:lnSpc>
                <a:spcPct val="150000"/>
              </a:lnSpc>
              <a:buNone/>
            </a:pPr>
            <a:r>
              <a:rPr lang="ar-JO"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1. قصد الشخص بفعله التعدي على شخص اخر</a:t>
            </a:r>
          </a:p>
          <a:p>
            <a:pPr marL="914400" lvl="2" indent="0" algn="r" rtl="1">
              <a:lnSpc>
                <a:spcPct val="150000"/>
              </a:lnSpc>
              <a:buNone/>
            </a:pPr>
            <a:r>
              <a:rPr lang="ar-JO"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2. توخي صاحب الحق مصلحة غير مشروعة.</a:t>
            </a:r>
          </a:p>
          <a:p>
            <a:pPr marL="914400" lvl="2" indent="0" algn="r" rtl="1">
              <a:lnSpc>
                <a:spcPct val="150000"/>
              </a:lnSpc>
              <a:buNone/>
            </a:pPr>
            <a:r>
              <a:rPr lang="ar-JO"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3. كون المنفعة المرجوة من استعمال الحق لا تتناسب مع ما يصيب الغير من ضرر</a:t>
            </a:r>
          </a:p>
          <a:p>
            <a:pPr marL="914400" lvl="2" indent="0" algn="r" rtl="1">
              <a:lnSpc>
                <a:spcPct val="150000"/>
              </a:lnSpc>
              <a:buNone/>
            </a:pPr>
            <a:r>
              <a:rPr lang="ar-JO"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4. تجاوز صاحب الحق ما جرت عليه العادة او جرى عليه العرف</a:t>
            </a:r>
            <a:endParaRPr lang="ar-JO"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7382035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rtl="1"/>
            <a:r>
              <a:rPr lang="ar-JO"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اولاً : قصد الشخص بفعله التعدي على شخص اخر</a:t>
            </a:r>
            <a:endParaRPr lang="ar-JO"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295400"/>
            <a:ext cx="7924800" cy="4114800"/>
          </a:xfrm>
          <a:prstGeom prst="rect">
            <a:avLst/>
          </a:prstGeom>
        </p:spPr>
        <p:txBody>
          <a:bodyPr>
            <a:normAutofit/>
          </a:bodyPr>
          <a:lstStyle/>
          <a:p>
            <a:pPr algn="r" rtl="1">
              <a:lnSpc>
                <a:spcPct val="150000"/>
              </a:lnSpc>
            </a:pPr>
            <a:r>
              <a:rPr lang="ar-SA"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ويعدّ </a:t>
            </a:r>
            <a:r>
              <a:rPr lang="ar-SA"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هذا المعيار هيكل النظرية، والعنصر الأساسي في بنائها ونشوئها، والأكثر شيوعاً في تطبيقاتها</a:t>
            </a:r>
            <a:r>
              <a:rPr lang="ar-SA"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المعيار هنا على الرغم من ذاتيته يمكن ان يندرج في المعيار الموضوعي للخطأ.</a:t>
            </a: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22094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18322</TotalTime>
  <Words>514</Words>
  <Application>Microsoft Office PowerPoint</Application>
  <PresentationFormat>On-screen Show (4:3)</PresentationFormat>
  <Paragraphs>44</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Concourse</vt:lpstr>
      <vt:lpstr>معايير التعسف في استعمال الحق : - قصد التعدي على الغير             - توخي تحقيق مصلحة غير مشروعة</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اولاً : قصد الشخص بفعله التعدي على شخص اخر</vt:lpstr>
      <vt:lpstr>  </vt:lpstr>
      <vt:lpstr>PowerPoint Presentation</vt:lpstr>
      <vt:lpstr>PowerPoint Presentation</vt:lpstr>
      <vt:lpstr>PowerPoint Presentation</vt:lpstr>
      <vt:lpstr>2. توخي صاحب الحق مصلحة غير مشروعة. </vt:lpstr>
      <vt:lpstr>PowerPoint Presentation</vt:lpstr>
      <vt:lpstr>PowerPoint Presentation</vt:lpstr>
      <vt:lpstr>PowerPoint Presentation</vt:lpstr>
      <vt:lpstr>شكراً لحسن استماعكم</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Kholood Al-Awatli</cp:lastModifiedBy>
  <cp:revision>363</cp:revision>
  <dcterms:created xsi:type="dcterms:W3CDTF">2016-01-06T11:52:01Z</dcterms:created>
  <dcterms:modified xsi:type="dcterms:W3CDTF">2019-02-10T07:21:37Z</dcterms:modified>
</cp:coreProperties>
</file>