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77" r:id="rId2"/>
    <p:sldId id="382" r:id="rId3"/>
    <p:sldId id="383" r:id="rId4"/>
    <p:sldId id="384" r:id="rId5"/>
    <p:sldId id="385" r:id="rId6"/>
    <p:sldId id="386" r:id="rId7"/>
    <p:sldId id="387" r:id="rId8"/>
    <p:sldId id="388" r:id="rId9"/>
    <p:sldId id="389" r:id="rId10"/>
    <p:sldId id="396" r:id="rId11"/>
    <p:sldId id="397" r:id="rId12"/>
    <p:sldId id="398" r:id="rId13"/>
    <p:sldId id="399" r:id="rId14"/>
    <p:sldId id="400" r:id="rId15"/>
    <p:sldId id="390" r:id="rId16"/>
    <p:sldId id="391" r:id="rId17"/>
    <p:sldId id="392" r:id="rId18"/>
    <p:sldId id="393" r:id="rId19"/>
    <p:sldId id="394" r:id="rId20"/>
    <p:sldId id="395" r:id="rId21"/>
    <p:sldId id="290" r:id="rId2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67" autoAdjust="0"/>
    <p:restoredTop sz="86441" autoAdjust="0"/>
  </p:normalViewPr>
  <p:slideViewPr>
    <p:cSldViewPr>
      <p:cViewPr>
        <p:scale>
          <a:sx n="85" d="100"/>
          <a:sy n="85" d="100"/>
        </p:scale>
        <p:origin x="-618" y="-72"/>
      </p:cViewPr>
      <p:guideLst>
        <p:guide orient="horz" pos="2160"/>
        <p:guide pos="2880"/>
      </p:guideLst>
    </p:cSldViewPr>
  </p:slideViewPr>
  <p:outlineViewPr>
    <p:cViewPr>
      <p:scale>
        <a:sx n="33" d="100"/>
        <a:sy n="33" d="100"/>
      </p:scale>
      <p:origin x="0" y="672"/>
    </p:cViewPr>
  </p:outlineViewPr>
  <p:notesTextViewPr>
    <p:cViewPr>
      <p:scale>
        <a:sx n="100" d="100"/>
        <a:sy n="100" d="100"/>
      </p:scale>
      <p:origin x="0" y="0"/>
    </p:cViewPr>
  </p:notesTextViewPr>
  <p:sorterViewPr>
    <p:cViewPr>
      <p:scale>
        <a:sx n="100" d="100"/>
        <a:sy n="100" d="100"/>
      </p:scale>
      <p:origin x="0" y="-312"/>
    </p:cViewPr>
  </p:sorterViewPr>
  <p:notesViewPr>
    <p:cSldViewPr>
      <p:cViewPr varScale="1">
        <p:scale>
          <a:sx n="67" d="100"/>
          <a:sy n="67" d="100"/>
        </p:scale>
        <p:origin x="3120" y="7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 Id="rId43"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763438F2-FFAF-47A5-9663-DC5DB7901D17}" type="datetimeFigureOut">
              <a:rPr lang="en-US"/>
              <a:pPr>
                <a:defRPr/>
              </a:pPr>
              <a:t>2/10/2019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cs typeface="Simplified Arabic" panose="02020603050405020304" pitchFamily="18" charset="-78"/>
              </a:defRPr>
            </a:lvl1pPr>
          </a:lstStyle>
          <a:p>
            <a:fld id="{53A078BA-11B0-4AA5-882C-B3ABA81EA047}" type="slidenum">
              <a:rPr lang="en-US" altLang="en-US" smtClean="0"/>
              <a:pPr/>
              <a:t>‹#›</a:t>
            </a:fld>
            <a:endParaRPr lang="en-US" altLang="en-US" dirty="0"/>
          </a:p>
        </p:txBody>
      </p:sp>
    </p:spTree>
    <p:extLst>
      <p:ext uri="{BB962C8B-B14F-4D97-AF65-F5344CB8AC3E}">
        <p14:creationId xmlns:p14="http://schemas.microsoft.com/office/powerpoint/2010/main" val="293067184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A078BA-11B0-4AA5-882C-B3ABA81EA047}" type="slidenum">
              <a:rPr lang="en-US" altLang="en-US" smtClean="0"/>
              <a:pPr/>
              <a:t>3</a:t>
            </a:fld>
            <a:endParaRPr lang="en-US" altLang="en-US" dirty="0"/>
          </a:p>
        </p:txBody>
      </p:sp>
    </p:spTree>
    <p:extLst>
      <p:ext uri="{BB962C8B-B14F-4D97-AF65-F5344CB8AC3E}">
        <p14:creationId xmlns:p14="http://schemas.microsoft.com/office/powerpoint/2010/main" val="21107592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A078BA-11B0-4AA5-882C-B3ABA81EA047}" type="slidenum">
              <a:rPr lang="en-US" altLang="en-US" smtClean="0"/>
              <a:pPr/>
              <a:t>21</a:t>
            </a:fld>
            <a:endParaRPr lang="en-US" altLang="en-US" dirty="0"/>
          </a:p>
        </p:txBody>
      </p:sp>
    </p:spTree>
    <p:extLst>
      <p:ext uri="{BB962C8B-B14F-4D97-AF65-F5344CB8AC3E}">
        <p14:creationId xmlns:p14="http://schemas.microsoft.com/office/powerpoint/2010/main" val="4294881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11" name="Date Placeholder 29"/>
          <p:cNvSpPr>
            <a:spLocks noGrp="1"/>
          </p:cNvSpPr>
          <p:nvPr>
            <p:ph type="dt" sz="half" idx="10"/>
          </p:nvPr>
        </p:nvSpPr>
        <p:spPr/>
        <p:txBody>
          <a:bodyPr/>
          <a:lstStyle>
            <a:lvl1pPr>
              <a:defRPr smtClean="0">
                <a:solidFill>
                  <a:srgbClr val="FFFFFF"/>
                </a:solidFill>
              </a:defRPr>
            </a:lvl1pPr>
            <a:extLst/>
          </a:lstStyle>
          <a:p>
            <a:pPr>
              <a:defRPr/>
            </a:pPr>
            <a:fld id="{32ADF436-7A0D-44FC-BBEE-8EC108471D14}" type="datetime1">
              <a:rPr lang="en-US" smtClean="0"/>
              <a:t>2/10/2019</a:t>
            </a:fld>
            <a:endParaRPr lang="en-US" dirty="0"/>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dirty="0"/>
          </a:p>
        </p:txBody>
      </p:sp>
      <p:sp>
        <p:nvSpPr>
          <p:cNvPr id="13" name="Slide Number Placeholder 26"/>
          <p:cNvSpPr>
            <a:spLocks noGrp="1"/>
          </p:cNvSpPr>
          <p:nvPr>
            <p:ph type="sldNum" sz="quarter" idx="12"/>
          </p:nvPr>
        </p:nvSpPr>
        <p:spPr/>
        <p:txBody>
          <a:bodyPr/>
          <a:lstStyle>
            <a:lvl1pPr>
              <a:defRPr>
                <a:solidFill>
                  <a:srgbClr val="FFFFFF"/>
                </a:solidFill>
              </a:defRPr>
            </a:lvl1pPr>
          </a:lstStyle>
          <a:p>
            <a:fld id="{D6DA028E-B514-4AB6-B2EA-B51A3B5E11CF}" type="slidenum">
              <a:rPr lang="en-US" altLang="en-US"/>
              <a:pPr/>
              <a:t>‹#›</a:t>
            </a:fld>
            <a:endParaRPr lang="en-US" altLang="en-US" dirty="0"/>
          </a:p>
        </p:txBody>
      </p:sp>
    </p:spTree>
    <p:extLst>
      <p:ext uri="{BB962C8B-B14F-4D97-AF65-F5344CB8AC3E}">
        <p14:creationId xmlns:p14="http://schemas.microsoft.com/office/powerpoint/2010/main" val="965838522"/>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0F4B289A-E86B-4C10-983D-14F86B3516C1}" type="datetime1">
              <a:rPr lang="en-US" smtClean="0"/>
              <a:t>2/10/2019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C9F4A4D9-ED05-4ACE-8A1A-B56A75B5D0D1}" type="slidenum">
              <a:rPr lang="en-US" altLang="en-US"/>
              <a:pPr/>
              <a:t>‹#›</a:t>
            </a:fld>
            <a:endParaRPr lang="en-US" altLang="en-US" dirty="0"/>
          </a:p>
        </p:txBody>
      </p:sp>
    </p:spTree>
    <p:extLst>
      <p:ext uri="{BB962C8B-B14F-4D97-AF65-F5344CB8AC3E}">
        <p14:creationId xmlns:p14="http://schemas.microsoft.com/office/powerpoint/2010/main" val="2798441020"/>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45918A48-6798-453E-A698-CDCD51F697B2}" type="datetime1">
              <a:rPr lang="en-US" smtClean="0"/>
              <a:t>2/10/2019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64F7AE81-4ABA-4122-AA68-6A9C22319880}" type="slidenum">
              <a:rPr lang="en-US" altLang="en-US"/>
              <a:pPr/>
              <a:t>‹#›</a:t>
            </a:fld>
            <a:endParaRPr lang="en-US" altLang="en-US" dirty="0"/>
          </a:p>
        </p:txBody>
      </p:sp>
    </p:spTree>
    <p:extLst>
      <p:ext uri="{BB962C8B-B14F-4D97-AF65-F5344CB8AC3E}">
        <p14:creationId xmlns:p14="http://schemas.microsoft.com/office/powerpoint/2010/main" val="3628316200"/>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rtlCol="0"/>
          <a:lstStyle/>
          <a:p>
            <a:r>
              <a:rPr lang="en-US"/>
              <a:t>Click to edit Master title style</a:t>
            </a:r>
          </a:p>
        </p:txBody>
      </p:sp>
      <p:sp>
        <p:nvSpPr>
          <p:cNvPr id="4" name="Date Placeholder 9"/>
          <p:cNvSpPr>
            <a:spLocks noGrp="1"/>
          </p:cNvSpPr>
          <p:nvPr>
            <p:ph type="dt" sz="half" idx="10"/>
          </p:nvPr>
        </p:nvSpPr>
        <p:spPr/>
        <p:txBody>
          <a:bodyPr/>
          <a:lstStyle>
            <a:lvl1pPr>
              <a:defRPr/>
            </a:lvl1pPr>
          </a:lstStyle>
          <a:p>
            <a:pPr>
              <a:defRPr/>
            </a:pPr>
            <a:fld id="{D5387718-E137-4B55-B3D2-F24321496117}" type="datetime1">
              <a:rPr lang="en-US" smtClean="0"/>
              <a:t>2/10/2019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5CC9CE27-4982-444C-9312-3DD47D12EDF3}" type="slidenum">
              <a:rPr lang="en-US" altLang="en-US"/>
              <a:pPr/>
              <a:t>‹#›</a:t>
            </a:fld>
            <a:endParaRPr lang="en-US" altLang="en-US" dirty="0"/>
          </a:p>
        </p:txBody>
      </p:sp>
    </p:spTree>
    <p:extLst>
      <p:ext uri="{BB962C8B-B14F-4D97-AF65-F5344CB8AC3E}">
        <p14:creationId xmlns:p14="http://schemas.microsoft.com/office/powerpoint/2010/main" val="547888255"/>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a:t>Click to edit Master title style</a:t>
            </a:r>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5E2C1986-C7A1-4CC8-B0A0-3ADCEA817F50}" type="datetime1">
              <a:rPr lang="en-US" smtClean="0"/>
              <a:t>2/10/2019</a:t>
            </a:fld>
            <a:endParaRPr lang="en-US" dirty="0"/>
          </a:p>
        </p:txBody>
      </p:sp>
      <p:sp>
        <p:nvSpPr>
          <p:cNvPr id="7" name="Footer Placeholder 4"/>
          <p:cNvSpPr>
            <a:spLocks noGrp="1"/>
          </p:cNvSpPr>
          <p:nvPr>
            <p:ph type="ftr" sz="quarter" idx="11"/>
          </p:nvPr>
        </p:nvSpPr>
        <p:spPr/>
        <p:txBody>
          <a:bodyPr/>
          <a:lstStyle>
            <a:lvl1pPr>
              <a:defRPr/>
            </a:lvl1pPr>
            <a:extLst/>
          </a:lstStyle>
          <a:p>
            <a:pPr>
              <a:defRPr/>
            </a:pPr>
            <a:endParaRPr lang="en-US" dirty="0"/>
          </a:p>
        </p:txBody>
      </p:sp>
      <p:sp>
        <p:nvSpPr>
          <p:cNvPr id="8" name="Slide Number Placeholder 5"/>
          <p:cNvSpPr>
            <a:spLocks noGrp="1"/>
          </p:cNvSpPr>
          <p:nvPr>
            <p:ph type="sldNum" sz="quarter" idx="12"/>
          </p:nvPr>
        </p:nvSpPr>
        <p:spPr/>
        <p:txBody>
          <a:bodyPr/>
          <a:lstStyle>
            <a:lvl1pPr>
              <a:defRPr/>
            </a:lvl1pPr>
          </a:lstStyle>
          <a:p>
            <a:fld id="{63F130A3-53D0-4DA5-AFC3-BDBB5488FCCC}" type="slidenum">
              <a:rPr lang="en-US" altLang="en-US"/>
              <a:pPr/>
              <a:t>‹#›</a:t>
            </a:fld>
            <a:endParaRPr lang="en-US" altLang="en-US" dirty="0"/>
          </a:p>
        </p:txBody>
      </p:sp>
    </p:spTree>
    <p:extLst>
      <p:ext uri="{BB962C8B-B14F-4D97-AF65-F5344CB8AC3E}">
        <p14:creationId xmlns:p14="http://schemas.microsoft.com/office/powerpoint/2010/main" val="3177205225"/>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rtlCol="0"/>
          <a:lstStyle/>
          <a:p>
            <a:r>
              <a:rPr lang="en-US"/>
              <a:t>Click to edit Master title style</a:t>
            </a:r>
          </a:p>
        </p:txBody>
      </p:sp>
      <p:sp>
        <p:nvSpPr>
          <p:cNvPr id="5" name="Date Placeholder 4"/>
          <p:cNvSpPr>
            <a:spLocks noGrp="1"/>
          </p:cNvSpPr>
          <p:nvPr>
            <p:ph type="dt" sz="half" idx="10"/>
          </p:nvPr>
        </p:nvSpPr>
        <p:spPr/>
        <p:txBody>
          <a:bodyPr/>
          <a:lstStyle>
            <a:lvl1pPr>
              <a:defRPr/>
            </a:lvl1pPr>
            <a:extLst/>
          </a:lstStyle>
          <a:p>
            <a:pPr>
              <a:defRPr/>
            </a:pPr>
            <a:fld id="{8F705CF6-65FE-43FE-8A64-629AF318BA9A}" type="datetime1">
              <a:rPr lang="en-US" smtClean="0"/>
              <a:t>2/10/2019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2712445D-6287-4F25-973C-D1263A2BE7DF}" type="slidenum">
              <a:rPr lang="en-US" altLang="en-US"/>
              <a:pPr/>
              <a:t>‹#›</a:t>
            </a:fld>
            <a:endParaRPr lang="en-US" altLang="en-US" dirty="0"/>
          </a:p>
        </p:txBody>
      </p:sp>
    </p:spTree>
    <p:extLst>
      <p:ext uri="{BB962C8B-B14F-4D97-AF65-F5344CB8AC3E}">
        <p14:creationId xmlns:p14="http://schemas.microsoft.com/office/powerpoint/2010/main" val="3162837076"/>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extLst/>
          </a:lstStyle>
          <a:p>
            <a:pPr>
              <a:defRPr/>
            </a:pPr>
            <a:fld id="{9F4EB536-B85F-40E7-B91E-05B38DDD9BB6}" type="datetime1">
              <a:rPr lang="en-US" smtClean="0"/>
              <a:t>2/10/2019</a:t>
            </a:fld>
            <a:endParaRPr lang="en-US" dirty="0"/>
          </a:p>
        </p:txBody>
      </p:sp>
      <p:sp>
        <p:nvSpPr>
          <p:cNvPr id="8" name="Footer Placeholder 7"/>
          <p:cNvSpPr>
            <a:spLocks noGrp="1"/>
          </p:cNvSpPr>
          <p:nvPr>
            <p:ph type="ftr" sz="quarter" idx="11"/>
          </p:nvPr>
        </p:nvSpPr>
        <p:spPr/>
        <p:txBody>
          <a:bodyPr/>
          <a:lstStyle>
            <a:lvl1pPr>
              <a:defRPr/>
            </a:lvl1pPr>
            <a:extLst/>
          </a:lstStyle>
          <a:p>
            <a:pPr>
              <a:defRPr/>
            </a:pPr>
            <a:endParaRPr lang="en-US" dirty="0"/>
          </a:p>
        </p:txBody>
      </p:sp>
      <p:sp>
        <p:nvSpPr>
          <p:cNvPr id="9" name="Slide Number Placeholder 8"/>
          <p:cNvSpPr>
            <a:spLocks noGrp="1"/>
          </p:cNvSpPr>
          <p:nvPr>
            <p:ph type="sldNum" sz="quarter" idx="12"/>
          </p:nvPr>
        </p:nvSpPr>
        <p:spPr/>
        <p:txBody>
          <a:bodyPr/>
          <a:lstStyle>
            <a:lvl1pPr>
              <a:defRPr/>
            </a:lvl1pPr>
          </a:lstStyle>
          <a:p>
            <a:fld id="{613609EC-8B2B-4DD3-B05B-EE53E6BEA5B3}" type="slidenum">
              <a:rPr lang="en-US" altLang="en-US"/>
              <a:pPr/>
              <a:t>‹#›</a:t>
            </a:fld>
            <a:endParaRPr lang="en-US" altLang="en-US" dirty="0"/>
          </a:p>
        </p:txBody>
      </p:sp>
    </p:spTree>
    <p:extLst>
      <p:ext uri="{BB962C8B-B14F-4D97-AF65-F5344CB8AC3E}">
        <p14:creationId xmlns:p14="http://schemas.microsoft.com/office/powerpoint/2010/main" val="2500437263"/>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a:t>Click to edit Master title style</a:t>
            </a:r>
          </a:p>
        </p:txBody>
      </p:sp>
      <p:sp>
        <p:nvSpPr>
          <p:cNvPr id="3" name="Date Placeholder 2"/>
          <p:cNvSpPr>
            <a:spLocks noGrp="1"/>
          </p:cNvSpPr>
          <p:nvPr>
            <p:ph type="dt" sz="half" idx="10"/>
          </p:nvPr>
        </p:nvSpPr>
        <p:spPr/>
        <p:txBody>
          <a:bodyPr/>
          <a:lstStyle>
            <a:lvl1pPr>
              <a:defRPr/>
            </a:lvl1pPr>
            <a:extLst/>
          </a:lstStyle>
          <a:p>
            <a:pPr>
              <a:defRPr/>
            </a:pPr>
            <a:fld id="{8957CBCD-4923-408A-8C07-32380A997E7B}" type="datetime1">
              <a:rPr lang="en-US" smtClean="0"/>
              <a:t>2/10/2019</a:t>
            </a:fld>
            <a:endParaRPr lang="en-US" dirty="0"/>
          </a:p>
        </p:txBody>
      </p:sp>
      <p:sp>
        <p:nvSpPr>
          <p:cNvPr id="4" name="Footer Placeholder 3"/>
          <p:cNvSpPr>
            <a:spLocks noGrp="1"/>
          </p:cNvSpPr>
          <p:nvPr>
            <p:ph type="ftr" sz="quarter" idx="11"/>
          </p:nvPr>
        </p:nvSpPr>
        <p:spPr/>
        <p:txBody>
          <a:bodyPr/>
          <a:lstStyle>
            <a:lvl1pPr>
              <a:defRPr/>
            </a:lvl1pPr>
            <a:extLst/>
          </a:lstStyle>
          <a:p>
            <a:pPr>
              <a:defRPr/>
            </a:pPr>
            <a:endParaRPr lang="en-US" dirty="0"/>
          </a:p>
        </p:txBody>
      </p:sp>
      <p:sp>
        <p:nvSpPr>
          <p:cNvPr id="5" name="Slide Number Placeholder 4"/>
          <p:cNvSpPr>
            <a:spLocks noGrp="1"/>
          </p:cNvSpPr>
          <p:nvPr>
            <p:ph type="sldNum" sz="quarter" idx="12"/>
          </p:nvPr>
        </p:nvSpPr>
        <p:spPr/>
        <p:txBody>
          <a:bodyPr/>
          <a:lstStyle>
            <a:lvl1pPr>
              <a:defRPr/>
            </a:lvl1pPr>
          </a:lstStyle>
          <a:p>
            <a:fld id="{6179A3DA-7CEC-45FF-91E5-2A27438CC260}" type="slidenum">
              <a:rPr lang="en-US" altLang="en-US"/>
              <a:pPr/>
              <a:t>‹#›</a:t>
            </a:fld>
            <a:endParaRPr lang="en-US" altLang="en-US" dirty="0"/>
          </a:p>
        </p:txBody>
      </p:sp>
    </p:spTree>
    <p:extLst>
      <p:ext uri="{BB962C8B-B14F-4D97-AF65-F5344CB8AC3E}">
        <p14:creationId xmlns:p14="http://schemas.microsoft.com/office/powerpoint/2010/main" val="192119839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6D3B07D0-ABC7-4E40-A1D0-A6D18884EE3D}" type="datetime1">
              <a:rPr lang="en-US" smtClean="0"/>
              <a:t>2/10/2019</a:t>
            </a:fld>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dirty="0"/>
          </a:p>
        </p:txBody>
      </p:sp>
      <p:sp>
        <p:nvSpPr>
          <p:cNvPr id="4" name="Slide Number Placeholder 17"/>
          <p:cNvSpPr>
            <a:spLocks noGrp="1"/>
          </p:cNvSpPr>
          <p:nvPr>
            <p:ph type="sldNum" sz="quarter" idx="12"/>
          </p:nvPr>
        </p:nvSpPr>
        <p:spPr/>
        <p:txBody>
          <a:bodyPr/>
          <a:lstStyle>
            <a:lvl1pPr>
              <a:defRPr/>
            </a:lvl1pPr>
          </a:lstStyle>
          <a:p>
            <a:fld id="{0DC03BF1-4270-4B6D-84EA-FD2A929024F0}" type="slidenum">
              <a:rPr lang="en-US" altLang="en-US"/>
              <a:pPr/>
              <a:t>‹#›</a:t>
            </a:fld>
            <a:endParaRPr lang="en-US" altLang="en-US" dirty="0"/>
          </a:p>
        </p:txBody>
      </p:sp>
    </p:spTree>
    <p:extLst>
      <p:ext uri="{BB962C8B-B14F-4D97-AF65-F5344CB8AC3E}">
        <p14:creationId xmlns:p14="http://schemas.microsoft.com/office/powerpoint/2010/main" val="1605166619"/>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extLst/>
          </a:lstStyle>
          <a:p>
            <a:pPr>
              <a:defRPr/>
            </a:pPr>
            <a:fld id="{2DE2B67D-AC85-423B-BBF5-0EC04B0F69C2}" type="datetime1">
              <a:rPr lang="en-US" smtClean="0"/>
              <a:t>2/10/2019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F6CF19CC-F72A-450D-942A-CED7DC44845B}" type="slidenum">
              <a:rPr lang="en-US" altLang="en-US"/>
              <a:pPr/>
              <a:t>‹#›</a:t>
            </a:fld>
            <a:endParaRPr lang="en-US" altLang="en-US" dirty="0"/>
          </a:p>
        </p:txBody>
      </p:sp>
    </p:spTree>
    <p:extLst>
      <p:ext uri="{BB962C8B-B14F-4D97-AF65-F5344CB8AC3E}">
        <p14:creationId xmlns:p14="http://schemas.microsoft.com/office/powerpoint/2010/main" val="1685781505"/>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a:t>Click icon to add picture</a:t>
            </a: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t>Click to edit Master title style</a:t>
            </a:r>
          </a:p>
        </p:txBody>
      </p:sp>
      <p:sp>
        <p:nvSpPr>
          <p:cNvPr id="11" name="Date Placeholder 4"/>
          <p:cNvSpPr>
            <a:spLocks noGrp="1"/>
          </p:cNvSpPr>
          <p:nvPr>
            <p:ph type="dt" sz="half" idx="10"/>
          </p:nvPr>
        </p:nvSpPr>
        <p:spPr/>
        <p:txBody>
          <a:bodyPr/>
          <a:lstStyle>
            <a:lvl1pPr>
              <a:defRPr smtClean="0">
                <a:solidFill>
                  <a:schemeClr val="tx1"/>
                </a:solidFill>
              </a:defRPr>
            </a:lvl1pPr>
            <a:extLst/>
          </a:lstStyle>
          <a:p>
            <a:pPr>
              <a:defRPr/>
            </a:pPr>
            <a:fld id="{6C4A1671-8DF8-4AAB-9D97-BE37D42CE4C3}" type="datetime1">
              <a:rPr lang="en-US" smtClean="0"/>
              <a:t>2/10/2019</a:t>
            </a:fld>
            <a:endParaRPr lang="en-US" dirty="0"/>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dirty="0"/>
          </a:p>
        </p:txBody>
      </p:sp>
      <p:sp>
        <p:nvSpPr>
          <p:cNvPr id="13" name="Slide Number Placeholder 6"/>
          <p:cNvSpPr>
            <a:spLocks noGrp="1"/>
          </p:cNvSpPr>
          <p:nvPr>
            <p:ph type="sldNum" sz="quarter" idx="12"/>
          </p:nvPr>
        </p:nvSpPr>
        <p:spPr/>
        <p:txBody>
          <a:bodyPr/>
          <a:lstStyle>
            <a:lvl1pPr>
              <a:defRPr/>
            </a:lvl1pPr>
          </a:lstStyle>
          <a:p>
            <a:fld id="{EE1FC46B-7DE7-4DE1-B5DD-59B25234D861}" type="slidenum">
              <a:rPr lang="en-US" altLang="en-US"/>
              <a:pPr/>
              <a:t>‹#›</a:t>
            </a:fld>
            <a:endParaRPr lang="en-US" altLang="en-US" dirty="0"/>
          </a:p>
        </p:txBody>
      </p:sp>
    </p:spTree>
    <p:extLst>
      <p:ext uri="{BB962C8B-B14F-4D97-AF65-F5344CB8AC3E}">
        <p14:creationId xmlns:p14="http://schemas.microsoft.com/office/powerpoint/2010/main" val="198255201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a:t>Click to edit Master title style</a:t>
            </a:r>
          </a:p>
        </p:txBody>
      </p:sp>
      <p:sp>
        <p:nvSpPr>
          <p:cNvPr id="1033"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cs typeface="+mn-cs"/>
              </a:defRPr>
            </a:lvl1pPr>
            <a:extLst/>
          </a:lstStyle>
          <a:p>
            <a:pPr>
              <a:defRPr/>
            </a:pPr>
            <a:fld id="{326D2A6F-67E9-49F1-AF97-4A5E4F573F82}" type="datetime1">
              <a:rPr lang="en-US" smtClean="0"/>
              <a:t>2/10/2019</a:t>
            </a:fld>
            <a:endParaRPr lang="en-US"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n-US" dirty="0"/>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a:defRPr sz="1000">
                <a:latin typeface="Lucida Sans Unicode" panose="020B0602030504020204" pitchFamily="34" charset="0"/>
                <a:cs typeface="Simplified Arabic" panose="02020603050405020304" pitchFamily="18" charset="-78"/>
              </a:defRPr>
            </a:lvl1pPr>
          </a:lstStyle>
          <a:p>
            <a:fld id="{F4F7265A-0115-4F7F-9917-C4E5D848EC5A}" type="slidenum">
              <a:rPr lang="en-US" altLang="en-US" smtClean="0"/>
              <a:pPr/>
              <a:t>‹#›</a:t>
            </a:fld>
            <a:endParaRPr lang="en-US" altLang="en-US" dirty="0"/>
          </a:p>
        </p:txBody>
      </p:sp>
    </p:spTree>
  </p:cSld>
  <p:clrMap bg1="lt1" tx1="dk1" bg2="lt2" tx2="dk2" accent1="accent1" accent2="accent2" accent3="accent3" accent4="accent4" accent5="accent5" accent6="accent6" hlink="hlink" folHlink="folHlink"/>
  <p:sldLayoutIdLst>
    <p:sldLayoutId id="2147483683" r:id="rId1"/>
    <p:sldLayoutId id="2147483679" r:id="rId2"/>
    <p:sldLayoutId id="2147483684" r:id="rId3"/>
    <p:sldLayoutId id="2147483685" r:id="rId4"/>
    <p:sldLayoutId id="2147483686" r:id="rId5"/>
    <p:sldLayoutId id="2147483687" r:id="rId6"/>
    <p:sldLayoutId id="2147483680" r:id="rId7"/>
    <p:sldLayoutId id="2147483688" r:id="rId8"/>
    <p:sldLayoutId id="2147483689" r:id="rId9"/>
    <p:sldLayoutId id="2147483681" r:id="rId10"/>
    <p:sldLayoutId id="2147483682" r:id="rId11"/>
  </p:sldLayoutIdLst>
  <p:transition spd="slow">
    <p:push dir="u"/>
  </p:transition>
  <p:hf hdr="0" ftr="0" dt="0"/>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anose="020B0602030504020204" pitchFamily="34" charset="0"/>
        </a:defRPr>
      </a:lvl2pPr>
      <a:lvl3pPr algn="l" rtl="0" fontAlgn="base">
        <a:spcBef>
          <a:spcPct val="0"/>
        </a:spcBef>
        <a:spcAft>
          <a:spcPct val="0"/>
        </a:spcAft>
        <a:defRPr sz="4100" b="1">
          <a:solidFill>
            <a:schemeClr val="tx2"/>
          </a:solidFill>
          <a:latin typeface="Lucida Sans Unicode" panose="020B0602030504020204" pitchFamily="34" charset="0"/>
        </a:defRPr>
      </a:lvl3pPr>
      <a:lvl4pPr algn="l" rtl="0" fontAlgn="base">
        <a:spcBef>
          <a:spcPct val="0"/>
        </a:spcBef>
        <a:spcAft>
          <a:spcPct val="0"/>
        </a:spcAft>
        <a:defRPr sz="4100" b="1">
          <a:solidFill>
            <a:schemeClr val="tx2"/>
          </a:solidFill>
          <a:latin typeface="Lucida Sans Unicode" panose="020B0602030504020204" pitchFamily="34" charset="0"/>
        </a:defRPr>
      </a:lvl4pPr>
      <a:lvl5pPr algn="l" rtl="0" fontAlgn="base">
        <a:spcBef>
          <a:spcPct val="0"/>
        </a:spcBef>
        <a:spcAft>
          <a:spcPct val="0"/>
        </a:spcAft>
        <a:defRPr sz="4100" b="1">
          <a:solidFill>
            <a:schemeClr val="tx2"/>
          </a:solidFill>
          <a:latin typeface="Lucida Sans Unicode" panose="020B0602030504020204" pitchFamily="34" charset="0"/>
        </a:defRPr>
      </a:lvl5pPr>
      <a:lvl6pPr marL="457200" algn="l" rtl="0" fontAlgn="base">
        <a:spcBef>
          <a:spcPct val="0"/>
        </a:spcBef>
        <a:spcAft>
          <a:spcPct val="0"/>
        </a:spcAft>
        <a:defRPr sz="4100" b="1">
          <a:solidFill>
            <a:schemeClr val="tx2"/>
          </a:solidFill>
          <a:latin typeface="Lucida Sans Unicode" panose="020B0602030504020204" pitchFamily="34" charset="0"/>
        </a:defRPr>
      </a:lvl6pPr>
      <a:lvl7pPr marL="914400" algn="l" rtl="0" fontAlgn="base">
        <a:spcBef>
          <a:spcPct val="0"/>
        </a:spcBef>
        <a:spcAft>
          <a:spcPct val="0"/>
        </a:spcAft>
        <a:defRPr sz="4100" b="1">
          <a:solidFill>
            <a:schemeClr val="tx2"/>
          </a:solidFill>
          <a:latin typeface="Lucida Sans Unicode" panose="020B0602030504020204" pitchFamily="34" charset="0"/>
        </a:defRPr>
      </a:lvl7pPr>
      <a:lvl8pPr marL="1371600" algn="l" rtl="0" fontAlgn="base">
        <a:spcBef>
          <a:spcPct val="0"/>
        </a:spcBef>
        <a:spcAft>
          <a:spcPct val="0"/>
        </a:spcAft>
        <a:defRPr sz="4100" b="1">
          <a:solidFill>
            <a:schemeClr val="tx2"/>
          </a:solidFill>
          <a:latin typeface="Lucida Sans Unicode" panose="020B0602030504020204" pitchFamily="34" charset="0"/>
        </a:defRPr>
      </a:lvl8pPr>
      <a:lvl9pPr marL="1828800" algn="l" rtl="0" fontAlgn="base">
        <a:spcBef>
          <a:spcPct val="0"/>
        </a:spcBef>
        <a:spcAft>
          <a:spcPct val="0"/>
        </a:spcAft>
        <a:defRPr sz="4100" b="1">
          <a:solidFill>
            <a:schemeClr val="tx2"/>
          </a:solidFill>
          <a:latin typeface="Lucida Sans Unicode" panose="020B0602030504020204" pitchFamily="34" charset="0"/>
        </a:defRPr>
      </a:lvl9pPr>
      <a:extLst/>
    </p:titleStyle>
    <p:bodyStyle>
      <a:lvl1pPr marL="365125" indent="-255588" algn="l" rtl="0" fontAlgn="base">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anose="05020102010507070707"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pic>
        <p:nvPicPr>
          <p:cNvPr id="5" name="Content Placeholder 3"/>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24200" y="3657600"/>
            <a:ext cx="2286000" cy="22860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Title 2"/>
          <p:cNvSpPr>
            <a:spLocks noGrp="1"/>
          </p:cNvSpPr>
          <p:nvPr>
            <p:ph type="ctrTitle"/>
          </p:nvPr>
        </p:nvSpPr>
        <p:spPr>
          <a:xfrm>
            <a:off x="685800" y="1295400"/>
            <a:ext cx="7772400" cy="2057400"/>
          </a:xfrm>
        </p:spPr>
        <p:txBody>
          <a:bodyPr>
            <a:noAutofit/>
          </a:bodyPr>
          <a:lstStyle/>
          <a:p>
            <a:pPr algn="ctr" rtl="1"/>
            <a:r>
              <a:rPr lang="ar-JO" sz="3600"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معايير التعسف في استعمال الحق:</a:t>
            </a:r>
            <a:br>
              <a:rPr lang="ar-JO" sz="3600"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ar-JO" sz="3600"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600"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عدم تناسب المنفعة المرجوة مع الضرر الذي يصيب الغير</a:t>
            </a:r>
            <a:br>
              <a:rPr lang="ar-JO" sz="3600"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ar-JO" sz="3600"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-تجاوز العادات والاعراف</a:t>
            </a:r>
            <a:endParaRPr lang="en-US" sz="3600"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2" name="Slide Number Placeholder 1"/>
          <p:cNvSpPr>
            <a:spLocks noGrp="1"/>
          </p:cNvSpPr>
          <p:nvPr>
            <p:ph type="sldNum" sz="quarter" idx="12"/>
          </p:nvPr>
        </p:nvSpPr>
        <p:spPr/>
        <p:txBody>
          <a:bodyPr/>
          <a:lstStyle/>
          <a:p>
            <a:fld id="{D6DA028E-B514-4AB6-B2EA-B51A3B5E11CF}" type="slidenum">
              <a:rPr lang="en-US" altLang="en-US" smtClean="0"/>
              <a:pPr/>
              <a:t>1</a:t>
            </a:fld>
            <a:endParaRPr lang="en-US" altLang="en-US" dirty="0"/>
          </a:p>
        </p:txBody>
      </p:sp>
    </p:spTree>
    <p:extLst>
      <p:ext uri="{BB962C8B-B14F-4D97-AF65-F5344CB8AC3E}">
        <p14:creationId xmlns:p14="http://schemas.microsoft.com/office/powerpoint/2010/main" val="1348398545"/>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7513" y="539446"/>
            <a:ext cx="8229600" cy="1143000"/>
          </a:xfrm>
        </p:spPr>
        <p:txBody>
          <a:bodyPr>
            <a:noAutofit/>
          </a:bodyPr>
          <a:lstStyle/>
          <a:p>
            <a:pPr lvl="2" algn="ctr" rtl="1">
              <a:spcBef>
                <a:spcPct val="0"/>
              </a:spcBef>
            </a:pP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كون المنفعة المرجوة من استعمال الحق لا تتناسب مع ما يصيب الغير من ضرر</a:t>
            </a:r>
            <a:br>
              <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endParaRPr lang="ar-JO" sz="2800" dirty="0">
              <a:solidFill>
                <a:schemeClr val="bg1"/>
              </a:solidFill>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algn="justLow" rtl="1">
              <a:lnSpc>
                <a:spcPct val="150000"/>
              </a:lnSpc>
            </a:pPr>
            <a:r>
              <a:rPr lang="ar-SA"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يقوم هذا المعيار </a:t>
            </a:r>
            <a:r>
              <a:rPr lang="ar-SA"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على </a:t>
            </a:r>
            <a:r>
              <a:rPr lang="ar-SA"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الموازنة بين ما يصيب الغير من ضرر بالغ، وبين ما يتحقق من نفع ضئيل أو قليل الأهمية لصاحب </a:t>
            </a:r>
            <a:r>
              <a:rPr lang="ar-SA"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الحق</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لا تتناسب البتة مع الضرر.</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5CC9CE27-4982-444C-9312-3DD47D12EDF3}" type="slidenum">
              <a:rPr lang="en-US" altLang="en-US" smtClean="0"/>
              <a:pPr/>
              <a:t>10</a:t>
            </a:fld>
            <a:endParaRPr lang="en-US" altLang="en-US" dirty="0"/>
          </a:p>
        </p:txBody>
      </p:sp>
    </p:spTree>
    <p:extLst>
      <p:ext uri="{BB962C8B-B14F-4D97-AF65-F5344CB8AC3E}">
        <p14:creationId xmlns:p14="http://schemas.microsoft.com/office/powerpoint/2010/main" val="217766066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344137"/>
            <a:ext cx="7924800" cy="6626927"/>
          </a:xfrm>
          <a:prstGeom prst="rect">
            <a:avLst/>
          </a:prstGeom>
        </p:spPr>
        <p:txBody>
          <a:bodyPr>
            <a:normAutofit/>
          </a:bodyPr>
          <a:lstStyle/>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ليس من المألوف ان الرجل العادي يستعمل حقاً على وجه يضر بالغير ضرراً بليغاً ولا يكون له في ذلك الا مصلحة قليلة لا تتناسب البتة مع هذا الضرر.</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11</a:t>
            </a:fld>
            <a:endParaRPr lang="en-US" altLang="en-US" dirty="0"/>
          </a:p>
        </p:txBody>
      </p:sp>
    </p:spTree>
    <p:extLst>
      <p:ext uri="{BB962C8B-B14F-4D97-AF65-F5344CB8AC3E}">
        <p14:creationId xmlns:p14="http://schemas.microsoft.com/office/powerpoint/2010/main" val="99700729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381000"/>
            <a:ext cx="7924800" cy="4114800"/>
          </a:xfrm>
          <a:prstGeom prst="rect">
            <a:avLst/>
          </a:prstGeom>
        </p:spPr>
        <p:txBody>
          <a:bodyPr>
            <a:noAutofit/>
          </a:bodyPr>
          <a:lstStyle/>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ليس من السلوك المألوف للشخص العادي ان يفعل ذلك ومن يفعل ذلك فهو اما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عابث مستهتر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لا يبالي بما يصيب الناس من ضرر بليغ لقاء منفعة ضئيلة يسيبها لنفسه، واما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منطو على نية خفية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يضمر الاضرار بالغير تحت ستار من مصلحة غير جدية او مصلحة محدودة الاهمية يتظاهر انه يسعى لها.</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12</a:t>
            </a:fld>
            <a:endParaRPr lang="en-US" altLang="en-US" dirty="0"/>
          </a:p>
        </p:txBody>
      </p:sp>
    </p:spTree>
    <p:extLst>
      <p:ext uri="{BB962C8B-B14F-4D97-AF65-F5344CB8AC3E}">
        <p14:creationId xmlns:p14="http://schemas.microsoft.com/office/powerpoint/2010/main" val="288301793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539552" y="332656"/>
            <a:ext cx="7924800" cy="4114800"/>
          </a:xfrm>
          <a:prstGeom prst="rect">
            <a:avLst/>
          </a:prstGeom>
        </p:spPr>
        <p:txBody>
          <a:bodyPr>
            <a:noAutofit/>
          </a:bodyPr>
          <a:lstStyle/>
          <a:p>
            <a:pPr algn="justLow" rtl="1">
              <a:lnSpc>
                <a:spcPct val="150000"/>
              </a:lnSpc>
            </a:pPr>
            <a:r>
              <a:rPr lang="ar-SA"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ويتم</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SA"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إعمال هذا المعيار من خلال مقارنة بين الأهمية الاقتصادية والاجتماعية لمصلحة صاحب الحق، وبين ما يعارضها من مصالح أخرى. </a:t>
            </a: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lnSpc>
                <a:spcPct val="150000"/>
              </a:lnSpc>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endParaRPr lang="ar-JO" sz="3200" dirty="0">
              <a:solidFill>
                <a:srgbClr val="FFFF00"/>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13</a:t>
            </a:fld>
            <a:endParaRPr lang="en-US" altLang="en-US" dirty="0"/>
          </a:p>
        </p:txBody>
      </p:sp>
    </p:spTree>
    <p:extLst>
      <p:ext uri="{BB962C8B-B14F-4D97-AF65-F5344CB8AC3E}">
        <p14:creationId xmlns:p14="http://schemas.microsoft.com/office/powerpoint/2010/main" val="264239224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533400"/>
            <a:ext cx="7924800" cy="4114800"/>
          </a:xfrm>
          <a:prstGeom prst="rect">
            <a:avLst/>
          </a:prstGeom>
        </p:spPr>
        <p:txBody>
          <a:bodyPr>
            <a:noAutofit/>
          </a:bodyPr>
          <a:lstStyle/>
          <a:p>
            <a:pPr algn="justLow" rtl="1">
              <a:lnSpc>
                <a:spcPct val="150000"/>
              </a:lnSpc>
            </a:pPr>
            <a:r>
              <a:rPr lang="ar-SA"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ويتخذ في هذا المعيار سلوك الشخص المعتاد مقياساً، كما في التجاوز اليسير بالبناء على أرض الجوار، لأن الضرر اللاحق بالجوار لا يتناسب مع الفائدة المرجوة من استعمال الحق، مما يستدعي المطالبة بإزالة هذا التجاوز. </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lnSpc>
                <a:spcPct val="150000"/>
              </a:lnSpc>
            </a:pPr>
            <a:endParaRPr lang="ar-JO" sz="32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14</a:t>
            </a:fld>
            <a:endParaRPr lang="en-US" altLang="en-US" dirty="0"/>
          </a:p>
        </p:txBody>
      </p:sp>
    </p:spTree>
    <p:extLst>
      <p:ext uri="{BB962C8B-B14F-4D97-AF65-F5344CB8AC3E}">
        <p14:creationId xmlns:p14="http://schemas.microsoft.com/office/powerpoint/2010/main" val="360238307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457200" y="851153"/>
            <a:ext cx="8229600" cy="6024057"/>
          </a:xfrm>
          <a:prstGeom prst="rect">
            <a:avLst/>
          </a:prstGeom>
        </p:spPr>
        <p:txBody>
          <a:bodyPr>
            <a:normAutofit/>
          </a:bodyPr>
          <a:lstStyle/>
          <a:p>
            <a:pPr marL="0" indent="0" algn="just" rtl="1">
              <a:lnSpc>
                <a:spcPct val="150000"/>
              </a:lnSpc>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تجاوز صاحب الحق ما جرت عليه العادة او جرى عليه العرف</a:t>
            </a:r>
          </a:p>
          <a:p>
            <a:pPr marL="0" indent="0" algn="just" rtl="1">
              <a:lnSpc>
                <a:spcPct val="150000"/>
              </a:lnSpc>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للإنسان الحق ان يستمتع بالحقوق التي منحها اياه القانون كيفما شاء ولكنه يتقيد بذلك بما جرى عليه العرف والعادة.</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15</a:t>
            </a:fld>
            <a:endParaRPr lang="en-US" altLang="en-US" dirty="0"/>
          </a:p>
        </p:txBody>
      </p:sp>
    </p:spTree>
    <p:extLst>
      <p:ext uri="{BB962C8B-B14F-4D97-AF65-F5344CB8AC3E}">
        <p14:creationId xmlns:p14="http://schemas.microsoft.com/office/powerpoint/2010/main" val="190950839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548680"/>
            <a:ext cx="7924800" cy="5166320"/>
          </a:xfrm>
          <a:prstGeom prst="rect">
            <a:avLst/>
          </a:prstGeom>
        </p:spPr>
        <p:txBody>
          <a:bodyPr>
            <a:normAutofit/>
          </a:bodyPr>
          <a:lstStyle/>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ان المعيار المتبع في هذه الحالة هو معيار مادي.</a:t>
            </a:r>
          </a:p>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ان الفقه الغربي لا يؤكد استقلال هذا المعيار، اذ يلحقه بمعيار انتفاء صفة المشروعية عن المصلحة، او يجعل منه صورة لمجاوزة حدود الحق يطلق عليها اسم الافراط.</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16</a:t>
            </a:fld>
            <a:endParaRPr lang="en-US" altLang="en-US" dirty="0"/>
          </a:p>
        </p:txBody>
      </p:sp>
    </p:spTree>
    <p:extLst>
      <p:ext uri="{BB962C8B-B14F-4D97-AF65-F5344CB8AC3E}">
        <p14:creationId xmlns:p14="http://schemas.microsoft.com/office/powerpoint/2010/main" val="40658081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954386"/>
            <a:ext cx="7924800" cy="5454352"/>
          </a:xfrm>
          <a:prstGeom prst="rect">
            <a:avLst/>
          </a:prstGeom>
        </p:spPr>
        <p:txBody>
          <a:bodyPr>
            <a:normAutofit/>
          </a:bodyPr>
          <a:lstStyle/>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ان استعمال الحقوق بشكل يتعارض معه تعطيلاً يحول دون استعمالها على الوجه المألوف ، والمعيار في هذه الحالة مادي.</a:t>
            </a: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17</a:t>
            </a:fld>
            <a:endParaRPr lang="en-US" altLang="en-US" dirty="0"/>
          </a:p>
        </p:txBody>
      </p:sp>
    </p:spTree>
    <p:extLst>
      <p:ext uri="{BB962C8B-B14F-4D97-AF65-F5344CB8AC3E}">
        <p14:creationId xmlns:p14="http://schemas.microsoft.com/office/powerpoint/2010/main" val="227827610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476672"/>
            <a:ext cx="7924800" cy="5238328"/>
          </a:xfrm>
          <a:prstGeom prst="rect">
            <a:avLst/>
          </a:prstGeom>
        </p:spPr>
        <p:txBody>
          <a:bodyPr>
            <a:normAutofit/>
          </a:bodyPr>
          <a:lstStyle/>
          <a:p>
            <a:pPr algn="justLow" rtl="1">
              <a:lnSpc>
                <a:spcPct val="15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ان الفقه الغربي لا يؤكد استقلال هذا المعيار وانما يلحقه بمعيار انتفاء صفة المشروعية عن المصلحة او يجعل منه صورة لمجاوزة حدود الحق يطلق عليها الافراط</a:t>
            </a:r>
          </a:p>
          <a:p>
            <a:pPr algn="justLow" rtl="1">
              <a:lnSpc>
                <a:spcPct val="150000"/>
              </a:lnSpc>
            </a:pPr>
            <a:endParaRPr lang="ar-JO" sz="32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18</a:t>
            </a:fld>
            <a:endParaRPr lang="en-US" altLang="en-US" dirty="0"/>
          </a:p>
        </p:txBody>
      </p:sp>
    </p:spTree>
    <p:extLst>
      <p:ext uri="{BB962C8B-B14F-4D97-AF65-F5344CB8AC3E}">
        <p14:creationId xmlns:p14="http://schemas.microsoft.com/office/powerpoint/2010/main" val="289643158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endParaRPr lang="ar-JO" dirty="0">
              <a:solidFill>
                <a:srgbClr val="FFFF00"/>
              </a:solidFill>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الفقه الاسلامي يخضعه بكيان مستقل، والقضاء في مصر و الاردن يميلان الى الاخذ بمذهب الفقه الاسلامي</a:t>
            </a:r>
          </a:p>
          <a:p>
            <a:pPr marL="2743200" lvl="6" indent="0" algn="justLow" rtl="1">
              <a:lnSpc>
                <a:spcPct val="150000"/>
              </a:lnSpc>
              <a:buNone/>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5CC9CE27-4982-444C-9312-3DD47D12EDF3}" type="slidenum">
              <a:rPr lang="en-US" altLang="en-US" smtClean="0"/>
              <a:pPr/>
              <a:t>19</a:t>
            </a:fld>
            <a:endParaRPr lang="en-US" altLang="en-US" dirty="0"/>
          </a:p>
        </p:txBody>
      </p:sp>
    </p:spTree>
    <p:extLst>
      <p:ext uri="{BB962C8B-B14F-4D97-AF65-F5344CB8AC3E}">
        <p14:creationId xmlns:p14="http://schemas.microsoft.com/office/powerpoint/2010/main" val="255529752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pPr algn="r" rtl="1"/>
            <a:endParaRPr lang="en-US" sz="36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3" name="Content Placeholder 2"/>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828800" y="1752600"/>
            <a:ext cx="6349206" cy="3796825"/>
          </a:xfrm>
        </p:spPr>
      </p:pic>
      <p:sp>
        <p:nvSpPr>
          <p:cNvPr id="2" name="TextBox 1"/>
          <p:cNvSpPr txBox="1"/>
          <p:nvPr/>
        </p:nvSpPr>
        <p:spPr>
          <a:xfrm>
            <a:off x="2057400" y="2590800"/>
            <a:ext cx="5486400" cy="1200329"/>
          </a:xfrm>
          <a:prstGeom prst="rect">
            <a:avLst/>
          </a:prstGeom>
          <a:noFill/>
        </p:spPr>
        <p:txBody>
          <a:bodyPr wrap="square" rtlCol="0">
            <a:spAutoFit/>
          </a:bodyPr>
          <a:lstStyle/>
          <a:p>
            <a:pPr algn="r" rtl="1"/>
            <a:r>
              <a:rPr lang="ar-JO" sz="3600" dirty="0" smtClean="0">
                <a:solidFill>
                  <a:schemeClr val="bg1"/>
                </a:solidFill>
                <a:latin typeface="Simplified Arabic" panose="02020603050405020304" pitchFamily="18" charset="-78"/>
                <a:cs typeface="Simplified Arabic" panose="02020603050405020304" pitchFamily="18" charset="-78"/>
              </a:rPr>
              <a:t>هل من الممكن ان يسئل الانسان عن استعمال حقه؟</a:t>
            </a:r>
          </a:p>
        </p:txBody>
      </p:sp>
      <p:sp>
        <p:nvSpPr>
          <p:cNvPr id="4" name="Slide Number Placeholder 3"/>
          <p:cNvSpPr>
            <a:spLocks noGrp="1"/>
          </p:cNvSpPr>
          <p:nvPr>
            <p:ph type="sldNum" sz="quarter" idx="12"/>
          </p:nvPr>
        </p:nvSpPr>
        <p:spPr/>
        <p:txBody>
          <a:bodyPr/>
          <a:lstStyle/>
          <a:p>
            <a:fld id="{5CC9CE27-4982-444C-9312-3DD47D12EDF3}" type="slidenum">
              <a:rPr lang="en-US" altLang="en-US" smtClean="0"/>
              <a:pPr/>
              <a:t>2</a:t>
            </a:fld>
            <a:endParaRPr lang="en-US" altLang="en-US" dirty="0"/>
          </a:p>
        </p:txBody>
      </p:sp>
    </p:spTree>
    <p:extLst>
      <p:ext uri="{BB962C8B-B14F-4D97-AF65-F5344CB8AC3E}">
        <p14:creationId xmlns:p14="http://schemas.microsoft.com/office/powerpoint/2010/main" val="216646846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marL="0" indent="0" algn="ctr" rtl="1">
              <a:buNone/>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شكراً لحسن استماعكم</a:t>
            </a:r>
          </a:p>
          <a:p>
            <a:pPr marL="0" indent="0" algn="ctr" rtl="1">
              <a:buNone/>
            </a:pPr>
            <a:endPar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5936" y="2924944"/>
            <a:ext cx="1692247" cy="1692247"/>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20</a:t>
            </a:fld>
            <a:endParaRPr lang="en-US" altLang="en-US" dirty="0"/>
          </a:p>
        </p:txBody>
      </p:sp>
    </p:spTree>
    <p:extLst>
      <p:ext uri="{BB962C8B-B14F-4D97-AF65-F5344CB8AC3E}">
        <p14:creationId xmlns:p14="http://schemas.microsoft.com/office/powerpoint/2010/main" val="3824607720"/>
      </p:ext>
    </p:extLst>
  </p:cSld>
  <p:clrMapOvr>
    <a:masterClrMapping/>
  </p:clrMapOvr>
  <p:transition spd="slow">
    <p:push di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990600"/>
            <a:ext cx="8991600" cy="1676400"/>
          </a:xfrm>
        </p:spPr>
        <p:txBody>
          <a:bodyPr>
            <a:normAutofit/>
          </a:bodyPr>
          <a:lstStyle/>
          <a:p>
            <a:pPr algn="ctr" rtl="1">
              <a:lnSpc>
                <a:spcPct val="150000"/>
              </a:lnSpc>
              <a:defRPr/>
            </a:pPr>
            <a:r>
              <a:rPr lang="ar-JO" sz="3600" dirty="0" smtClean="0">
                <a:solidFill>
                  <a:srgbClr val="FFFF00"/>
                </a:solidFill>
                <a:latin typeface="Simplified Arabic" panose="02020603050405020304" pitchFamily="18" charset="-78"/>
                <a:cs typeface="Simplified Arabic" panose="02020603050405020304" pitchFamily="18" charset="-78"/>
              </a:rPr>
              <a:t>شكراً لحسن استماعكم</a:t>
            </a:r>
            <a:endParaRPr lang="en-US" sz="3600" dirty="0">
              <a:solidFill>
                <a:srgbClr val="FFFF00"/>
              </a:solidFill>
              <a:latin typeface="Simplified Arabic" panose="02020603050405020304" pitchFamily="18" charset="-78"/>
              <a:cs typeface="Simplified Arabic" panose="02020603050405020304" pitchFamily="18" charset="-78"/>
            </a:endParaRPr>
          </a:p>
        </p:txBody>
      </p:sp>
      <p:pic>
        <p:nvPicPr>
          <p:cNvPr id="5" name="Content Placeholder 3"/>
          <p:cNvPicPr preferRelativeResize="0">
            <a:picLocks noGrp="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3548190" y="2720309"/>
            <a:ext cx="2047619" cy="2047619"/>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21</a:t>
            </a:fld>
            <a:endParaRPr lang="en-US" altLang="en-US" dirty="0"/>
          </a:p>
        </p:txBody>
      </p:sp>
    </p:spTree>
    <p:extLst>
      <p:ext uri="{BB962C8B-B14F-4D97-AF65-F5344CB8AC3E}">
        <p14:creationId xmlns:p14="http://schemas.microsoft.com/office/powerpoint/2010/main" val="2693126933"/>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152400"/>
            <a:ext cx="7924800" cy="5562600"/>
          </a:xfrm>
          <a:prstGeom prst="rect">
            <a:avLst/>
          </a:prstGeom>
        </p:spPr>
        <p:txBody>
          <a:bodyPr>
            <a:normAutofit/>
          </a:bodyPr>
          <a:lstStyle/>
          <a:p>
            <a:pPr algn="justLow" rtl="1">
              <a:lnSpc>
                <a:spcPct val="150000"/>
              </a:lnSpc>
            </a:pPr>
            <a:r>
              <a:rPr lang="ar-SA"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إن تطبيق القاعدة </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القانونية </a:t>
            </a:r>
            <a:r>
              <a:rPr lang="ar-SA"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SA"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من شأنه أن يترك </a:t>
            </a:r>
            <a:r>
              <a:rPr lang="ar-SA"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آثاراً</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تتمثل بمجموعة </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من الحقوق </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والالتزامات </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على عاتق صاحب الحق .</a:t>
            </a:r>
          </a:p>
          <a:p>
            <a:pPr algn="justLow" rtl="1">
              <a:lnSpc>
                <a:spcPct val="150000"/>
              </a:lnSpc>
            </a:pPr>
            <a:r>
              <a:rPr lang="ar-SA"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إن </a:t>
            </a:r>
            <a:r>
              <a:rPr lang="ar-SA"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استعمال </a:t>
            </a:r>
            <a:r>
              <a:rPr lang="ar-SA"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الحقوق </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المقررة بموجب احكام القانون </a:t>
            </a:r>
            <a:r>
              <a:rPr lang="ar-SA"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استعمالاً </a:t>
            </a:r>
            <a:r>
              <a:rPr lang="ar-SA"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سيئاً قد يلحق الأذى بالآخرين بصورة مقصودة أو غير </a:t>
            </a:r>
            <a:r>
              <a:rPr lang="ar-SA"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مقصودة</a:t>
            </a:r>
            <a:endPar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lnSpc>
                <a:spcPct val="150000"/>
              </a:lnSpc>
            </a:pPr>
            <a:endPar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3</a:t>
            </a:fld>
            <a:endParaRPr lang="en-US" altLang="en-US" dirty="0"/>
          </a:p>
        </p:txBody>
      </p:sp>
    </p:spTree>
    <p:extLst>
      <p:ext uri="{BB962C8B-B14F-4D97-AF65-F5344CB8AC3E}">
        <p14:creationId xmlns:p14="http://schemas.microsoft.com/office/powerpoint/2010/main" val="133962771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905669" y="228600"/>
            <a:ext cx="7924800" cy="4114800"/>
          </a:xfrm>
          <a:prstGeom prst="rect">
            <a:avLst/>
          </a:prstGeom>
        </p:spPr>
        <p:txBody>
          <a:bodyPr>
            <a:noAutofit/>
          </a:bodyPr>
          <a:lstStyle/>
          <a:p>
            <a:pPr algn="r" rtl="1"/>
            <a:r>
              <a:rPr lang="ar-JO" sz="2400" b="1" u="sng"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تنص المادة 66 من القانون المدني الاردني على :</a:t>
            </a:r>
          </a:p>
          <a:p>
            <a:pPr marL="0" indent="0" algn="r" rtl="1">
              <a:buNone/>
            </a:pPr>
            <a: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r>
            <a:b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ar-JO"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en-US"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1</a:t>
            </a:r>
            <a: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SA"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يجب الضمان على من استعمل حقه استعمالا غير مشروع</a:t>
            </a:r>
            <a: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b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r>
            <a:b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ar-JO"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en-US"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2</a:t>
            </a:r>
            <a: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SA"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ويكون استعمال الحق غير مشروع</a:t>
            </a:r>
            <a: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b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r>
            <a:b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en-US"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SA"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 </a:t>
            </a:r>
            <a:r>
              <a:rPr lang="ar-SA"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اذا توفر قصد التعدي</a:t>
            </a:r>
            <a: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 </a:t>
            </a:r>
            <a:b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r>
            <a:b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en-US"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SA"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a:t>
            </a:r>
            <a:r>
              <a:rPr lang="ar-SA"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اذا كانت المصلحة المرجوة من الفعل غير مشروعة</a:t>
            </a:r>
            <a: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 </a:t>
            </a:r>
            <a:b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r>
            <a:b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en-US"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SA"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ج</a:t>
            </a:r>
            <a:r>
              <a:rPr lang="ar-SA"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اذا كانت المنفعة منه لا تتناسب مع ما يصيب الغير من </a:t>
            </a:r>
            <a:r>
              <a:rPr lang="ar-JO"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SA"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الضرر</a:t>
            </a:r>
            <a:r>
              <a:rPr lang="en-US"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b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r>
            <a:b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en-US"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SA"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د </a:t>
            </a:r>
            <a:r>
              <a:rPr lang="ar-SA"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اذا تجاوز ما جرى عليه العرف والعادة</a:t>
            </a:r>
            <a:r>
              <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en-US"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r>
              <a:rPr lang="ar-JO" sz="24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endPar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endParaRPr lang="en-US"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endParaRPr lang="ar-JO" sz="24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4</a:t>
            </a:fld>
            <a:endParaRPr lang="en-US" altLang="en-US" dirty="0"/>
          </a:p>
        </p:txBody>
      </p:sp>
    </p:spTree>
    <p:extLst>
      <p:ext uri="{BB962C8B-B14F-4D97-AF65-F5344CB8AC3E}">
        <p14:creationId xmlns:p14="http://schemas.microsoft.com/office/powerpoint/2010/main" val="123368372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11560" y="188639"/>
            <a:ext cx="7924800" cy="5483369"/>
          </a:xfrm>
          <a:prstGeom prst="rect">
            <a:avLst/>
          </a:prstGeom>
        </p:spPr>
        <p:txBody>
          <a:bodyPr>
            <a:noAutofit/>
          </a:bodyPr>
          <a:lstStyle/>
          <a:p>
            <a:pPr algn="r"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جاء في المذكرة الايضاحية للقانون المدني :</a:t>
            </a:r>
          </a:p>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«ان الحكم الوارد في المادة 66 انما يتعلق بالحق لا بالرخصة فالإساءة ترد على استعمال الحقوق وحدها اما الرخص فلا حاجة الى فكرة الاساءة في ترتيب مسؤولية من يباشرها عن الضرر الذي يلحق بالغير جراء ذلك لان احكام المسؤولية المدنية تتكفل بذلك على خير وجه.»</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5</a:t>
            </a:fld>
            <a:endParaRPr lang="en-US" altLang="en-US" dirty="0"/>
          </a:p>
        </p:txBody>
      </p:sp>
    </p:spTree>
    <p:extLst>
      <p:ext uri="{BB962C8B-B14F-4D97-AF65-F5344CB8AC3E}">
        <p14:creationId xmlns:p14="http://schemas.microsoft.com/office/powerpoint/2010/main" val="369350499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260648"/>
            <a:ext cx="7924800" cy="5454352"/>
          </a:xfrm>
          <a:prstGeom prst="rect">
            <a:avLst/>
          </a:prstGeom>
        </p:spPr>
        <p:txBody>
          <a:bodyPr>
            <a:noAutofit/>
          </a:bodyPr>
          <a:lstStyle/>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ان الاساس القانوني لنظرية التعسف في استعمال الحق  هو المسؤولية التقصيرية.</a:t>
            </a:r>
          </a:p>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اذ ان التعسف في استعمال الحق فعل يوجب التعويض. التعويض هنا يجوز ان يكون نقداً كما يجوز ان يكون عيناً.</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6</a:t>
            </a:fld>
            <a:endParaRPr lang="en-US" altLang="en-US" dirty="0"/>
          </a:p>
        </p:txBody>
      </p:sp>
    </p:spTree>
    <p:extLst>
      <p:ext uri="{BB962C8B-B14F-4D97-AF65-F5344CB8AC3E}">
        <p14:creationId xmlns:p14="http://schemas.microsoft.com/office/powerpoint/2010/main" val="201318920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يبقى التعسف داخلاً في نطاق المسؤولية التقصيرية حتى لو كان تعسفاً متصلاً بالتعاقد.</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7</a:t>
            </a:fld>
            <a:endParaRPr lang="en-US" altLang="en-US" dirty="0"/>
          </a:p>
        </p:txBody>
      </p:sp>
    </p:spTree>
    <p:extLst>
      <p:ext uri="{BB962C8B-B14F-4D97-AF65-F5344CB8AC3E}">
        <p14:creationId xmlns:p14="http://schemas.microsoft.com/office/powerpoint/2010/main" val="168221181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905669" y="76200"/>
            <a:ext cx="7924800" cy="4114800"/>
          </a:xfrm>
          <a:prstGeom prst="rect">
            <a:avLst/>
          </a:prstGeom>
        </p:spPr>
        <p:txBody>
          <a:bodyPr>
            <a:noAutofit/>
          </a:bodyPr>
          <a:lstStyle/>
          <a:p>
            <a:pPr algn="r" rtl="1">
              <a:lnSpc>
                <a:spcPct val="150000"/>
              </a:lnSpc>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من خلال النص السابق نجد ان المشرع قد وضع المعايير التالية للتعسف باستعمال الحق:</a:t>
            </a:r>
          </a:p>
          <a:p>
            <a:pPr marL="914400" lvl="2" indent="0" algn="r" rtl="1">
              <a:lnSpc>
                <a:spcPct val="150000"/>
              </a:lnSpc>
              <a:buNone/>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1. قصد الشخص بفعله التعدي على شخص اخر</a:t>
            </a:r>
          </a:p>
          <a:p>
            <a:pPr marL="914400" lvl="2" indent="0" algn="r" rtl="1">
              <a:lnSpc>
                <a:spcPct val="150000"/>
              </a:lnSpc>
              <a:buNone/>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2. توخي صاحب الحق مصلحة غير مشروعة.</a:t>
            </a:r>
          </a:p>
          <a:p>
            <a:pPr marL="914400" lvl="2" indent="0" algn="r" rtl="1">
              <a:lnSpc>
                <a:spcPct val="150000"/>
              </a:lnSpc>
              <a:buNone/>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3. كون المنفعة المرجوة من استعمال الحق لا تتناسب مع ما يصيب الغير من ضرر</a:t>
            </a:r>
          </a:p>
          <a:p>
            <a:pPr marL="914400" lvl="2" indent="0" algn="r" rtl="1">
              <a:lnSpc>
                <a:spcPct val="150000"/>
              </a:lnSpc>
              <a:buNone/>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4. تجاوز صاحب الحق ما جرت عليه العادة او جرى عليه العرف</a:t>
            </a:r>
            <a:endPar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8</a:t>
            </a:fld>
            <a:endParaRPr lang="en-US" altLang="en-US" dirty="0"/>
          </a:p>
        </p:txBody>
      </p:sp>
    </p:spTree>
    <p:extLst>
      <p:ext uri="{BB962C8B-B14F-4D97-AF65-F5344CB8AC3E}">
        <p14:creationId xmlns:p14="http://schemas.microsoft.com/office/powerpoint/2010/main" val="98755751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JO" dirty="0">
                <a:solidFill>
                  <a:srgbClr val="FFFF00"/>
                </a:solidFill>
                <a:latin typeface="Simplified Arabic" panose="02020603050405020304" pitchFamily="18" charset="-78"/>
                <a:cs typeface="Simplified Arabic" panose="02020603050405020304" pitchFamily="18" charset="-78"/>
              </a:rPr>
              <a:t>	</a:t>
            </a:r>
            <a:r>
              <a:rPr lang="ar-JO" dirty="0" smtClean="0">
                <a:solidFill>
                  <a:srgbClr val="FFFF00"/>
                </a:solidFill>
                <a:latin typeface="Simplified Arabic" panose="02020603050405020304" pitchFamily="18" charset="-78"/>
                <a:cs typeface="Simplified Arabic" panose="02020603050405020304" pitchFamily="18" charset="-78"/>
              </a:rPr>
              <a:t>	</a:t>
            </a:r>
            <a:endParaRPr lang="ar-JO" dirty="0">
              <a:solidFill>
                <a:srgbClr val="FFFF00"/>
              </a:solidFill>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692696"/>
            <a:ext cx="7924800" cy="5022304"/>
          </a:xfrm>
          <a:prstGeom prst="rect">
            <a:avLst/>
          </a:prstGeom>
        </p:spPr>
        <p:txBody>
          <a:bodyPr>
            <a:normAutofit/>
          </a:bodyPr>
          <a:lstStyle/>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لا يكفي ان يقصد صاحب الحق الاضرار بالغير بل يجب فوق ذلك ان يكون استعماله لحقه على هذا النحو مما يعتبر انحرافاً عن السلوك المألوف للشخص العادي.</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5CC9CE27-4982-444C-9312-3DD47D12EDF3}" type="slidenum">
              <a:rPr lang="en-US" altLang="en-US" smtClean="0"/>
              <a:pPr/>
              <a:t>9</a:t>
            </a:fld>
            <a:endParaRPr lang="en-US" altLang="en-US" dirty="0"/>
          </a:p>
        </p:txBody>
      </p:sp>
    </p:spTree>
    <p:extLst>
      <p:ext uri="{BB962C8B-B14F-4D97-AF65-F5344CB8AC3E}">
        <p14:creationId xmlns:p14="http://schemas.microsoft.com/office/powerpoint/2010/main" val="128758400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18323</TotalTime>
  <Words>584</Words>
  <Application>Microsoft Office PowerPoint</Application>
  <PresentationFormat>On-screen Show (4:3)</PresentationFormat>
  <Paragraphs>57</Paragraphs>
  <Slides>21</Slides>
  <Notes>2</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Concourse</vt:lpstr>
      <vt:lpstr>معايير التعسف في استعمال الحق:           -عدم تناسب المنفعة المرجوة مع الضرر الذي يصيب الغير -تجاوز العادات والاعراف</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vt:lpstr>
      <vt:lpstr> كون المنفعة المرجوة من استعمال الحق لا تتناسب مع ما يصيب الغير من ضرر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شكراً لحسن استماعكم</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Kholood Al-Awatli</cp:lastModifiedBy>
  <cp:revision>362</cp:revision>
  <dcterms:created xsi:type="dcterms:W3CDTF">2016-01-06T11:52:01Z</dcterms:created>
  <dcterms:modified xsi:type="dcterms:W3CDTF">2019-02-10T07:25:14Z</dcterms:modified>
</cp:coreProperties>
</file>