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77" r:id="rId2"/>
    <p:sldId id="382" r:id="rId3"/>
    <p:sldId id="383" r:id="rId4"/>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397" r:id="rId18"/>
    <p:sldId id="398" r:id="rId19"/>
    <p:sldId id="399" r:id="rId20"/>
    <p:sldId id="400" r:id="rId21"/>
    <p:sldId id="401" r:id="rId22"/>
    <p:sldId id="402" r:id="rId23"/>
    <p:sldId id="403" r:id="rId24"/>
    <p:sldId id="404" r:id="rId25"/>
    <p:sldId id="405" r:id="rId26"/>
    <p:sldId id="406" r:id="rId27"/>
    <p:sldId id="407" r:id="rId28"/>
    <p:sldId id="408" r:id="rId29"/>
    <p:sldId id="409" r:id="rId30"/>
    <p:sldId id="410" r:id="rId31"/>
    <p:sldId id="411" r:id="rId32"/>
    <p:sldId id="412" r:id="rId33"/>
    <p:sldId id="290"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p:scale>
          <a:sx n="85" d="100"/>
          <a:sy n="85" d="100"/>
        </p:scale>
        <p:origin x="-744" y="-72"/>
      </p:cViewPr>
      <p:guideLst>
        <p:guide orient="horz" pos="2160"/>
        <p:guide pos="2880"/>
      </p:guideLst>
    </p:cSldViewPr>
  </p:slideViewPr>
  <p:outlineViewPr>
    <p:cViewPr>
      <p:scale>
        <a:sx n="33" d="100"/>
        <a:sy n="33" d="100"/>
      </p:scale>
      <p:origin x="0" y="-1450"/>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BAEFB6-879A-4D2A-B356-9D88671DCF7C}" type="doc">
      <dgm:prSet loTypeId="urn:microsoft.com/office/officeart/2005/8/layout/hierarchy3" loCatId="list" qsTypeId="urn:microsoft.com/office/officeart/2005/8/quickstyle/3d1" qsCatId="3D" csTypeId="urn:microsoft.com/office/officeart/2005/8/colors/accent1_2" csCatId="accent1" phldr="1"/>
      <dgm:spPr/>
      <dgm:t>
        <a:bodyPr/>
        <a:lstStyle/>
        <a:p>
          <a:pPr rtl="1"/>
          <a:endParaRPr lang="ar-JO"/>
        </a:p>
      </dgm:t>
    </dgm:pt>
    <dgm:pt modelId="{B3A31D14-2A79-4BEF-AB14-AA478E1F873F}">
      <dgm:prSet phldrT="[Text]" custT="1"/>
      <dgm:spPr/>
      <dgm:t>
        <a:bodyPr/>
        <a:lstStyle/>
        <a:p>
          <a:pPr algn="just" rtl="1"/>
          <a:r>
            <a:rPr lang="ar-JO" sz="2800" b="1" dirty="0" smtClean="0">
              <a:effectLst>
                <a:outerShdw blurRad="38100" dist="38100" dir="2700000" algn="tl">
                  <a:srgbClr val="000000">
                    <a:alpha val="43137"/>
                  </a:srgbClr>
                </a:outerShdw>
              </a:effectLst>
            </a:rPr>
            <a:t>ادلة الاثبات وفق نص المادة 72 من القانون المدني الاردني </a:t>
          </a:r>
          <a:endParaRPr lang="ar-JO" sz="2800" b="1" dirty="0">
            <a:effectLst>
              <a:outerShdw blurRad="38100" dist="38100" dir="2700000" algn="tl">
                <a:srgbClr val="000000">
                  <a:alpha val="43137"/>
                </a:srgbClr>
              </a:outerShdw>
            </a:effectLst>
          </a:endParaRPr>
        </a:p>
      </dgm:t>
    </dgm:pt>
    <dgm:pt modelId="{5CF004AA-7F13-491A-941C-D474F18F2C82}" type="parTrans" cxnId="{BD8CA7AA-7961-4A07-AFAC-816EA08A240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129B8AD9-2F74-4F90-92AD-2DDB969D0DB4}" type="sibTrans" cxnId="{BD8CA7AA-7961-4A07-AFAC-816EA08A240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F4DB7F8E-5251-40BA-A60B-DFA2F2168BBC}">
      <dgm:prSet phldrT="[Text]" custT="1"/>
      <dgm:spPr/>
      <dgm:t>
        <a:bodyPr/>
        <a:lstStyle/>
        <a:p>
          <a:pPr rtl="1"/>
          <a:r>
            <a:rPr lang="ar-JO" sz="3600" smtClean="0">
              <a:effectLst>
                <a:outerShdw blurRad="38100" dist="38100" dir="2700000" algn="tl">
                  <a:srgbClr val="000000">
                    <a:alpha val="43137"/>
                  </a:srgbClr>
                </a:outerShdw>
              </a:effectLst>
            </a:rPr>
            <a:t>الكتابة</a:t>
          </a:r>
          <a:endParaRPr lang="ar-JO" sz="3600" dirty="0">
            <a:effectLst>
              <a:outerShdw blurRad="38100" dist="38100" dir="2700000" algn="tl">
                <a:srgbClr val="000000">
                  <a:alpha val="43137"/>
                </a:srgbClr>
              </a:outerShdw>
            </a:effectLst>
          </a:endParaRPr>
        </a:p>
      </dgm:t>
    </dgm:pt>
    <dgm:pt modelId="{196A85F1-BA07-435C-9781-4A653579B8B3}" type="parTrans" cxnId="{30186093-2C79-4391-8058-E543A1A72A49}">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682A7EE5-EEEB-4479-BC5D-D2E1B4773FA5}" type="sibTrans" cxnId="{30186093-2C79-4391-8058-E543A1A72A49}">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1C391B3B-E907-4C48-9FB7-21CB4F3CD1EB}">
      <dgm:prSet phldrT="[Text]" custT="1"/>
      <dgm:spPr/>
      <dgm:t>
        <a:bodyPr/>
        <a:lstStyle/>
        <a:p>
          <a:pPr rtl="1"/>
          <a:r>
            <a:rPr lang="ar-JO" sz="3600" smtClean="0">
              <a:effectLst>
                <a:outerShdw blurRad="38100" dist="38100" dir="2700000" algn="tl">
                  <a:srgbClr val="000000">
                    <a:alpha val="43137"/>
                  </a:srgbClr>
                </a:outerShdw>
              </a:effectLst>
            </a:rPr>
            <a:t>الشهادة </a:t>
          </a:r>
          <a:endParaRPr lang="ar-JO" sz="3600" dirty="0">
            <a:effectLst>
              <a:outerShdw blurRad="38100" dist="38100" dir="2700000" algn="tl">
                <a:srgbClr val="000000">
                  <a:alpha val="43137"/>
                </a:srgbClr>
              </a:outerShdw>
            </a:effectLst>
          </a:endParaRPr>
        </a:p>
      </dgm:t>
    </dgm:pt>
    <dgm:pt modelId="{F4E50FB9-EA04-4C2D-A3D8-F1D42F5E9DDE}" type="parTrans" cxnId="{83296516-6883-4F06-8971-582F9188ED21}">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7E47CB72-00AE-47C7-A560-9619974FB5A6}" type="sibTrans" cxnId="{83296516-6883-4F06-8971-582F9188ED21}">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9FD89EAA-5407-454B-B305-1D8EEB0B5595}">
      <dgm:prSet phldrT="[Text]" custT="1"/>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JO" sz="2400" smtClean="0">
              <a:effectLst>
                <a:outerShdw blurRad="38100" dist="38100" dir="2700000" algn="tl">
                  <a:srgbClr val="000000">
                    <a:alpha val="43137"/>
                  </a:srgbClr>
                </a:outerShdw>
              </a:effectLst>
            </a:rPr>
            <a:t>المعاينة والخبرة .</a:t>
          </a:r>
        </a:p>
        <a:p>
          <a:pPr defTabSz="1155700" rtl="1">
            <a:lnSpc>
              <a:spcPct val="90000"/>
            </a:lnSpc>
            <a:spcBef>
              <a:spcPct val="0"/>
            </a:spcBef>
            <a:spcAft>
              <a:spcPct val="35000"/>
            </a:spcAft>
          </a:pPr>
          <a:endParaRPr lang="ar-JO" sz="2200" dirty="0">
            <a:effectLst>
              <a:outerShdw blurRad="38100" dist="38100" dir="2700000" algn="tl">
                <a:srgbClr val="000000">
                  <a:alpha val="43137"/>
                </a:srgbClr>
              </a:outerShdw>
            </a:effectLst>
          </a:endParaRPr>
        </a:p>
      </dgm:t>
    </dgm:pt>
    <dgm:pt modelId="{B6D41317-10A1-430A-99EA-738BE1A1BEED}" type="parTrans" cxnId="{89B45D5B-1EE5-4511-979F-8C12FB6AC59E}">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C0E7ABE3-EE64-41CA-B2DF-31AE5F8749BB}" type="sibTrans" cxnId="{89B45D5B-1EE5-4511-979F-8C12FB6AC59E}">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846607D1-EB35-4260-85CB-23860C63088F}">
      <dgm:prSet phldrT="[Text]"/>
      <dgm:spPr/>
      <dgm:t>
        <a:bodyPr/>
        <a:lstStyle/>
        <a:p>
          <a:pPr rtl="1"/>
          <a:r>
            <a:rPr lang="ar-JO" smtClean="0">
              <a:effectLst>
                <a:outerShdw blurRad="38100" dist="38100" dir="2700000" algn="tl">
                  <a:srgbClr val="000000">
                    <a:alpha val="43137"/>
                  </a:srgbClr>
                </a:outerShdw>
              </a:effectLst>
            </a:rPr>
            <a:t>القرائن </a:t>
          </a:r>
          <a:endParaRPr lang="ar-JO" dirty="0">
            <a:effectLst>
              <a:outerShdw blurRad="38100" dist="38100" dir="2700000" algn="tl">
                <a:srgbClr val="000000">
                  <a:alpha val="43137"/>
                </a:srgbClr>
              </a:outerShdw>
            </a:effectLst>
          </a:endParaRPr>
        </a:p>
      </dgm:t>
    </dgm:pt>
    <dgm:pt modelId="{FD1E57DF-A33E-4EA3-BAA0-7348FEEF76BE}" type="parTrans" cxnId="{4B807F77-7D0A-42BA-AE75-F6445524EB5A}">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CC7FADA9-673A-4B53-B3CF-3BD23376EBE5}" type="sibTrans" cxnId="{4B807F77-7D0A-42BA-AE75-F6445524EB5A}">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F565E0BC-A04D-4E5F-AFC0-57FBF0A97529}">
      <dgm:prSet phldrT="[Text]"/>
      <dgm:spPr/>
      <dgm:t>
        <a:bodyPr/>
        <a:lstStyle/>
        <a:p>
          <a:pPr rtl="1"/>
          <a:r>
            <a:rPr lang="ar-JO" smtClean="0">
              <a:effectLst>
                <a:outerShdw blurRad="38100" dist="38100" dir="2700000" algn="tl">
                  <a:srgbClr val="000000">
                    <a:alpha val="43137"/>
                  </a:srgbClr>
                </a:outerShdw>
              </a:effectLst>
            </a:rPr>
            <a:t>اليمين </a:t>
          </a:r>
          <a:endParaRPr lang="ar-JO" dirty="0">
            <a:effectLst>
              <a:outerShdw blurRad="38100" dist="38100" dir="2700000" algn="tl">
                <a:srgbClr val="000000">
                  <a:alpha val="43137"/>
                </a:srgbClr>
              </a:outerShdw>
            </a:effectLst>
          </a:endParaRPr>
        </a:p>
      </dgm:t>
    </dgm:pt>
    <dgm:pt modelId="{7E25EF06-408D-452E-9946-E73DA9F7501C}" type="parTrans" cxnId="{25D330C2-6636-4DD2-AB82-5A05DC5C623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5AA165BE-FFD5-4349-827F-BC1206AA296A}" type="sibTrans" cxnId="{25D330C2-6636-4DD2-AB82-5A05DC5C623F}">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6D178DDC-377B-427C-98F9-C31C2E922BE4}">
      <dgm:prSet phldrT="[Text]"/>
      <dgm:spPr/>
      <dgm:t>
        <a:bodyPr/>
        <a:lstStyle/>
        <a:p>
          <a:pPr rtl="1"/>
          <a:r>
            <a:rPr lang="ar-JO" smtClean="0">
              <a:effectLst>
                <a:outerShdw blurRad="38100" dist="38100" dir="2700000" algn="tl">
                  <a:srgbClr val="000000">
                    <a:alpha val="43137"/>
                  </a:srgbClr>
                </a:outerShdw>
              </a:effectLst>
            </a:rPr>
            <a:t>الاقرار</a:t>
          </a:r>
          <a:endParaRPr lang="ar-JO" dirty="0">
            <a:effectLst>
              <a:outerShdw blurRad="38100" dist="38100" dir="2700000" algn="tl">
                <a:srgbClr val="000000">
                  <a:alpha val="43137"/>
                </a:srgbClr>
              </a:outerShdw>
            </a:effectLst>
          </a:endParaRPr>
        </a:p>
      </dgm:t>
    </dgm:pt>
    <dgm:pt modelId="{0C2D69CA-B70B-4CF8-A632-F7CA9DD64A72}" type="parTrans" cxnId="{2165CCE8-A17C-4E16-8EF9-5667FBB616B3}">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3C48A665-97F5-47A3-8A58-FDE1FE802B92}" type="sibTrans" cxnId="{2165CCE8-A17C-4E16-8EF9-5667FBB616B3}">
      <dgm:prSet/>
      <dgm:spPr/>
      <dgm:t>
        <a:bodyPr/>
        <a:lstStyle/>
        <a:p>
          <a:pPr rtl="1"/>
          <a:endParaRPr lang="ar-JO">
            <a:solidFill>
              <a:schemeClr val="tx1"/>
            </a:solidFill>
            <a:effectLst>
              <a:outerShdw blurRad="38100" dist="38100" dir="2700000" algn="tl">
                <a:srgbClr val="000000">
                  <a:alpha val="43137"/>
                </a:srgbClr>
              </a:outerShdw>
            </a:effectLst>
          </a:endParaRPr>
        </a:p>
      </dgm:t>
    </dgm:pt>
    <dgm:pt modelId="{D13DA451-6845-41E9-88EC-E8196C47AE51}" type="pres">
      <dgm:prSet presAssocID="{CFBAEFB6-879A-4D2A-B356-9D88671DCF7C}" presName="diagram" presStyleCnt="0">
        <dgm:presLayoutVars>
          <dgm:chPref val="1"/>
          <dgm:dir val="rev"/>
          <dgm:animOne val="branch"/>
          <dgm:animLvl val="lvl"/>
          <dgm:resizeHandles/>
        </dgm:presLayoutVars>
      </dgm:prSet>
      <dgm:spPr/>
      <dgm:t>
        <a:bodyPr/>
        <a:lstStyle/>
        <a:p>
          <a:pPr rtl="1"/>
          <a:endParaRPr lang="ar-JO"/>
        </a:p>
      </dgm:t>
    </dgm:pt>
    <dgm:pt modelId="{40A67AEF-6773-4A50-B873-049784E27308}" type="pres">
      <dgm:prSet presAssocID="{B3A31D14-2A79-4BEF-AB14-AA478E1F873F}" presName="root" presStyleCnt="0"/>
      <dgm:spPr/>
      <dgm:t>
        <a:bodyPr/>
        <a:lstStyle/>
        <a:p>
          <a:endParaRPr lang="en-US"/>
        </a:p>
      </dgm:t>
    </dgm:pt>
    <dgm:pt modelId="{9D4BFCCD-BC95-4CB6-8264-CA4C753D63AB}" type="pres">
      <dgm:prSet presAssocID="{B3A31D14-2A79-4BEF-AB14-AA478E1F873F}" presName="rootComposite" presStyleCnt="0"/>
      <dgm:spPr/>
      <dgm:t>
        <a:bodyPr/>
        <a:lstStyle/>
        <a:p>
          <a:endParaRPr lang="en-US"/>
        </a:p>
      </dgm:t>
    </dgm:pt>
    <dgm:pt modelId="{2D8907D1-B750-417F-BFAF-93E34FA95FB5}" type="pres">
      <dgm:prSet presAssocID="{B3A31D14-2A79-4BEF-AB14-AA478E1F873F}" presName="rootText" presStyleLbl="node1" presStyleIdx="0" presStyleCnt="1" custScaleX="489474"/>
      <dgm:spPr/>
      <dgm:t>
        <a:bodyPr/>
        <a:lstStyle/>
        <a:p>
          <a:pPr rtl="1"/>
          <a:endParaRPr lang="ar-JO"/>
        </a:p>
      </dgm:t>
    </dgm:pt>
    <dgm:pt modelId="{F4B5369D-4B61-40BF-8251-E2E58C7A7E81}" type="pres">
      <dgm:prSet presAssocID="{B3A31D14-2A79-4BEF-AB14-AA478E1F873F}" presName="rootConnector" presStyleLbl="node1" presStyleIdx="0" presStyleCnt="1"/>
      <dgm:spPr/>
      <dgm:t>
        <a:bodyPr/>
        <a:lstStyle/>
        <a:p>
          <a:pPr rtl="1"/>
          <a:endParaRPr lang="ar-JO"/>
        </a:p>
      </dgm:t>
    </dgm:pt>
    <dgm:pt modelId="{5B887DCB-0A58-4594-861B-933CAAD3A6C5}" type="pres">
      <dgm:prSet presAssocID="{B3A31D14-2A79-4BEF-AB14-AA478E1F873F}" presName="childShape" presStyleCnt="0"/>
      <dgm:spPr/>
      <dgm:t>
        <a:bodyPr/>
        <a:lstStyle/>
        <a:p>
          <a:endParaRPr lang="en-US"/>
        </a:p>
      </dgm:t>
    </dgm:pt>
    <dgm:pt modelId="{51D29D97-1CE8-4613-B30F-39C296DB8F07}" type="pres">
      <dgm:prSet presAssocID="{196A85F1-BA07-435C-9781-4A653579B8B3}" presName="Name13" presStyleLbl="parChTrans1D2" presStyleIdx="0" presStyleCnt="6"/>
      <dgm:spPr/>
      <dgm:t>
        <a:bodyPr/>
        <a:lstStyle/>
        <a:p>
          <a:pPr rtl="1"/>
          <a:endParaRPr lang="ar-JO"/>
        </a:p>
      </dgm:t>
    </dgm:pt>
    <dgm:pt modelId="{A9E67C8B-7604-4558-81E4-BAABE2B60281}" type="pres">
      <dgm:prSet presAssocID="{F4DB7F8E-5251-40BA-A60B-DFA2F2168BBC}" presName="childText" presStyleLbl="bgAcc1" presStyleIdx="0" presStyleCnt="6" custScaleX="173535" custLinFactY="4952" custLinFactNeighborX="5029" custLinFactNeighborY="100000">
        <dgm:presLayoutVars>
          <dgm:bulletEnabled val="1"/>
        </dgm:presLayoutVars>
      </dgm:prSet>
      <dgm:spPr/>
      <dgm:t>
        <a:bodyPr/>
        <a:lstStyle/>
        <a:p>
          <a:pPr rtl="1"/>
          <a:endParaRPr lang="ar-JO"/>
        </a:p>
      </dgm:t>
    </dgm:pt>
    <dgm:pt modelId="{EAE209A8-4B56-4418-B850-D3A562A14762}" type="pres">
      <dgm:prSet presAssocID="{F4E50FB9-EA04-4C2D-A3D8-F1D42F5E9DDE}" presName="Name13" presStyleLbl="parChTrans1D2" presStyleIdx="1" presStyleCnt="6"/>
      <dgm:spPr/>
      <dgm:t>
        <a:bodyPr/>
        <a:lstStyle/>
        <a:p>
          <a:pPr rtl="1"/>
          <a:endParaRPr lang="ar-JO"/>
        </a:p>
      </dgm:t>
    </dgm:pt>
    <dgm:pt modelId="{C5B7D946-5AA4-4ADD-962F-D0A465C8DF8F}" type="pres">
      <dgm:prSet presAssocID="{1C391B3B-E907-4C48-9FB7-21CB4F3CD1EB}" presName="childText" presStyleLbl="bgAcc1" presStyleIdx="1" presStyleCnt="6" custScaleX="174034" custLinFactY="19987" custLinFactNeighborX="5029" custLinFactNeighborY="100000">
        <dgm:presLayoutVars>
          <dgm:bulletEnabled val="1"/>
        </dgm:presLayoutVars>
      </dgm:prSet>
      <dgm:spPr/>
      <dgm:t>
        <a:bodyPr/>
        <a:lstStyle/>
        <a:p>
          <a:pPr rtl="1"/>
          <a:endParaRPr lang="ar-JO"/>
        </a:p>
      </dgm:t>
    </dgm:pt>
    <dgm:pt modelId="{80D7411E-D4AF-4522-8BC7-EF0D5408755D}" type="pres">
      <dgm:prSet presAssocID="{B6D41317-10A1-430A-99EA-738BE1A1BEED}" presName="Name13" presStyleLbl="parChTrans1D2" presStyleIdx="2" presStyleCnt="6"/>
      <dgm:spPr/>
      <dgm:t>
        <a:bodyPr/>
        <a:lstStyle/>
        <a:p>
          <a:pPr rtl="1"/>
          <a:endParaRPr lang="ar-JO"/>
        </a:p>
      </dgm:t>
    </dgm:pt>
    <dgm:pt modelId="{2A87C917-8756-41BB-95CF-137893B1AE24}" type="pres">
      <dgm:prSet presAssocID="{9FD89EAA-5407-454B-B305-1D8EEB0B5595}" presName="childText" presStyleLbl="bgAcc1" presStyleIdx="2" presStyleCnt="6" custScaleX="176079" custLinFactY="25018" custLinFactNeighborX="5029" custLinFactNeighborY="100000">
        <dgm:presLayoutVars>
          <dgm:bulletEnabled val="1"/>
        </dgm:presLayoutVars>
      </dgm:prSet>
      <dgm:spPr/>
      <dgm:t>
        <a:bodyPr/>
        <a:lstStyle/>
        <a:p>
          <a:pPr rtl="1"/>
          <a:endParaRPr lang="ar-JO"/>
        </a:p>
      </dgm:t>
    </dgm:pt>
    <dgm:pt modelId="{FF700F28-196F-4BE9-8B86-E67BD5FF77AD}" type="pres">
      <dgm:prSet presAssocID="{FD1E57DF-A33E-4EA3-BAA0-7348FEEF76BE}" presName="Name13" presStyleLbl="parChTrans1D2" presStyleIdx="3" presStyleCnt="6"/>
      <dgm:spPr/>
      <dgm:t>
        <a:bodyPr/>
        <a:lstStyle/>
        <a:p>
          <a:pPr rtl="1"/>
          <a:endParaRPr lang="ar-JO"/>
        </a:p>
      </dgm:t>
    </dgm:pt>
    <dgm:pt modelId="{A5931438-A5EF-47F8-9248-1DEB1D58FFF3}" type="pres">
      <dgm:prSet presAssocID="{846607D1-EB35-4260-85CB-23860C63088F}" presName="childText" presStyleLbl="bgAcc1" presStyleIdx="3" presStyleCnt="6" custScaleX="175580" custLinFactX="-100000" custLinFactY="-90028" custLinFactNeighborX="-151283" custLinFactNeighborY="-100000">
        <dgm:presLayoutVars>
          <dgm:bulletEnabled val="1"/>
        </dgm:presLayoutVars>
      </dgm:prSet>
      <dgm:spPr/>
      <dgm:t>
        <a:bodyPr/>
        <a:lstStyle/>
        <a:p>
          <a:pPr rtl="1"/>
          <a:endParaRPr lang="ar-JO"/>
        </a:p>
      </dgm:t>
    </dgm:pt>
    <dgm:pt modelId="{2A5A19A6-DA72-4B2F-BF81-035FD111A5B9}" type="pres">
      <dgm:prSet presAssocID="{0C2D69CA-B70B-4CF8-A632-F7CA9DD64A72}" presName="Name13" presStyleLbl="parChTrans1D2" presStyleIdx="4" presStyleCnt="6"/>
      <dgm:spPr/>
      <dgm:t>
        <a:bodyPr/>
        <a:lstStyle/>
        <a:p>
          <a:pPr rtl="1"/>
          <a:endParaRPr lang="ar-JO"/>
        </a:p>
      </dgm:t>
    </dgm:pt>
    <dgm:pt modelId="{A0179FD0-73D4-4D63-80CF-E5E6D646B937}" type="pres">
      <dgm:prSet presAssocID="{6D178DDC-377B-427C-98F9-C31C2E922BE4}" presName="childText" presStyleLbl="bgAcc1" presStyleIdx="4" presStyleCnt="6" custScaleX="167632" custLinFactX="-100000" custLinFactY="-84996" custLinFactNeighborX="-145032" custLinFactNeighborY="-100000">
        <dgm:presLayoutVars>
          <dgm:bulletEnabled val="1"/>
        </dgm:presLayoutVars>
      </dgm:prSet>
      <dgm:spPr/>
      <dgm:t>
        <a:bodyPr/>
        <a:lstStyle/>
        <a:p>
          <a:pPr rtl="1"/>
          <a:endParaRPr lang="ar-JO"/>
        </a:p>
      </dgm:t>
    </dgm:pt>
    <dgm:pt modelId="{F441A514-2B2C-4604-A5E6-8D54F8BC418B}" type="pres">
      <dgm:prSet presAssocID="{7E25EF06-408D-452E-9946-E73DA9F7501C}" presName="Name13" presStyleLbl="parChTrans1D2" presStyleIdx="5" presStyleCnt="6"/>
      <dgm:spPr/>
      <dgm:t>
        <a:bodyPr/>
        <a:lstStyle/>
        <a:p>
          <a:pPr rtl="1"/>
          <a:endParaRPr lang="ar-JO"/>
        </a:p>
      </dgm:t>
    </dgm:pt>
    <dgm:pt modelId="{9D0C46B3-4C60-425F-9D32-EC0ABF067DCF}" type="pres">
      <dgm:prSet presAssocID="{F565E0BC-A04D-4E5F-AFC0-57FBF0A97529}" presName="childText" presStyleLbl="bgAcc1" presStyleIdx="5" presStyleCnt="6" custScaleX="175580" custLinFactX="-100000" custLinFactY="-80027" custLinFactNeighborX="-151283" custLinFactNeighborY="-100000">
        <dgm:presLayoutVars>
          <dgm:bulletEnabled val="1"/>
        </dgm:presLayoutVars>
      </dgm:prSet>
      <dgm:spPr/>
      <dgm:t>
        <a:bodyPr/>
        <a:lstStyle/>
        <a:p>
          <a:pPr rtl="1"/>
          <a:endParaRPr lang="ar-JO"/>
        </a:p>
      </dgm:t>
    </dgm:pt>
  </dgm:ptLst>
  <dgm:cxnLst>
    <dgm:cxn modelId="{9EF08D47-E1BB-4418-A70E-EE7CF07D3DD2}" type="presOf" srcId="{F4E50FB9-EA04-4C2D-A3D8-F1D42F5E9DDE}" destId="{EAE209A8-4B56-4418-B850-D3A562A14762}" srcOrd="0" destOrd="0" presId="urn:microsoft.com/office/officeart/2005/8/layout/hierarchy3"/>
    <dgm:cxn modelId="{25D330C2-6636-4DD2-AB82-5A05DC5C623F}" srcId="{B3A31D14-2A79-4BEF-AB14-AA478E1F873F}" destId="{F565E0BC-A04D-4E5F-AFC0-57FBF0A97529}" srcOrd="5" destOrd="0" parTransId="{7E25EF06-408D-452E-9946-E73DA9F7501C}" sibTransId="{5AA165BE-FFD5-4349-827F-BC1206AA296A}"/>
    <dgm:cxn modelId="{81E17AA2-AFB7-4943-8DAC-130672FF9175}" type="presOf" srcId="{7E25EF06-408D-452E-9946-E73DA9F7501C}" destId="{F441A514-2B2C-4604-A5E6-8D54F8BC418B}" srcOrd="0" destOrd="0" presId="urn:microsoft.com/office/officeart/2005/8/layout/hierarchy3"/>
    <dgm:cxn modelId="{BD8CA7AA-7961-4A07-AFAC-816EA08A240F}" srcId="{CFBAEFB6-879A-4D2A-B356-9D88671DCF7C}" destId="{B3A31D14-2A79-4BEF-AB14-AA478E1F873F}" srcOrd="0" destOrd="0" parTransId="{5CF004AA-7F13-491A-941C-D474F18F2C82}" sibTransId="{129B8AD9-2F74-4F90-92AD-2DDB969D0DB4}"/>
    <dgm:cxn modelId="{89B45D5B-1EE5-4511-979F-8C12FB6AC59E}" srcId="{B3A31D14-2A79-4BEF-AB14-AA478E1F873F}" destId="{9FD89EAA-5407-454B-B305-1D8EEB0B5595}" srcOrd="2" destOrd="0" parTransId="{B6D41317-10A1-430A-99EA-738BE1A1BEED}" sibTransId="{C0E7ABE3-EE64-41CA-B2DF-31AE5F8749BB}"/>
    <dgm:cxn modelId="{A43E7DC9-7485-4EB1-BC2F-366056E643C7}" type="presOf" srcId="{196A85F1-BA07-435C-9781-4A653579B8B3}" destId="{51D29D97-1CE8-4613-B30F-39C296DB8F07}" srcOrd="0" destOrd="0" presId="urn:microsoft.com/office/officeart/2005/8/layout/hierarchy3"/>
    <dgm:cxn modelId="{42D963D0-1D01-499C-987C-AC15B408DFE4}" type="presOf" srcId="{9FD89EAA-5407-454B-B305-1D8EEB0B5595}" destId="{2A87C917-8756-41BB-95CF-137893B1AE24}" srcOrd="0" destOrd="0" presId="urn:microsoft.com/office/officeart/2005/8/layout/hierarchy3"/>
    <dgm:cxn modelId="{2165CCE8-A17C-4E16-8EF9-5667FBB616B3}" srcId="{B3A31D14-2A79-4BEF-AB14-AA478E1F873F}" destId="{6D178DDC-377B-427C-98F9-C31C2E922BE4}" srcOrd="4" destOrd="0" parTransId="{0C2D69CA-B70B-4CF8-A632-F7CA9DD64A72}" sibTransId="{3C48A665-97F5-47A3-8A58-FDE1FE802B92}"/>
    <dgm:cxn modelId="{83296516-6883-4F06-8971-582F9188ED21}" srcId="{B3A31D14-2A79-4BEF-AB14-AA478E1F873F}" destId="{1C391B3B-E907-4C48-9FB7-21CB4F3CD1EB}" srcOrd="1" destOrd="0" parTransId="{F4E50FB9-EA04-4C2D-A3D8-F1D42F5E9DDE}" sibTransId="{7E47CB72-00AE-47C7-A560-9619974FB5A6}"/>
    <dgm:cxn modelId="{30186093-2C79-4391-8058-E543A1A72A49}" srcId="{B3A31D14-2A79-4BEF-AB14-AA478E1F873F}" destId="{F4DB7F8E-5251-40BA-A60B-DFA2F2168BBC}" srcOrd="0" destOrd="0" parTransId="{196A85F1-BA07-435C-9781-4A653579B8B3}" sibTransId="{682A7EE5-EEEB-4479-BC5D-D2E1B4773FA5}"/>
    <dgm:cxn modelId="{E914B80E-D9D0-427A-BB9E-24942A73A2FD}" type="presOf" srcId="{B3A31D14-2A79-4BEF-AB14-AA478E1F873F}" destId="{F4B5369D-4B61-40BF-8251-E2E58C7A7E81}" srcOrd="1" destOrd="0" presId="urn:microsoft.com/office/officeart/2005/8/layout/hierarchy3"/>
    <dgm:cxn modelId="{71E8D520-E3E2-410C-93B5-B8C1DFD20AC7}" type="presOf" srcId="{846607D1-EB35-4260-85CB-23860C63088F}" destId="{A5931438-A5EF-47F8-9248-1DEB1D58FFF3}" srcOrd="0" destOrd="0" presId="urn:microsoft.com/office/officeart/2005/8/layout/hierarchy3"/>
    <dgm:cxn modelId="{AA558D48-BF4D-42AE-8ECB-4F297F0D8AB9}" type="presOf" srcId="{B3A31D14-2A79-4BEF-AB14-AA478E1F873F}" destId="{2D8907D1-B750-417F-BFAF-93E34FA95FB5}" srcOrd="0" destOrd="0" presId="urn:microsoft.com/office/officeart/2005/8/layout/hierarchy3"/>
    <dgm:cxn modelId="{B33849DA-FDE6-4FE7-AB20-7B31D60509BA}" type="presOf" srcId="{1C391B3B-E907-4C48-9FB7-21CB4F3CD1EB}" destId="{C5B7D946-5AA4-4ADD-962F-D0A465C8DF8F}" srcOrd="0" destOrd="0" presId="urn:microsoft.com/office/officeart/2005/8/layout/hierarchy3"/>
    <dgm:cxn modelId="{E4A541A1-D6E6-431B-9530-4DDE73F80305}" type="presOf" srcId="{F565E0BC-A04D-4E5F-AFC0-57FBF0A97529}" destId="{9D0C46B3-4C60-425F-9D32-EC0ABF067DCF}" srcOrd="0" destOrd="0" presId="urn:microsoft.com/office/officeart/2005/8/layout/hierarchy3"/>
    <dgm:cxn modelId="{15035710-979A-48A0-A6D3-95B85F2FF94D}" type="presOf" srcId="{F4DB7F8E-5251-40BA-A60B-DFA2F2168BBC}" destId="{A9E67C8B-7604-4558-81E4-BAABE2B60281}" srcOrd="0" destOrd="0" presId="urn:microsoft.com/office/officeart/2005/8/layout/hierarchy3"/>
    <dgm:cxn modelId="{3347B1A8-8051-483B-BEB1-B3FB07AE5B7A}" type="presOf" srcId="{FD1E57DF-A33E-4EA3-BAA0-7348FEEF76BE}" destId="{FF700F28-196F-4BE9-8B86-E67BD5FF77AD}" srcOrd="0" destOrd="0" presId="urn:microsoft.com/office/officeart/2005/8/layout/hierarchy3"/>
    <dgm:cxn modelId="{4B807F77-7D0A-42BA-AE75-F6445524EB5A}" srcId="{B3A31D14-2A79-4BEF-AB14-AA478E1F873F}" destId="{846607D1-EB35-4260-85CB-23860C63088F}" srcOrd="3" destOrd="0" parTransId="{FD1E57DF-A33E-4EA3-BAA0-7348FEEF76BE}" sibTransId="{CC7FADA9-673A-4B53-B3CF-3BD23376EBE5}"/>
    <dgm:cxn modelId="{10060391-D1EF-43AD-A0B1-2133FC44B5A7}" type="presOf" srcId="{6D178DDC-377B-427C-98F9-C31C2E922BE4}" destId="{A0179FD0-73D4-4D63-80CF-E5E6D646B937}" srcOrd="0" destOrd="0" presId="urn:microsoft.com/office/officeart/2005/8/layout/hierarchy3"/>
    <dgm:cxn modelId="{6E7CB761-D503-42FD-A832-83E341E29C45}" type="presOf" srcId="{CFBAEFB6-879A-4D2A-B356-9D88671DCF7C}" destId="{D13DA451-6845-41E9-88EC-E8196C47AE51}" srcOrd="0" destOrd="0" presId="urn:microsoft.com/office/officeart/2005/8/layout/hierarchy3"/>
    <dgm:cxn modelId="{DAB2CF3F-5B0F-4C96-A4D9-CBD95E4D4D52}" type="presOf" srcId="{0C2D69CA-B70B-4CF8-A632-F7CA9DD64A72}" destId="{2A5A19A6-DA72-4B2F-BF81-035FD111A5B9}" srcOrd="0" destOrd="0" presId="urn:microsoft.com/office/officeart/2005/8/layout/hierarchy3"/>
    <dgm:cxn modelId="{086F9326-C994-43E8-9E8B-229200387235}" type="presOf" srcId="{B6D41317-10A1-430A-99EA-738BE1A1BEED}" destId="{80D7411E-D4AF-4522-8BC7-EF0D5408755D}" srcOrd="0" destOrd="0" presId="urn:microsoft.com/office/officeart/2005/8/layout/hierarchy3"/>
    <dgm:cxn modelId="{9970FAC2-8F47-4D47-BB44-35006FE01244}" type="presParOf" srcId="{D13DA451-6845-41E9-88EC-E8196C47AE51}" destId="{40A67AEF-6773-4A50-B873-049784E27308}" srcOrd="0" destOrd="0" presId="urn:microsoft.com/office/officeart/2005/8/layout/hierarchy3"/>
    <dgm:cxn modelId="{13DA372B-9761-4C56-8E92-FC911C130280}" type="presParOf" srcId="{40A67AEF-6773-4A50-B873-049784E27308}" destId="{9D4BFCCD-BC95-4CB6-8264-CA4C753D63AB}" srcOrd="0" destOrd="0" presId="urn:microsoft.com/office/officeart/2005/8/layout/hierarchy3"/>
    <dgm:cxn modelId="{57EB1E9E-30C9-459A-8762-C2AF8631D7CF}" type="presParOf" srcId="{9D4BFCCD-BC95-4CB6-8264-CA4C753D63AB}" destId="{2D8907D1-B750-417F-BFAF-93E34FA95FB5}" srcOrd="0" destOrd="0" presId="urn:microsoft.com/office/officeart/2005/8/layout/hierarchy3"/>
    <dgm:cxn modelId="{57C236F0-6FED-4AB3-8243-991832F372B9}" type="presParOf" srcId="{9D4BFCCD-BC95-4CB6-8264-CA4C753D63AB}" destId="{F4B5369D-4B61-40BF-8251-E2E58C7A7E81}" srcOrd="1" destOrd="0" presId="urn:microsoft.com/office/officeart/2005/8/layout/hierarchy3"/>
    <dgm:cxn modelId="{4B961A49-77A4-4FF4-8409-7D12A876BD13}" type="presParOf" srcId="{40A67AEF-6773-4A50-B873-049784E27308}" destId="{5B887DCB-0A58-4594-861B-933CAAD3A6C5}" srcOrd="1" destOrd="0" presId="urn:microsoft.com/office/officeart/2005/8/layout/hierarchy3"/>
    <dgm:cxn modelId="{FAB852AC-239C-4E2B-8BD4-C81481C2010A}" type="presParOf" srcId="{5B887DCB-0A58-4594-861B-933CAAD3A6C5}" destId="{51D29D97-1CE8-4613-B30F-39C296DB8F07}" srcOrd="0" destOrd="0" presId="urn:microsoft.com/office/officeart/2005/8/layout/hierarchy3"/>
    <dgm:cxn modelId="{054D9BA8-F311-4579-A153-807EE0118281}" type="presParOf" srcId="{5B887DCB-0A58-4594-861B-933CAAD3A6C5}" destId="{A9E67C8B-7604-4558-81E4-BAABE2B60281}" srcOrd="1" destOrd="0" presId="urn:microsoft.com/office/officeart/2005/8/layout/hierarchy3"/>
    <dgm:cxn modelId="{A51658CC-D8BC-4733-9255-6967E4F9B017}" type="presParOf" srcId="{5B887DCB-0A58-4594-861B-933CAAD3A6C5}" destId="{EAE209A8-4B56-4418-B850-D3A562A14762}" srcOrd="2" destOrd="0" presId="urn:microsoft.com/office/officeart/2005/8/layout/hierarchy3"/>
    <dgm:cxn modelId="{FFF836C1-A6EC-4229-8752-F8A25A89E145}" type="presParOf" srcId="{5B887DCB-0A58-4594-861B-933CAAD3A6C5}" destId="{C5B7D946-5AA4-4ADD-962F-D0A465C8DF8F}" srcOrd="3" destOrd="0" presId="urn:microsoft.com/office/officeart/2005/8/layout/hierarchy3"/>
    <dgm:cxn modelId="{329984BC-9D17-4FD2-82E1-6FCDBA04C425}" type="presParOf" srcId="{5B887DCB-0A58-4594-861B-933CAAD3A6C5}" destId="{80D7411E-D4AF-4522-8BC7-EF0D5408755D}" srcOrd="4" destOrd="0" presId="urn:microsoft.com/office/officeart/2005/8/layout/hierarchy3"/>
    <dgm:cxn modelId="{0A76D528-8F29-4D68-8DD9-A3C02620ABB7}" type="presParOf" srcId="{5B887DCB-0A58-4594-861B-933CAAD3A6C5}" destId="{2A87C917-8756-41BB-95CF-137893B1AE24}" srcOrd="5" destOrd="0" presId="urn:microsoft.com/office/officeart/2005/8/layout/hierarchy3"/>
    <dgm:cxn modelId="{FCF32BA3-4408-46AF-927B-0BBAAD152B96}" type="presParOf" srcId="{5B887DCB-0A58-4594-861B-933CAAD3A6C5}" destId="{FF700F28-196F-4BE9-8B86-E67BD5FF77AD}" srcOrd="6" destOrd="0" presId="urn:microsoft.com/office/officeart/2005/8/layout/hierarchy3"/>
    <dgm:cxn modelId="{12027CE3-A592-4461-AFE0-CEB25CFAFC57}" type="presParOf" srcId="{5B887DCB-0A58-4594-861B-933CAAD3A6C5}" destId="{A5931438-A5EF-47F8-9248-1DEB1D58FFF3}" srcOrd="7" destOrd="0" presId="urn:microsoft.com/office/officeart/2005/8/layout/hierarchy3"/>
    <dgm:cxn modelId="{41DF4766-6B04-4DCC-822D-ACB3CDCFB2F2}" type="presParOf" srcId="{5B887DCB-0A58-4594-861B-933CAAD3A6C5}" destId="{2A5A19A6-DA72-4B2F-BF81-035FD111A5B9}" srcOrd="8" destOrd="0" presId="urn:microsoft.com/office/officeart/2005/8/layout/hierarchy3"/>
    <dgm:cxn modelId="{412A9C99-3790-46A9-AF57-E6BD36F6577A}" type="presParOf" srcId="{5B887DCB-0A58-4594-861B-933CAAD3A6C5}" destId="{A0179FD0-73D4-4D63-80CF-E5E6D646B937}" srcOrd="9" destOrd="0" presId="urn:microsoft.com/office/officeart/2005/8/layout/hierarchy3"/>
    <dgm:cxn modelId="{140041DA-F487-48A4-BDA1-3BD68F96F2C4}" type="presParOf" srcId="{5B887DCB-0A58-4594-861B-933CAAD3A6C5}" destId="{F441A514-2B2C-4604-A5E6-8D54F8BC418B}" srcOrd="10" destOrd="0" presId="urn:microsoft.com/office/officeart/2005/8/layout/hierarchy3"/>
    <dgm:cxn modelId="{AE6E7601-CE31-421A-B57A-1EF820F00FA8}" type="presParOf" srcId="{5B887DCB-0A58-4594-861B-933CAAD3A6C5}" destId="{9D0C46B3-4C60-425F-9D32-EC0ABF067DCF}" srcOrd="1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F6F8AF-6FA3-4CAE-8840-36B3D51F2BDA}" type="doc">
      <dgm:prSet loTypeId="urn:microsoft.com/office/officeart/2005/8/layout/hierarchy2" loCatId="hierarchy" qsTypeId="urn:microsoft.com/office/officeart/2005/8/quickstyle/3d2" qsCatId="3D" csTypeId="urn:microsoft.com/office/officeart/2005/8/colors/colorful1" csCatId="colorful" phldr="1"/>
      <dgm:spPr/>
      <dgm:t>
        <a:bodyPr/>
        <a:lstStyle/>
        <a:p>
          <a:pPr rtl="1"/>
          <a:endParaRPr lang="ar-JO"/>
        </a:p>
      </dgm:t>
    </dgm:pt>
    <dgm:pt modelId="{60A931E7-CB87-4C84-A667-1C2E44362D24}">
      <dgm:prSet phldrT="[Text]"/>
      <dgm:spPr/>
      <dgm:t>
        <a:bodyPr/>
        <a:lstStyle/>
        <a:p>
          <a:pPr rtl="1"/>
          <a:r>
            <a:rPr lang="ar-JO" smtClean="0"/>
            <a:t>القرائن القانونية </a:t>
          </a:r>
          <a:endParaRPr lang="ar-JO" dirty="0"/>
        </a:p>
      </dgm:t>
    </dgm:pt>
    <dgm:pt modelId="{BC512C3F-8117-4F41-A111-96F9880BB665}" type="parTrans" cxnId="{83E00A34-0D02-45C9-BDB9-6647C096A5B2}">
      <dgm:prSet/>
      <dgm:spPr/>
      <dgm:t>
        <a:bodyPr/>
        <a:lstStyle/>
        <a:p>
          <a:pPr rtl="1"/>
          <a:endParaRPr lang="ar-JO"/>
        </a:p>
      </dgm:t>
    </dgm:pt>
    <dgm:pt modelId="{BB8FE0E4-5758-4ACD-ADDD-330B6B691725}" type="sibTrans" cxnId="{83E00A34-0D02-45C9-BDB9-6647C096A5B2}">
      <dgm:prSet/>
      <dgm:spPr/>
      <dgm:t>
        <a:bodyPr/>
        <a:lstStyle/>
        <a:p>
          <a:pPr rtl="1"/>
          <a:endParaRPr lang="ar-JO"/>
        </a:p>
      </dgm:t>
    </dgm:pt>
    <dgm:pt modelId="{3923CE41-01C7-4E7A-ABDE-1ECAA6FBDB41}">
      <dgm:prSet phldrT="[Text]"/>
      <dgm:spPr/>
      <dgm:t>
        <a:bodyPr/>
        <a:lstStyle/>
        <a:p>
          <a:pPr rtl="1"/>
          <a:r>
            <a:rPr lang="ar-JO" smtClean="0"/>
            <a:t>القرائن القانونية البسيطة</a:t>
          </a:r>
          <a:endParaRPr lang="ar-JO" dirty="0"/>
        </a:p>
      </dgm:t>
    </dgm:pt>
    <dgm:pt modelId="{828F8D99-05FF-478F-9F13-78FE566603BD}" type="parTrans" cxnId="{FE8B82F8-8AE9-404B-BF3D-0D860FF314CE}">
      <dgm:prSet/>
      <dgm:spPr/>
      <dgm:t>
        <a:bodyPr/>
        <a:lstStyle/>
        <a:p>
          <a:pPr rtl="1"/>
          <a:endParaRPr lang="ar-JO"/>
        </a:p>
      </dgm:t>
    </dgm:pt>
    <dgm:pt modelId="{906FEB99-06E3-4995-9016-DD5E658DF8E6}" type="sibTrans" cxnId="{FE8B82F8-8AE9-404B-BF3D-0D860FF314CE}">
      <dgm:prSet/>
      <dgm:spPr/>
      <dgm:t>
        <a:bodyPr/>
        <a:lstStyle/>
        <a:p>
          <a:pPr rtl="1"/>
          <a:endParaRPr lang="ar-JO"/>
        </a:p>
      </dgm:t>
    </dgm:pt>
    <dgm:pt modelId="{05C3259B-7E76-4301-BFEE-28A886BCA795}">
      <dgm:prSet phldrT="[Text]"/>
      <dgm:spPr/>
      <dgm:t>
        <a:bodyPr/>
        <a:lstStyle/>
        <a:p>
          <a:pPr rtl="1"/>
          <a:r>
            <a:rPr lang="ar-JO" smtClean="0"/>
            <a:t>القرائن القانونية القاطعة</a:t>
          </a:r>
          <a:endParaRPr lang="ar-JO" dirty="0"/>
        </a:p>
      </dgm:t>
    </dgm:pt>
    <dgm:pt modelId="{4093CF09-52D3-4E82-B9B6-6AA0F3FDBAC4}" type="parTrans" cxnId="{1E0394EC-A43E-478C-B1D9-78F0006E11AC}">
      <dgm:prSet/>
      <dgm:spPr/>
      <dgm:t>
        <a:bodyPr/>
        <a:lstStyle/>
        <a:p>
          <a:pPr rtl="1"/>
          <a:endParaRPr lang="ar-JO"/>
        </a:p>
      </dgm:t>
    </dgm:pt>
    <dgm:pt modelId="{EDF5C41F-22F3-4826-906F-7F48D64B3750}" type="sibTrans" cxnId="{1E0394EC-A43E-478C-B1D9-78F0006E11AC}">
      <dgm:prSet/>
      <dgm:spPr/>
      <dgm:t>
        <a:bodyPr/>
        <a:lstStyle/>
        <a:p>
          <a:pPr rtl="1"/>
          <a:endParaRPr lang="ar-JO"/>
        </a:p>
      </dgm:t>
    </dgm:pt>
    <dgm:pt modelId="{82F8E845-CDD3-43F1-92FB-1DDEBA000F95}" type="pres">
      <dgm:prSet presAssocID="{BBF6F8AF-6FA3-4CAE-8840-36B3D51F2BDA}" presName="diagram" presStyleCnt="0">
        <dgm:presLayoutVars>
          <dgm:chPref val="1"/>
          <dgm:dir val="rev"/>
          <dgm:animOne val="branch"/>
          <dgm:animLvl val="lvl"/>
          <dgm:resizeHandles val="exact"/>
        </dgm:presLayoutVars>
      </dgm:prSet>
      <dgm:spPr/>
      <dgm:t>
        <a:bodyPr/>
        <a:lstStyle/>
        <a:p>
          <a:pPr rtl="1"/>
          <a:endParaRPr lang="ar-JO"/>
        </a:p>
      </dgm:t>
    </dgm:pt>
    <dgm:pt modelId="{F724BE4D-2FC2-493B-818C-E2A40051E803}" type="pres">
      <dgm:prSet presAssocID="{60A931E7-CB87-4C84-A667-1C2E44362D24}" presName="root1" presStyleCnt="0"/>
      <dgm:spPr/>
      <dgm:t>
        <a:bodyPr/>
        <a:lstStyle/>
        <a:p>
          <a:endParaRPr lang="en-US"/>
        </a:p>
      </dgm:t>
    </dgm:pt>
    <dgm:pt modelId="{77C1B845-8A97-420B-AF85-3F1EDD8DD597}" type="pres">
      <dgm:prSet presAssocID="{60A931E7-CB87-4C84-A667-1C2E44362D24}" presName="LevelOneTextNode" presStyleLbl="node0" presStyleIdx="0" presStyleCnt="1">
        <dgm:presLayoutVars>
          <dgm:chPref val="3"/>
        </dgm:presLayoutVars>
      </dgm:prSet>
      <dgm:spPr/>
      <dgm:t>
        <a:bodyPr/>
        <a:lstStyle/>
        <a:p>
          <a:pPr rtl="1"/>
          <a:endParaRPr lang="ar-JO"/>
        </a:p>
      </dgm:t>
    </dgm:pt>
    <dgm:pt modelId="{9AFE5CB3-4BFA-4EB8-A1EC-1D88BE6FF88B}" type="pres">
      <dgm:prSet presAssocID="{60A931E7-CB87-4C84-A667-1C2E44362D24}" presName="level2hierChild" presStyleCnt="0"/>
      <dgm:spPr/>
      <dgm:t>
        <a:bodyPr/>
        <a:lstStyle/>
        <a:p>
          <a:endParaRPr lang="en-US"/>
        </a:p>
      </dgm:t>
    </dgm:pt>
    <dgm:pt modelId="{E142B997-339F-49E9-8396-45E0C3DA4243}" type="pres">
      <dgm:prSet presAssocID="{828F8D99-05FF-478F-9F13-78FE566603BD}" presName="conn2-1" presStyleLbl="parChTrans1D2" presStyleIdx="0" presStyleCnt="2"/>
      <dgm:spPr/>
      <dgm:t>
        <a:bodyPr/>
        <a:lstStyle/>
        <a:p>
          <a:pPr rtl="1"/>
          <a:endParaRPr lang="ar-JO"/>
        </a:p>
      </dgm:t>
    </dgm:pt>
    <dgm:pt modelId="{75A5AC95-FA21-4FA4-8FAF-D8914E15BDFC}" type="pres">
      <dgm:prSet presAssocID="{828F8D99-05FF-478F-9F13-78FE566603BD}" presName="connTx" presStyleLbl="parChTrans1D2" presStyleIdx="0" presStyleCnt="2"/>
      <dgm:spPr/>
      <dgm:t>
        <a:bodyPr/>
        <a:lstStyle/>
        <a:p>
          <a:pPr rtl="1"/>
          <a:endParaRPr lang="ar-JO"/>
        </a:p>
      </dgm:t>
    </dgm:pt>
    <dgm:pt modelId="{915A749B-DFDC-4046-8C86-659176522216}" type="pres">
      <dgm:prSet presAssocID="{3923CE41-01C7-4E7A-ABDE-1ECAA6FBDB41}" presName="root2" presStyleCnt="0"/>
      <dgm:spPr/>
      <dgm:t>
        <a:bodyPr/>
        <a:lstStyle/>
        <a:p>
          <a:endParaRPr lang="en-US"/>
        </a:p>
      </dgm:t>
    </dgm:pt>
    <dgm:pt modelId="{BD43CCF2-C948-4D50-9AB1-E9F6042C9529}" type="pres">
      <dgm:prSet presAssocID="{3923CE41-01C7-4E7A-ABDE-1ECAA6FBDB41}" presName="LevelTwoTextNode" presStyleLbl="node2" presStyleIdx="0" presStyleCnt="2">
        <dgm:presLayoutVars>
          <dgm:chPref val="3"/>
        </dgm:presLayoutVars>
      </dgm:prSet>
      <dgm:spPr/>
      <dgm:t>
        <a:bodyPr/>
        <a:lstStyle/>
        <a:p>
          <a:pPr rtl="1"/>
          <a:endParaRPr lang="ar-JO"/>
        </a:p>
      </dgm:t>
    </dgm:pt>
    <dgm:pt modelId="{80C6B800-C84D-4ED1-9AD6-E47DB7AA5BA3}" type="pres">
      <dgm:prSet presAssocID="{3923CE41-01C7-4E7A-ABDE-1ECAA6FBDB41}" presName="level3hierChild" presStyleCnt="0"/>
      <dgm:spPr/>
      <dgm:t>
        <a:bodyPr/>
        <a:lstStyle/>
        <a:p>
          <a:endParaRPr lang="en-US"/>
        </a:p>
      </dgm:t>
    </dgm:pt>
    <dgm:pt modelId="{D6AA8919-8988-4C21-92FC-E4446B5B7AA7}" type="pres">
      <dgm:prSet presAssocID="{4093CF09-52D3-4E82-B9B6-6AA0F3FDBAC4}" presName="conn2-1" presStyleLbl="parChTrans1D2" presStyleIdx="1" presStyleCnt="2"/>
      <dgm:spPr/>
      <dgm:t>
        <a:bodyPr/>
        <a:lstStyle/>
        <a:p>
          <a:pPr rtl="1"/>
          <a:endParaRPr lang="ar-JO"/>
        </a:p>
      </dgm:t>
    </dgm:pt>
    <dgm:pt modelId="{30D70742-D51E-4FC5-A9F1-1D29CC093F4F}" type="pres">
      <dgm:prSet presAssocID="{4093CF09-52D3-4E82-B9B6-6AA0F3FDBAC4}" presName="connTx" presStyleLbl="parChTrans1D2" presStyleIdx="1" presStyleCnt="2"/>
      <dgm:spPr/>
      <dgm:t>
        <a:bodyPr/>
        <a:lstStyle/>
        <a:p>
          <a:pPr rtl="1"/>
          <a:endParaRPr lang="ar-JO"/>
        </a:p>
      </dgm:t>
    </dgm:pt>
    <dgm:pt modelId="{6A8107C3-6251-4B84-BCA4-795BDB267C93}" type="pres">
      <dgm:prSet presAssocID="{05C3259B-7E76-4301-BFEE-28A886BCA795}" presName="root2" presStyleCnt="0"/>
      <dgm:spPr/>
      <dgm:t>
        <a:bodyPr/>
        <a:lstStyle/>
        <a:p>
          <a:endParaRPr lang="en-US"/>
        </a:p>
      </dgm:t>
    </dgm:pt>
    <dgm:pt modelId="{27FC229B-AC53-48C7-AB64-1BC630D29C68}" type="pres">
      <dgm:prSet presAssocID="{05C3259B-7E76-4301-BFEE-28A886BCA795}" presName="LevelTwoTextNode" presStyleLbl="node2" presStyleIdx="1" presStyleCnt="2">
        <dgm:presLayoutVars>
          <dgm:chPref val="3"/>
        </dgm:presLayoutVars>
      </dgm:prSet>
      <dgm:spPr/>
      <dgm:t>
        <a:bodyPr/>
        <a:lstStyle/>
        <a:p>
          <a:pPr rtl="1"/>
          <a:endParaRPr lang="ar-JO"/>
        </a:p>
      </dgm:t>
    </dgm:pt>
    <dgm:pt modelId="{EFA74A0B-60A2-40F6-9995-C2861FD1B9FE}" type="pres">
      <dgm:prSet presAssocID="{05C3259B-7E76-4301-BFEE-28A886BCA795}" presName="level3hierChild" presStyleCnt="0"/>
      <dgm:spPr/>
      <dgm:t>
        <a:bodyPr/>
        <a:lstStyle/>
        <a:p>
          <a:endParaRPr lang="en-US"/>
        </a:p>
      </dgm:t>
    </dgm:pt>
  </dgm:ptLst>
  <dgm:cxnLst>
    <dgm:cxn modelId="{A25FE414-36FF-41FC-8549-9E90E99BADFA}" type="presOf" srcId="{60A931E7-CB87-4C84-A667-1C2E44362D24}" destId="{77C1B845-8A97-420B-AF85-3F1EDD8DD597}" srcOrd="0" destOrd="0" presId="urn:microsoft.com/office/officeart/2005/8/layout/hierarchy2"/>
    <dgm:cxn modelId="{E07BE4E2-4CB8-4E1A-8BC4-654D5FA4E431}" type="presOf" srcId="{3923CE41-01C7-4E7A-ABDE-1ECAA6FBDB41}" destId="{BD43CCF2-C948-4D50-9AB1-E9F6042C9529}" srcOrd="0" destOrd="0" presId="urn:microsoft.com/office/officeart/2005/8/layout/hierarchy2"/>
    <dgm:cxn modelId="{FE8B82F8-8AE9-404B-BF3D-0D860FF314CE}" srcId="{60A931E7-CB87-4C84-A667-1C2E44362D24}" destId="{3923CE41-01C7-4E7A-ABDE-1ECAA6FBDB41}" srcOrd="0" destOrd="0" parTransId="{828F8D99-05FF-478F-9F13-78FE566603BD}" sibTransId="{906FEB99-06E3-4995-9016-DD5E658DF8E6}"/>
    <dgm:cxn modelId="{D9F944A4-5ED5-45B8-9114-1EB5EB52ADF3}" type="presOf" srcId="{828F8D99-05FF-478F-9F13-78FE566603BD}" destId="{E142B997-339F-49E9-8396-45E0C3DA4243}" srcOrd="0" destOrd="0" presId="urn:microsoft.com/office/officeart/2005/8/layout/hierarchy2"/>
    <dgm:cxn modelId="{B2A4A754-373E-4A1F-9EDB-80706AFCBFC7}" type="presOf" srcId="{828F8D99-05FF-478F-9F13-78FE566603BD}" destId="{75A5AC95-FA21-4FA4-8FAF-D8914E15BDFC}" srcOrd="1" destOrd="0" presId="urn:microsoft.com/office/officeart/2005/8/layout/hierarchy2"/>
    <dgm:cxn modelId="{4F019328-BEF1-4701-92B0-FBAE31F0C326}" type="presOf" srcId="{4093CF09-52D3-4E82-B9B6-6AA0F3FDBAC4}" destId="{D6AA8919-8988-4C21-92FC-E4446B5B7AA7}" srcOrd="0" destOrd="0" presId="urn:microsoft.com/office/officeart/2005/8/layout/hierarchy2"/>
    <dgm:cxn modelId="{32D4714D-BB37-4C2C-9058-FA7ED04D44B3}" type="presOf" srcId="{05C3259B-7E76-4301-BFEE-28A886BCA795}" destId="{27FC229B-AC53-48C7-AB64-1BC630D29C68}" srcOrd="0" destOrd="0" presId="urn:microsoft.com/office/officeart/2005/8/layout/hierarchy2"/>
    <dgm:cxn modelId="{83E00A34-0D02-45C9-BDB9-6647C096A5B2}" srcId="{BBF6F8AF-6FA3-4CAE-8840-36B3D51F2BDA}" destId="{60A931E7-CB87-4C84-A667-1C2E44362D24}" srcOrd="0" destOrd="0" parTransId="{BC512C3F-8117-4F41-A111-96F9880BB665}" sibTransId="{BB8FE0E4-5758-4ACD-ADDD-330B6B691725}"/>
    <dgm:cxn modelId="{1E0394EC-A43E-478C-B1D9-78F0006E11AC}" srcId="{60A931E7-CB87-4C84-A667-1C2E44362D24}" destId="{05C3259B-7E76-4301-BFEE-28A886BCA795}" srcOrd="1" destOrd="0" parTransId="{4093CF09-52D3-4E82-B9B6-6AA0F3FDBAC4}" sibTransId="{EDF5C41F-22F3-4826-906F-7F48D64B3750}"/>
    <dgm:cxn modelId="{F0653612-FD28-418D-A799-44873A17BE7C}" type="presOf" srcId="{BBF6F8AF-6FA3-4CAE-8840-36B3D51F2BDA}" destId="{82F8E845-CDD3-43F1-92FB-1DDEBA000F95}" srcOrd="0" destOrd="0" presId="urn:microsoft.com/office/officeart/2005/8/layout/hierarchy2"/>
    <dgm:cxn modelId="{1D0438CF-0618-400D-82B7-4AF3938FD989}" type="presOf" srcId="{4093CF09-52D3-4E82-B9B6-6AA0F3FDBAC4}" destId="{30D70742-D51E-4FC5-A9F1-1D29CC093F4F}" srcOrd="1" destOrd="0" presId="urn:microsoft.com/office/officeart/2005/8/layout/hierarchy2"/>
    <dgm:cxn modelId="{E2055D47-9142-4FA2-96D1-94BA8761C59E}" type="presParOf" srcId="{82F8E845-CDD3-43F1-92FB-1DDEBA000F95}" destId="{F724BE4D-2FC2-493B-818C-E2A40051E803}" srcOrd="0" destOrd="0" presId="urn:microsoft.com/office/officeart/2005/8/layout/hierarchy2"/>
    <dgm:cxn modelId="{0D68B69C-7E88-48E5-A65B-10A9010DA477}" type="presParOf" srcId="{F724BE4D-2FC2-493B-818C-E2A40051E803}" destId="{77C1B845-8A97-420B-AF85-3F1EDD8DD597}" srcOrd="0" destOrd="0" presId="urn:microsoft.com/office/officeart/2005/8/layout/hierarchy2"/>
    <dgm:cxn modelId="{CED817E0-A05E-4E2B-B650-31D5F26EC810}" type="presParOf" srcId="{F724BE4D-2FC2-493B-818C-E2A40051E803}" destId="{9AFE5CB3-4BFA-4EB8-A1EC-1D88BE6FF88B}" srcOrd="1" destOrd="0" presId="urn:microsoft.com/office/officeart/2005/8/layout/hierarchy2"/>
    <dgm:cxn modelId="{32DFFC36-33F6-4A14-8C09-1B6D515E2FB7}" type="presParOf" srcId="{9AFE5CB3-4BFA-4EB8-A1EC-1D88BE6FF88B}" destId="{E142B997-339F-49E9-8396-45E0C3DA4243}" srcOrd="0" destOrd="0" presId="urn:microsoft.com/office/officeart/2005/8/layout/hierarchy2"/>
    <dgm:cxn modelId="{E2D60F4E-B1C0-4330-843E-0185BFC7FB33}" type="presParOf" srcId="{E142B997-339F-49E9-8396-45E0C3DA4243}" destId="{75A5AC95-FA21-4FA4-8FAF-D8914E15BDFC}" srcOrd="0" destOrd="0" presId="urn:microsoft.com/office/officeart/2005/8/layout/hierarchy2"/>
    <dgm:cxn modelId="{D7447968-8867-40EB-9BF3-F28A7EA70C39}" type="presParOf" srcId="{9AFE5CB3-4BFA-4EB8-A1EC-1D88BE6FF88B}" destId="{915A749B-DFDC-4046-8C86-659176522216}" srcOrd="1" destOrd="0" presId="urn:microsoft.com/office/officeart/2005/8/layout/hierarchy2"/>
    <dgm:cxn modelId="{75EB04E1-880F-4823-8155-DCD512539A98}" type="presParOf" srcId="{915A749B-DFDC-4046-8C86-659176522216}" destId="{BD43CCF2-C948-4D50-9AB1-E9F6042C9529}" srcOrd="0" destOrd="0" presId="urn:microsoft.com/office/officeart/2005/8/layout/hierarchy2"/>
    <dgm:cxn modelId="{E4894B4A-2253-4BEA-98A4-BF2DDBD2E9D9}" type="presParOf" srcId="{915A749B-DFDC-4046-8C86-659176522216}" destId="{80C6B800-C84D-4ED1-9AD6-E47DB7AA5BA3}" srcOrd="1" destOrd="0" presId="urn:microsoft.com/office/officeart/2005/8/layout/hierarchy2"/>
    <dgm:cxn modelId="{3EB50555-4B1D-437A-8529-00AFFD590C55}" type="presParOf" srcId="{9AFE5CB3-4BFA-4EB8-A1EC-1D88BE6FF88B}" destId="{D6AA8919-8988-4C21-92FC-E4446B5B7AA7}" srcOrd="2" destOrd="0" presId="urn:microsoft.com/office/officeart/2005/8/layout/hierarchy2"/>
    <dgm:cxn modelId="{97E773B1-9BE9-4A32-905E-2586742BD4FA}" type="presParOf" srcId="{D6AA8919-8988-4C21-92FC-E4446B5B7AA7}" destId="{30D70742-D51E-4FC5-A9F1-1D29CC093F4F}" srcOrd="0" destOrd="0" presId="urn:microsoft.com/office/officeart/2005/8/layout/hierarchy2"/>
    <dgm:cxn modelId="{971F0A56-5B1C-4472-80ED-E9BD1495ADEB}" type="presParOf" srcId="{9AFE5CB3-4BFA-4EB8-A1EC-1D88BE6FF88B}" destId="{6A8107C3-6251-4B84-BCA4-795BDB267C93}" srcOrd="3" destOrd="0" presId="urn:microsoft.com/office/officeart/2005/8/layout/hierarchy2"/>
    <dgm:cxn modelId="{0C5AB40E-F8A4-43E5-850E-D2F6E1901896}" type="presParOf" srcId="{6A8107C3-6251-4B84-BCA4-795BDB267C93}" destId="{27FC229B-AC53-48C7-AB64-1BC630D29C68}" srcOrd="0" destOrd="0" presId="urn:microsoft.com/office/officeart/2005/8/layout/hierarchy2"/>
    <dgm:cxn modelId="{145CAD46-6F08-4D0B-8822-24FC94D8CD1E}" type="presParOf" srcId="{6A8107C3-6251-4B84-BCA4-795BDB267C93}" destId="{EFA74A0B-60A2-40F6-9995-C2861FD1B9F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DD7BC1-FED7-475F-8ED7-C7687D5DD7C7}" type="doc">
      <dgm:prSet loTypeId="urn:microsoft.com/office/officeart/2005/8/layout/hierarchy2" loCatId="hierarchy" qsTypeId="urn:microsoft.com/office/officeart/2005/8/quickstyle/3d2" qsCatId="3D" csTypeId="urn:microsoft.com/office/officeart/2005/8/colors/colorful1" csCatId="colorful" phldr="1"/>
      <dgm:spPr/>
      <dgm:t>
        <a:bodyPr/>
        <a:lstStyle/>
        <a:p>
          <a:pPr rtl="1"/>
          <a:endParaRPr lang="ar-JO"/>
        </a:p>
      </dgm:t>
    </dgm:pt>
    <dgm:pt modelId="{FF553742-9568-4791-B739-08D21AF9BF7E}">
      <dgm:prSet phldrT="[Text]" custT="1"/>
      <dgm:spPr/>
      <dgm:t>
        <a:bodyPr/>
        <a:lstStyle/>
        <a:p>
          <a:pPr algn="ctr" rtl="1"/>
          <a:r>
            <a:rPr lang="ar-JO" sz="3600" b="1" dirty="0" smtClean="0">
              <a:effectLst/>
              <a:latin typeface="Simplified Arabic" panose="02020603050405020304" pitchFamily="18" charset="-78"/>
              <a:cs typeface="Simplified Arabic" panose="02020603050405020304" pitchFamily="18" charset="-78"/>
            </a:rPr>
            <a:t>الحكم القطعي البات </a:t>
          </a:r>
          <a:endParaRPr lang="ar-JO" sz="3600" b="1" dirty="0">
            <a:effectLst/>
            <a:latin typeface="Simplified Arabic" panose="02020603050405020304" pitchFamily="18" charset="-78"/>
            <a:cs typeface="Simplified Arabic" panose="02020603050405020304" pitchFamily="18" charset="-78"/>
          </a:endParaRPr>
        </a:p>
      </dgm:t>
    </dgm:pt>
    <dgm:pt modelId="{8C8C93F9-EC43-4564-A66D-81CE34266623}" type="parTrans" cxnId="{6C39F0B7-E614-4FFA-9A2B-B650314F3946}">
      <dgm:prSet/>
      <dgm:spPr/>
      <dgm:t>
        <a:bodyPr/>
        <a:lstStyle/>
        <a:p>
          <a:pPr rtl="1"/>
          <a:endParaRPr lang="ar-JO"/>
        </a:p>
      </dgm:t>
    </dgm:pt>
    <dgm:pt modelId="{C2FC4D70-ABAA-4F20-9F22-C5E36B0861A6}" type="sibTrans" cxnId="{6C39F0B7-E614-4FFA-9A2B-B650314F3946}">
      <dgm:prSet/>
      <dgm:spPr/>
      <dgm:t>
        <a:bodyPr/>
        <a:lstStyle/>
        <a:p>
          <a:pPr rtl="1"/>
          <a:endParaRPr lang="ar-JO"/>
        </a:p>
      </dgm:t>
    </dgm:pt>
    <dgm:pt modelId="{100EE57B-48EC-4388-8D6A-D60A03CAF4BF}">
      <dgm:prSet custT="1"/>
      <dgm:spPr/>
      <dgm:t>
        <a:bodyPr/>
        <a:lstStyle/>
        <a:p>
          <a:pPr algn="ctr" rtl="1"/>
          <a:r>
            <a:rPr lang="ar-JO" sz="3600" b="1" smtClean="0">
              <a:effectLst/>
              <a:latin typeface="Simplified Arabic" panose="02020603050405020304" pitchFamily="18" charset="-78"/>
              <a:cs typeface="Simplified Arabic" panose="02020603050405020304" pitchFamily="18" charset="-78"/>
            </a:rPr>
            <a:t>الحكم</a:t>
          </a:r>
          <a:endParaRPr lang="ar-JO" sz="3600" b="1" dirty="0" smtClean="0">
            <a:effectLst/>
            <a:latin typeface="Simplified Arabic" panose="02020603050405020304" pitchFamily="18" charset="-78"/>
            <a:cs typeface="Simplified Arabic" panose="02020603050405020304" pitchFamily="18" charset="-78"/>
          </a:endParaRPr>
        </a:p>
      </dgm:t>
    </dgm:pt>
    <dgm:pt modelId="{5AF5BEA9-7475-4DD6-91A7-1DC376674DA9}" type="parTrans" cxnId="{274A2CC0-6E25-42A9-9BBA-E55E03DFE9E3}">
      <dgm:prSet/>
      <dgm:spPr/>
      <dgm:t>
        <a:bodyPr/>
        <a:lstStyle/>
        <a:p>
          <a:pPr rtl="1"/>
          <a:endParaRPr lang="ar-JO"/>
        </a:p>
      </dgm:t>
    </dgm:pt>
    <dgm:pt modelId="{D80AA262-61AA-46AE-8622-6B6D53972F04}" type="sibTrans" cxnId="{274A2CC0-6E25-42A9-9BBA-E55E03DFE9E3}">
      <dgm:prSet/>
      <dgm:spPr/>
      <dgm:t>
        <a:bodyPr/>
        <a:lstStyle/>
        <a:p>
          <a:pPr rtl="1"/>
          <a:endParaRPr lang="ar-JO"/>
        </a:p>
      </dgm:t>
    </dgm:pt>
    <dgm:pt modelId="{EEAB940B-9479-4ABF-9B93-3840429513EE}">
      <dgm:prSet custT="1"/>
      <dgm:spPr/>
      <dgm:t>
        <a:bodyPr/>
        <a:lstStyle/>
        <a:p>
          <a:pPr algn="ctr" rtl="1"/>
          <a:r>
            <a:rPr lang="ar-JO" sz="3600" b="1" dirty="0" smtClean="0">
              <a:effectLst/>
              <a:latin typeface="Simplified Arabic" panose="02020603050405020304" pitchFamily="18" charset="-78"/>
              <a:cs typeface="Simplified Arabic" panose="02020603050405020304" pitchFamily="18" charset="-78"/>
            </a:rPr>
            <a:t>الحكم النهائي</a:t>
          </a:r>
        </a:p>
      </dgm:t>
    </dgm:pt>
    <dgm:pt modelId="{E6B708D5-43C4-45DA-8244-26D54CD86D33}" type="parTrans" cxnId="{EAB3C2D9-2B2B-4A23-8ED4-3E169FE53366}">
      <dgm:prSet/>
      <dgm:spPr/>
      <dgm:t>
        <a:bodyPr/>
        <a:lstStyle/>
        <a:p>
          <a:pPr rtl="1"/>
          <a:endParaRPr lang="ar-JO"/>
        </a:p>
      </dgm:t>
    </dgm:pt>
    <dgm:pt modelId="{EBEBA79C-9241-4D75-B9C3-4C3F64083A9E}" type="sibTrans" cxnId="{EAB3C2D9-2B2B-4A23-8ED4-3E169FE53366}">
      <dgm:prSet/>
      <dgm:spPr/>
      <dgm:t>
        <a:bodyPr/>
        <a:lstStyle/>
        <a:p>
          <a:pPr rtl="1"/>
          <a:endParaRPr lang="ar-JO"/>
        </a:p>
      </dgm:t>
    </dgm:pt>
    <dgm:pt modelId="{9D8F994D-56CD-45C3-8204-E987B5B9FB7B}" type="pres">
      <dgm:prSet presAssocID="{FCDD7BC1-FED7-475F-8ED7-C7687D5DD7C7}" presName="diagram" presStyleCnt="0">
        <dgm:presLayoutVars>
          <dgm:chPref val="1"/>
          <dgm:dir val="rev"/>
          <dgm:animOne val="branch"/>
          <dgm:animLvl val="lvl"/>
          <dgm:resizeHandles val="exact"/>
        </dgm:presLayoutVars>
      </dgm:prSet>
      <dgm:spPr/>
      <dgm:t>
        <a:bodyPr/>
        <a:lstStyle/>
        <a:p>
          <a:pPr rtl="1"/>
          <a:endParaRPr lang="ar-JO"/>
        </a:p>
      </dgm:t>
    </dgm:pt>
    <dgm:pt modelId="{A1EBBBE3-1C79-4CB1-9158-722C8236150A}" type="pres">
      <dgm:prSet presAssocID="{100EE57B-48EC-4388-8D6A-D60A03CAF4BF}" presName="root1" presStyleCnt="0"/>
      <dgm:spPr/>
      <dgm:t>
        <a:bodyPr/>
        <a:lstStyle/>
        <a:p>
          <a:endParaRPr lang="en-US"/>
        </a:p>
      </dgm:t>
    </dgm:pt>
    <dgm:pt modelId="{2F4D6DCD-5D98-4521-97F7-C617425849D5}" type="pres">
      <dgm:prSet presAssocID="{100EE57B-48EC-4388-8D6A-D60A03CAF4BF}" presName="LevelOneTextNode" presStyleLbl="node0" presStyleIdx="0" presStyleCnt="1">
        <dgm:presLayoutVars>
          <dgm:chPref val="3"/>
        </dgm:presLayoutVars>
      </dgm:prSet>
      <dgm:spPr/>
      <dgm:t>
        <a:bodyPr/>
        <a:lstStyle/>
        <a:p>
          <a:pPr rtl="1"/>
          <a:endParaRPr lang="ar-JO"/>
        </a:p>
      </dgm:t>
    </dgm:pt>
    <dgm:pt modelId="{BBFB272E-FE47-4F42-B923-03A24E2B96FB}" type="pres">
      <dgm:prSet presAssocID="{100EE57B-48EC-4388-8D6A-D60A03CAF4BF}" presName="level2hierChild" presStyleCnt="0"/>
      <dgm:spPr/>
      <dgm:t>
        <a:bodyPr/>
        <a:lstStyle/>
        <a:p>
          <a:endParaRPr lang="en-US"/>
        </a:p>
      </dgm:t>
    </dgm:pt>
    <dgm:pt modelId="{9E909F73-8AD2-4AAD-B498-9A76643DFB23}" type="pres">
      <dgm:prSet presAssocID="{E6B708D5-43C4-45DA-8244-26D54CD86D33}" presName="conn2-1" presStyleLbl="parChTrans1D2" presStyleIdx="0" presStyleCnt="2"/>
      <dgm:spPr/>
      <dgm:t>
        <a:bodyPr/>
        <a:lstStyle/>
        <a:p>
          <a:pPr rtl="1"/>
          <a:endParaRPr lang="ar-JO"/>
        </a:p>
      </dgm:t>
    </dgm:pt>
    <dgm:pt modelId="{72CFF42F-AFE3-4BD7-9C1C-4675333A6F3A}" type="pres">
      <dgm:prSet presAssocID="{E6B708D5-43C4-45DA-8244-26D54CD86D33}" presName="connTx" presStyleLbl="parChTrans1D2" presStyleIdx="0" presStyleCnt="2"/>
      <dgm:spPr/>
      <dgm:t>
        <a:bodyPr/>
        <a:lstStyle/>
        <a:p>
          <a:pPr rtl="1"/>
          <a:endParaRPr lang="ar-JO"/>
        </a:p>
      </dgm:t>
    </dgm:pt>
    <dgm:pt modelId="{EAC4953F-479B-44C4-939A-99494C92752A}" type="pres">
      <dgm:prSet presAssocID="{EEAB940B-9479-4ABF-9B93-3840429513EE}" presName="root2" presStyleCnt="0"/>
      <dgm:spPr/>
      <dgm:t>
        <a:bodyPr/>
        <a:lstStyle/>
        <a:p>
          <a:endParaRPr lang="en-US"/>
        </a:p>
      </dgm:t>
    </dgm:pt>
    <dgm:pt modelId="{367F8DC2-B264-42FE-A6D9-F6913ED844A1}" type="pres">
      <dgm:prSet presAssocID="{EEAB940B-9479-4ABF-9B93-3840429513EE}" presName="LevelTwoTextNode" presStyleLbl="node2" presStyleIdx="0" presStyleCnt="2">
        <dgm:presLayoutVars>
          <dgm:chPref val="3"/>
        </dgm:presLayoutVars>
      </dgm:prSet>
      <dgm:spPr/>
      <dgm:t>
        <a:bodyPr/>
        <a:lstStyle/>
        <a:p>
          <a:pPr rtl="1"/>
          <a:endParaRPr lang="ar-JO"/>
        </a:p>
      </dgm:t>
    </dgm:pt>
    <dgm:pt modelId="{6139DC66-5006-4D8B-9136-6267115435DF}" type="pres">
      <dgm:prSet presAssocID="{EEAB940B-9479-4ABF-9B93-3840429513EE}" presName="level3hierChild" presStyleCnt="0"/>
      <dgm:spPr/>
      <dgm:t>
        <a:bodyPr/>
        <a:lstStyle/>
        <a:p>
          <a:endParaRPr lang="en-US"/>
        </a:p>
      </dgm:t>
    </dgm:pt>
    <dgm:pt modelId="{BDB91884-17EF-4F73-9039-DBF9A22145E7}" type="pres">
      <dgm:prSet presAssocID="{8C8C93F9-EC43-4564-A66D-81CE34266623}" presName="conn2-1" presStyleLbl="parChTrans1D2" presStyleIdx="1" presStyleCnt="2"/>
      <dgm:spPr/>
      <dgm:t>
        <a:bodyPr/>
        <a:lstStyle/>
        <a:p>
          <a:pPr rtl="1"/>
          <a:endParaRPr lang="ar-JO"/>
        </a:p>
      </dgm:t>
    </dgm:pt>
    <dgm:pt modelId="{1C2B8D8E-32CB-45B5-82E1-C89F13767EC9}" type="pres">
      <dgm:prSet presAssocID="{8C8C93F9-EC43-4564-A66D-81CE34266623}" presName="connTx" presStyleLbl="parChTrans1D2" presStyleIdx="1" presStyleCnt="2"/>
      <dgm:spPr/>
      <dgm:t>
        <a:bodyPr/>
        <a:lstStyle/>
        <a:p>
          <a:pPr rtl="1"/>
          <a:endParaRPr lang="ar-JO"/>
        </a:p>
      </dgm:t>
    </dgm:pt>
    <dgm:pt modelId="{2BFF8984-A3FC-450E-8562-7AD21E78C3DE}" type="pres">
      <dgm:prSet presAssocID="{FF553742-9568-4791-B739-08D21AF9BF7E}" presName="root2" presStyleCnt="0"/>
      <dgm:spPr/>
      <dgm:t>
        <a:bodyPr/>
        <a:lstStyle/>
        <a:p>
          <a:endParaRPr lang="en-US"/>
        </a:p>
      </dgm:t>
    </dgm:pt>
    <dgm:pt modelId="{E3F3F19A-20F0-4A4F-8C15-5EF11C35508E}" type="pres">
      <dgm:prSet presAssocID="{FF553742-9568-4791-B739-08D21AF9BF7E}" presName="LevelTwoTextNode" presStyleLbl="node2" presStyleIdx="1" presStyleCnt="2">
        <dgm:presLayoutVars>
          <dgm:chPref val="3"/>
        </dgm:presLayoutVars>
      </dgm:prSet>
      <dgm:spPr/>
      <dgm:t>
        <a:bodyPr/>
        <a:lstStyle/>
        <a:p>
          <a:pPr rtl="1"/>
          <a:endParaRPr lang="ar-JO"/>
        </a:p>
      </dgm:t>
    </dgm:pt>
    <dgm:pt modelId="{4F7CC7DC-359D-4494-B1E5-1C335AB0B2D4}" type="pres">
      <dgm:prSet presAssocID="{FF553742-9568-4791-B739-08D21AF9BF7E}" presName="level3hierChild" presStyleCnt="0"/>
      <dgm:spPr/>
      <dgm:t>
        <a:bodyPr/>
        <a:lstStyle/>
        <a:p>
          <a:endParaRPr lang="en-US"/>
        </a:p>
      </dgm:t>
    </dgm:pt>
  </dgm:ptLst>
  <dgm:cxnLst>
    <dgm:cxn modelId="{3D6A5E26-29F4-491B-A460-43543058660E}" type="presOf" srcId="{8C8C93F9-EC43-4564-A66D-81CE34266623}" destId="{1C2B8D8E-32CB-45B5-82E1-C89F13767EC9}" srcOrd="1" destOrd="0" presId="urn:microsoft.com/office/officeart/2005/8/layout/hierarchy2"/>
    <dgm:cxn modelId="{274A2CC0-6E25-42A9-9BBA-E55E03DFE9E3}" srcId="{FCDD7BC1-FED7-475F-8ED7-C7687D5DD7C7}" destId="{100EE57B-48EC-4388-8D6A-D60A03CAF4BF}" srcOrd="0" destOrd="0" parTransId="{5AF5BEA9-7475-4DD6-91A7-1DC376674DA9}" sibTransId="{D80AA262-61AA-46AE-8622-6B6D53972F04}"/>
    <dgm:cxn modelId="{EAB3C2D9-2B2B-4A23-8ED4-3E169FE53366}" srcId="{100EE57B-48EC-4388-8D6A-D60A03CAF4BF}" destId="{EEAB940B-9479-4ABF-9B93-3840429513EE}" srcOrd="0" destOrd="0" parTransId="{E6B708D5-43C4-45DA-8244-26D54CD86D33}" sibTransId="{EBEBA79C-9241-4D75-B9C3-4C3F64083A9E}"/>
    <dgm:cxn modelId="{F0364B0F-FB48-4977-A7D2-5171EF1CC0F3}" type="presOf" srcId="{FF553742-9568-4791-B739-08D21AF9BF7E}" destId="{E3F3F19A-20F0-4A4F-8C15-5EF11C35508E}" srcOrd="0" destOrd="0" presId="urn:microsoft.com/office/officeart/2005/8/layout/hierarchy2"/>
    <dgm:cxn modelId="{54C621D8-2C79-4D0D-A333-E11565BD8C3B}" type="presOf" srcId="{EEAB940B-9479-4ABF-9B93-3840429513EE}" destId="{367F8DC2-B264-42FE-A6D9-F6913ED844A1}" srcOrd="0" destOrd="0" presId="urn:microsoft.com/office/officeart/2005/8/layout/hierarchy2"/>
    <dgm:cxn modelId="{6C39F0B7-E614-4FFA-9A2B-B650314F3946}" srcId="{100EE57B-48EC-4388-8D6A-D60A03CAF4BF}" destId="{FF553742-9568-4791-B739-08D21AF9BF7E}" srcOrd="1" destOrd="0" parTransId="{8C8C93F9-EC43-4564-A66D-81CE34266623}" sibTransId="{C2FC4D70-ABAA-4F20-9F22-C5E36B0861A6}"/>
    <dgm:cxn modelId="{6778C9F4-FC09-46A3-BC24-59C322BEBA2C}" type="presOf" srcId="{E6B708D5-43C4-45DA-8244-26D54CD86D33}" destId="{72CFF42F-AFE3-4BD7-9C1C-4675333A6F3A}" srcOrd="1" destOrd="0" presId="urn:microsoft.com/office/officeart/2005/8/layout/hierarchy2"/>
    <dgm:cxn modelId="{1908D840-6E7D-4A80-BA70-3812E54CC104}" type="presOf" srcId="{8C8C93F9-EC43-4564-A66D-81CE34266623}" destId="{BDB91884-17EF-4F73-9039-DBF9A22145E7}" srcOrd="0" destOrd="0" presId="urn:microsoft.com/office/officeart/2005/8/layout/hierarchy2"/>
    <dgm:cxn modelId="{2FC8BBE9-3D82-4939-9D39-EFCC57934710}" type="presOf" srcId="{E6B708D5-43C4-45DA-8244-26D54CD86D33}" destId="{9E909F73-8AD2-4AAD-B498-9A76643DFB23}" srcOrd="0" destOrd="0" presId="urn:microsoft.com/office/officeart/2005/8/layout/hierarchy2"/>
    <dgm:cxn modelId="{BD7DF26A-B6E5-47E4-A8E1-BFDA0EEBE88B}" type="presOf" srcId="{100EE57B-48EC-4388-8D6A-D60A03CAF4BF}" destId="{2F4D6DCD-5D98-4521-97F7-C617425849D5}" srcOrd="0" destOrd="0" presId="urn:microsoft.com/office/officeart/2005/8/layout/hierarchy2"/>
    <dgm:cxn modelId="{1997D466-B9CB-403F-8911-DC5F83F3AABE}" type="presOf" srcId="{FCDD7BC1-FED7-475F-8ED7-C7687D5DD7C7}" destId="{9D8F994D-56CD-45C3-8204-E987B5B9FB7B}" srcOrd="0" destOrd="0" presId="urn:microsoft.com/office/officeart/2005/8/layout/hierarchy2"/>
    <dgm:cxn modelId="{992E3025-DF0E-4793-9D00-7C0BF5B34FDF}" type="presParOf" srcId="{9D8F994D-56CD-45C3-8204-E987B5B9FB7B}" destId="{A1EBBBE3-1C79-4CB1-9158-722C8236150A}" srcOrd="0" destOrd="0" presId="urn:microsoft.com/office/officeart/2005/8/layout/hierarchy2"/>
    <dgm:cxn modelId="{28FC992D-EA48-455B-AA2C-D8420CC6B922}" type="presParOf" srcId="{A1EBBBE3-1C79-4CB1-9158-722C8236150A}" destId="{2F4D6DCD-5D98-4521-97F7-C617425849D5}" srcOrd="0" destOrd="0" presId="urn:microsoft.com/office/officeart/2005/8/layout/hierarchy2"/>
    <dgm:cxn modelId="{D7C4B227-656C-4953-917A-67E8A7A96DF1}" type="presParOf" srcId="{A1EBBBE3-1C79-4CB1-9158-722C8236150A}" destId="{BBFB272E-FE47-4F42-B923-03A24E2B96FB}" srcOrd="1" destOrd="0" presId="urn:microsoft.com/office/officeart/2005/8/layout/hierarchy2"/>
    <dgm:cxn modelId="{45FB7C55-4EDE-4B44-BEC7-E1C346CFBFC7}" type="presParOf" srcId="{BBFB272E-FE47-4F42-B923-03A24E2B96FB}" destId="{9E909F73-8AD2-4AAD-B498-9A76643DFB23}" srcOrd="0" destOrd="0" presId="urn:microsoft.com/office/officeart/2005/8/layout/hierarchy2"/>
    <dgm:cxn modelId="{53BAB7F6-22F3-4B47-8E71-45A33A34B903}" type="presParOf" srcId="{9E909F73-8AD2-4AAD-B498-9A76643DFB23}" destId="{72CFF42F-AFE3-4BD7-9C1C-4675333A6F3A}" srcOrd="0" destOrd="0" presId="urn:microsoft.com/office/officeart/2005/8/layout/hierarchy2"/>
    <dgm:cxn modelId="{FA9090A5-8A34-4886-AC2B-B8CDF465AD70}" type="presParOf" srcId="{BBFB272E-FE47-4F42-B923-03A24E2B96FB}" destId="{EAC4953F-479B-44C4-939A-99494C92752A}" srcOrd="1" destOrd="0" presId="urn:microsoft.com/office/officeart/2005/8/layout/hierarchy2"/>
    <dgm:cxn modelId="{A46E506E-71D3-4777-88A1-A3DD5738DE46}" type="presParOf" srcId="{EAC4953F-479B-44C4-939A-99494C92752A}" destId="{367F8DC2-B264-42FE-A6D9-F6913ED844A1}" srcOrd="0" destOrd="0" presId="urn:microsoft.com/office/officeart/2005/8/layout/hierarchy2"/>
    <dgm:cxn modelId="{11CE4554-1793-439C-86E8-0CC20925C5CC}" type="presParOf" srcId="{EAC4953F-479B-44C4-939A-99494C92752A}" destId="{6139DC66-5006-4D8B-9136-6267115435DF}" srcOrd="1" destOrd="0" presId="urn:microsoft.com/office/officeart/2005/8/layout/hierarchy2"/>
    <dgm:cxn modelId="{72ADBC2D-166B-4638-B6C4-C4A960209ED0}" type="presParOf" srcId="{BBFB272E-FE47-4F42-B923-03A24E2B96FB}" destId="{BDB91884-17EF-4F73-9039-DBF9A22145E7}" srcOrd="2" destOrd="0" presId="urn:microsoft.com/office/officeart/2005/8/layout/hierarchy2"/>
    <dgm:cxn modelId="{6E77C0E2-BC3E-4BEA-8D7F-38649C14078C}" type="presParOf" srcId="{BDB91884-17EF-4F73-9039-DBF9A22145E7}" destId="{1C2B8D8E-32CB-45B5-82E1-C89F13767EC9}" srcOrd="0" destOrd="0" presId="urn:microsoft.com/office/officeart/2005/8/layout/hierarchy2"/>
    <dgm:cxn modelId="{0AB1DC4F-8B95-46FD-BDE7-E30CB48D0A7B}" type="presParOf" srcId="{BBFB272E-FE47-4F42-B923-03A24E2B96FB}" destId="{2BFF8984-A3FC-450E-8562-7AD21E78C3DE}" srcOrd="3" destOrd="0" presId="urn:microsoft.com/office/officeart/2005/8/layout/hierarchy2"/>
    <dgm:cxn modelId="{707B7F94-A9CC-4EA4-BBF4-EF1B93BFC769}" type="presParOf" srcId="{2BFF8984-A3FC-450E-8562-7AD21E78C3DE}" destId="{E3F3F19A-20F0-4A4F-8C15-5EF11C35508E}" srcOrd="0" destOrd="0" presId="urn:microsoft.com/office/officeart/2005/8/layout/hierarchy2"/>
    <dgm:cxn modelId="{DB0B7009-C695-4565-AA21-FDD8C8037D35}" type="presParOf" srcId="{2BFF8984-A3FC-450E-8562-7AD21E78C3DE}" destId="{4F7CC7DC-359D-4494-B1E5-1C335AB0B2D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43F7FD-BBED-4B09-97DC-9E6D96FC1731}"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pPr rtl="1"/>
          <a:endParaRPr lang="ar-JO"/>
        </a:p>
      </dgm:t>
    </dgm:pt>
    <dgm:pt modelId="{49F17976-0FC5-4BFA-9435-A35754B11A82}">
      <dgm:prSet phldrT="[Text]" custT="1"/>
      <dgm:spPr/>
      <dgm:t>
        <a:bodyPr/>
        <a:lstStyle/>
        <a:p>
          <a:pPr rtl="1"/>
          <a:r>
            <a:rPr lang="ar-JO" sz="6600" b="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الحكم القطعي البات</a:t>
          </a:r>
          <a:r>
            <a:rPr lang="ar-JO" sz="66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66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24E3A3FA-B3A9-4A6D-89A7-59590AEE9BE6}" type="parTrans" cxnId="{2277A99F-B612-4364-BE60-A04B51C8B68D}">
      <dgm:prSet/>
      <dgm:spPr/>
      <dgm:t>
        <a:bodyPr/>
        <a:lstStyle/>
        <a:p>
          <a:pPr rtl="1"/>
          <a:endParaRPr lang="ar-JO" b="1">
            <a:effectLst>
              <a:outerShdw blurRad="38100" dist="38100" dir="2700000" algn="tl">
                <a:srgbClr val="000000">
                  <a:alpha val="43137"/>
                </a:srgbClr>
              </a:outerShdw>
            </a:effectLst>
          </a:endParaRPr>
        </a:p>
      </dgm:t>
    </dgm:pt>
    <dgm:pt modelId="{C2AF1B1D-E5E8-494D-996F-B9291D29CD6E}" type="sibTrans" cxnId="{2277A99F-B612-4364-BE60-A04B51C8B68D}">
      <dgm:prSet/>
      <dgm:spPr/>
      <dgm:t>
        <a:bodyPr/>
        <a:lstStyle/>
        <a:p>
          <a:pPr rtl="1"/>
          <a:endParaRPr lang="ar-JO" b="1">
            <a:effectLst>
              <a:outerShdw blurRad="38100" dist="38100" dir="2700000" algn="tl">
                <a:srgbClr val="000000">
                  <a:alpha val="43137"/>
                </a:srgbClr>
              </a:outerShdw>
            </a:effectLst>
          </a:endParaRPr>
        </a:p>
      </dgm:t>
    </dgm:pt>
    <dgm:pt modelId="{15FBB226-48C8-458C-A199-9EFDE6F4CFE7}">
      <dgm:prSet phldrT="[Text]" custT="1"/>
      <dgm:spPr/>
      <dgm:t>
        <a:bodyPr/>
        <a:lstStyle/>
        <a:p>
          <a:pPr algn="justLow" rtl="1"/>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اي الحكم الفاصل الذي تصدره المحكمة في خصومة معروضة على القضاء وتبت او تقطع به في درجتها الاعتيادية.</a:t>
          </a:r>
          <a:endParaRPr lang="ar-JO"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19F4A01A-4F47-4980-960E-C29DBBCCE3A2}" type="parTrans" cxnId="{57BA657D-ACB0-44FC-AEC5-6FBD00FE20BD}">
      <dgm:prSet/>
      <dgm:spPr/>
      <dgm:t>
        <a:bodyPr/>
        <a:lstStyle/>
        <a:p>
          <a:pPr rtl="1"/>
          <a:endParaRPr lang="ar-JO" b="1">
            <a:effectLst>
              <a:outerShdw blurRad="38100" dist="38100" dir="2700000" algn="tl">
                <a:srgbClr val="000000">
                  <a:alpha val="43137"/>
                </a:srgbClr>
              </a:outerShdw>
            </a:effectLst>
          </a:endParaRPr>
        </a:p>
      </dgm:t>
    </dgm:pt>
    <dgm:pt modelId="{D1BCE5FC-C520-4DFE-AF08-9F3070C3ECFE}" type="sibTrans" cxnId="{57BA657D-ACB0-44FC-AEC5-6FBD00FE20BD}">
      <dgm:prSet/>
      <dgm:spPr/>
      <dgm:t>
        <a:bodyPr/>
        <a:lstStyle/>
        <a:p>
          <a:pPr rtl="1"/>
          <a:endParaRPr lang="ar-JO" b="1">
            <a:effectLst>
              <a:outerShdw blurRad="38100" dist="38100" dir="2700000" algn="tl">
                <a:srgbClr val="000000">
                  <a:alpha val="43137"/>
                </a:srgbClr>
              </a:outerShdw>
            </a:effectLst>
          </a:endParaRPr>
        </a:p>
      </dgm:t>
    </dgm:pt>
    <dgm:pt modelId="{2A416DA7-2F56-4FEF-A06A-CDC6FA2DFE96}" type="pres">
      <dgm:prSet presAssocID="{E043F7FD-BBED-4B09-97DC-9E6D96FC1731}" presName="diagram" presStyleCnt="0">
        <dgm:presLayoutVars>
          <dgm:chPref val="1"/>
          <dgm:dir val="rev"/>
          <dgm:animOne val="branch"/>
          <dgm:animLvl val="lvl"/>
          <dgm:resizeHandles/>
        </dgm:presLayoutVars>
      </dgm:prSet>
      <dgm:spPr/>
      <dgm:t>
        <a:bodyPr/>
        <a:lstStyle/>
        <a:p>
          <a:pPr rtl="1"/>
          <a:endParaRPr lang="ar-JO"/>
        </a:p>
      </dgm:t>
    </dgm:pt>
    <dgm:pt modelId="{84A84B50-2452-4312-8B27-961F47827AD2}" type="pres">
      <dgm:prSet presAssocID="{49F17976-0FC5-4BFA-9435-A35754B11A82}" presName="root" presStyleCnt="0"/>
      <dgm:spPr/>
      <dgm:t>
        <a:bodyPr/>
        <a:lstStyle/>
        <a:p>
          <a:endParaRPr lang="en-US"/>
        </a:p>
      </dgm:t>
    </dgm:pt>
    <dgm:pt modelId="{472D558E-6CB3-4179-953D-DBA914E817E8}" type="pres">
      <dgm:prSet presAssocID="{49F17976-0FC5-4BFA-9435-A35754B11A82}" presName="rootComposite" presStyleCnt="0"/>
      <dgm:spPr/>
      <dgm:t>
        <a:bodyPr/>
        <a:lstStyle/>
        <a:p>
          <a:endParaRPr lang="en-US"/>
        </a:p>
      </dgm:t>
    </dgm:pt>
    <dgm:pt modelId="{E199E174-3713-4609-BA95-233EAE07BD20}" type="pres">
      <dgm:prSet presAssocID="{49F17976-0FC5-4BFA-9435-A35754B11A82}" presName="rootText" presStyleLbl="node1" presStyleIdx="0" presStyleCnt="1" custScaleX="113662" custScaleY="55835"/>
      <dgm:spPr/>
      <dgm:t>
        <a:bodyPr/>
        <a:lstStyle/>
        <a:p>
          <a:pPr rtl="1"/>
          <a:endParaRPr lang="ar-JO"/>
        </a:p>
      </dgm:t>
    </dgm:pt>
    <dgm:pt modelId="{5433BA79-5DB0-4923-894F-018A66E5C360}" type="pres">
      <dgm:prSet presAssocID="{49F17976-0FC5-4BFA-9435-A35754B11A82}" presName="rootConnector" presStyleLbl="node1" presStyleIdx="0" presStyleCnt="1"/>
      <dgm:spPr/>
      <dgm:t>
        <a:bodyPr/>
        <a:lstStyle/>
        <a:p>
          <a:pPr rtl="1"/>
          <a:endParaRPr lang="ar-JO"/>
        </a:p>
      </dgm:t>
    </dgm:pt>
    <dgm:pt modelId="{5416049D-6254-427E-A973-3F73752C4F19}" type="pres">
      <dgm:prSet presAssocID="{49F17976-0FC5-4BFA-9435-A35754B11A82}" presName="childShape" presStyleCnt="0"/>
      <dgm:spPr/>
      <dgm:t>
        <a:bodyPr/>
        <a:lstStyle/>
        <a:p>
          <a:endParaRPr lang="en-US"/>
        </a:p>
      </dgm:t>
    </dgm:pt>
    <dgm:pt modelId="{B4BC4442-D7FD-42A0-A554-C6940FE6A228}" type="pres">
      <dgm:prSet presAssocID="{19F4A01A-4F47-4980-960E-C29DBBCCE3A2}" presName="Name13" presStyleLbl="parChTrans1D2" presStyleIdx="0" presStyleCnt="1"/>
      <dgm:spPr/>
      <dgm:t>
        <a:bodyPr/>
        <a:lstStyle/>
        <a:p>
          <a:pPr rtl="1"/>
          <a:endParaRPr lang="ar-JO"/>
        </a:p>
      </dgm:t>
    </dgm:pt>
    <dgm:pt modelId="{A780E346-F697-4CDC-AB50-79B2D05ABAE8}" type="pres">
      <dgm:prSet presAssocID="{15FBB226-48C8-458C-A199-9EFDE6F4CFE7}" presName="childText" presStyleLbl="bgAcc1" presStyleIdx="0" presStyleCnt="1" custScaleX="163994" custScaleY="60652" custLinFactNeighborX="-1772" custLinFactNeighborY="-11012">
        <dgm:presLayoutVars>
          <dgm:bulletEnabled val="1"/>
        </dgm:presLayoutVars>
      </dgm:prSet>
      <dgm:spPr/>
      <dgm:t>
        <a:bodyPr/>
        <a:lstStyle/>
        <a:p>
          <a:pPr rtl="1"/>
          <a:endParaRPr lang="ar-JO"/>
        </a:p>
      </dgm:t>
    </dgm:pt>
  </dgm:ptLst>
  <dgm:cxnLst>
    <dgm:cxn modelId="{57BA657D-ACB0-44FC-AEC5-6FBD00FE20BD}" srcId="{49F17976-0FC5-4BFA-9435-A35754B11A82}" destId="{15FBB226-48C8-458C-A199-9EFDE6F4CFE7}" srcOrd="0" destOrd="0" parTransId="{19F4A01A-4F47-4980-960E-C29DBBCCE3A2}" sibTransId="{D1BCE5FC-C520-4DFE-AF08-9F3070C3ECFE}"/>
    <dgm:cxn modelId="{4477DF98-781B-4369-B67F-05B3604CE529}" type="presOf" srcId="{49F17976-0FC5-4BFA-9435-A35754B11A82}" destId="{E199E174-3713-4609-BA95-233EAE07BD20}" srcOrd="0" destOrd="0" presId="urn:microsoft.com/office/officeart/2005/8/layout/hierarchy3"/>
    <dgm:cxn modelId="{2277A99F-B612-4364-BE60-A04B51C8B68D}" srcId="{E043F7FD-BBED-4B09-97DC-9E6D96FC1731}" destId="{49F17976-0FC5-4BFA-9435-A35754B11A82}" srcOrd="0" destOrd="0" parTransId="{24E3A3FA-B3A9-4A6D-89A7-59590AEE9BE6}" sibTransId="{C2AF1B1D-E5E8-494D-996F-B9291D29CD6E}"/>
    <dgm:cxn modelId="{98A78770-712D-4565-8285-9A38BC2CBAD2}" type="presOf" srcId="{49F17976-0FC5-4BFA-9435-A35754B11A82}" destId="{5433BA79-5DB0-4923-894F-018A66E5C360}" srcOrd="1" destOrd="0" presId="urn:microsoft.com/office/officeart/2005/8/layout/hierarchy3"/>
    <dgm:cxn modelId="{92E589CB-C6DE-4E39-A8CB-4D6B6814510E}" type="presOf" srcId="{15FBB226-48C8-458C-A199-9EFDE6F4CFE7}" destId="{A780E346-F697-4CDC-AB50-79B2D05ABAE8}" srcOrd="0" destOrd="0" presId="urn:microsoft.com/office/officeart/2005/8/layout/hierarchy3"/>
    <dgm:cxn modelId="{C779508F-81BE-4E9C-8CB1-879FE3976F2D}" type="presOf" srcId="{E043F7FD-BBED-4B09-97DC-9E6D96FC1731}" destId="{2A416DA7-2F56-4FEF-A06A-CDC6FA2DFE96}" srcOrd="0" destOrd="0" presId="urn:microsoft.com/office/officeart/2005/8/layout/hierarchy3"/>
    <dgm:cxn modelId="{1C805D07-0617-4DD2-986C-2766F964D2B5}" type="presOf" srcId="{19F4A01A-4F47-4980-960E-C29DBBCCE3A2}" destId="{B4BC4442-D7FD-42A0-A554-C6940FE6A228}" srcOrd="0" destOrd="0" presId="urn:microsoft.com/office/officeart/2005/8/layout/hierarchy3"/>
    <dgm:cxn modelId="{76B53650-75DD-4FC0-B3D1-618CF6DD86BA}" type="presParOf" srcId="{2A416DA7-2F56-4FEF-A06A-CDC6FA2DFE96}" destId="{84A84B50-2452-4312-8B27-961F47827AD2}" srcOrd="0" destOrd="0" presId="urn:microsoft.com/office/officeart/2005/8/layout/hierarchy3"/>
    <dgm:cxn modelId="{A426E6A4-CC7C-489A-9DB9-73A581966B09}" type="presParOf" srcId="{84A84B50-2452-4312-8B27-961F47827AD2}" destId="{472D558E-6CB3-4179-953D-DBA914E817E8}" srcOrd="0" destOrd="0" presId="urn:microsoft.com/office/officeart/2005/8/layout/hierarchy3"/>
    <dgm:cxn modelId="{29200E50-8E64-4C5E-BA2E-D34F6ADB71EE}" type="presParOf" srcId="{472D558E-6CB3-4179-953D-DBA914E817E8}" destId="{E199E174-3713-4609-BA95-233EAE07BD20}" srcOrd="0" destOrd="0" presId="urn:microsoft.com/office/officeart/2005/8/layout/hierarchy3"/>
    <dgm:cxn modelId="{3FBC6F4E-FE2F-4D5B-A38C-0CB44634E972}" type="presParOf" srcId="{472D558E-6CB3-4179-953D-DBA914E817E8}" destId="{5433BA79-5DB0-4923-894F-018A66E5C360}" srcOrd="1" destOrd="0" presId="urn:microsoft.com/office/officeart/2005/8/layout/hierarchy3"/>
    <dgm:cxn modelId="{A9E35C4C-B4D2-458C-9D15-D6F5D8B0CF3B}" type="presParOf" srcId="{84A84B50-2452-4312-8B27-961F47827AD2}" destId="{5416049D-6254-427E-A973-3F73752C4F19}" srcOrd="1" destOrd="0" presId="urn:microsoft.com/office/officeart/2005/8/layout/hierarchy3"/>
    <dgm:cxn modelId="{2C99D753-E5ED-48E6-B2AA-587995E1B472}" type="presParOf" srcId="{5416049D-6254-427E-A973-3F73752C4F19}" destId="{B4BC4442-D7FD-42A0-A554-C6940FE6A228}" srcOrd="0" destOrd="0" presId="urn:microsoft.com/office/officeart/2005/8/layout/hierarchy3"/>
    <dgm:cxn modelId="{A4A6A0F0-16AA-4D4C-B46C-35DFAC5C5229}" type="presParOf" srcId="{5416049D-6254-427E-A973-3F73752C4F19}" destId="{A780E346-F697-4CDC-AB50-79B2D05ABAE8}"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043F7FD-BBED-4B09-97DC-9E6D96FC1731}" type="doc">
      <dgm:prSet loTypeId="urn:microsoft.com/office/officeart/2005/8/layout/hierarchy3" loCatId="list" qsTypeId="urn:microsoft.com/office/officeart/2005/8/quickstyle/simple1" qsCatId="simple" csTypeId="urn:microsoft.com/office/officeart/2005/8/colors/accent2_2" csCatId="accent2" phldr="1"/>
      <dgm:spPr/>
      <dgm:t>
        <a:bodyPr/>
        <a:lstStyle/>
        <a:p>
          <a:pPr rtl="1"/>
          <a:endParaRPr lang="ar-JO"/>
        </a:p>
      </dgm:t>
    </dgm:pt>
    <dgm:pt modelId="{49F17976-0FC5-4BFA-9435-A35754B11A82}">
      <dgm:prSet phldrT="[Text]"/>
      <dgm:spPr/>
      <dgm:t>
        <a:bodyPr/>
        <a:lstStyle/>
        <a:p>
          <a:pPr rtl="1"/>
          <a:r>
            <a:rPr lang="ar-JO"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الحكم القطعي النهائي:</a:t>
          </a:r>
          <a:endParaRPr lang="ar-JO"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24E3A3FA-B3A9-4A6D-89A7-59590AEE9BE6}" type="parTrans" cxnId="{2277A99F-B612-4364-BE60-A04B51C8B68D}">
      <dgm:prSet/>
      <dgm:spPr/>
      <dgm:t>
        <a:bodyPr/>
        <a:lstStyle/>
        <a:p>
          <a:pPr rtl="1"/>
          <a:endParaRPr lang="ar-JO"/>
        </a:p>
      </dgm:t>
    </dgm:pt>
    <dgm:pt modelId="{C2AF1B1D-E5E8-494D-996F-B9291D29CD6E}" type="sibTrans" cxnId="{2277A99F-B612-4364-BE60-A04B51C8B68D}">
      <dgm:prSet/>
      <dgm:spPr/>
      <dgm:t>
        <a:bodyPr/>
        <a:lstStyle/>
        <a:p>
          <a:pPr rtl="1"/>
          <a:endParaRPr lang="ar-JO"/>
        </a:p>
      </dgm:t>
    </dgm:pt>
    <dgm:pt modelId="{15FBB226-48C8-458C-A199-9EFDE6F4CFE7}">
      <dgm:prSet phldrT="[Text]"/>
      <dgm:spPr/>
      <dgm:t>
        <a:bodyPr/>
        <a:lstStyle/>
        <a:p>
          <a:pPr algn="justLow" rtl="1"/>
          <a:r>
            <a:rPr lang="ar-JO"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وهو الحكم الذي استكمل جميع مراحل الطعن ووصل الى الدرجة النهائية ولم يعد قابلاً للطعن فيه بأي طريق من الطرق القانونية.</a:t>
          </a:r>
          <a:endParaRPr lang="ar-JO"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19F4A01A-4F47-4980-960E-C29DBBCCE3A2}" type="parTrans" cxnId="{57BA657D-ACB0-44FC-AEC5-6FBD00FE20BD}">
      <dgm:prSet/>
      <dgm:spPr/>
      <dgm:t>
        <a:bodyPr/>
        <a:lstStyle/>
        <a:p>
          <a:pPr rtl="1"/>
          <a:endParaRPr lang="ar-JO"/>
        </a:p>
      </dgm:t>
    </dgm:pt>
    <dgm:pt modelId="{D1BCE5FC-C520-4DFE-AF08-9F3070C3ECFE}" type="sibTrans" cxnId="{57BA657D-ACB0-44FC-AEC5-6FBD00FE20BD}">
      <dgm:prSet/>
      <dgm:spPr/>
      <dgm:t>
        <a:bodyPr/>
        <a:lstStyle/>
        <a:p>
          <a:pPr rtl="1"/>
          <a:endParaRPr lang="ar-JO"/>
        </a:p>
      </dgm:t>
    </dgm:pt>
    <dgm:pt modelId="{2A416DA7-2F56-4FEF-A06A-CDC6FA2DFE96}" type="pres">
      <dgm:prSet presAssocID="{E043F7FD-BBED-4B09-97DC-9E6D96FC1731}" presName="diagram" presStyleCnt="0">
        <dgm:presLayoutVars>
          <dgm:chPref val="1"/>
          <dgm:dir val="rev"/>
          <dgm:animOne val="branch"/>
          <dgm:animLvl val="lvl"/>
          <dgm:resizeHandles/>
        </dgm:presLayoutVars>
      </dgm:prSet>
      <dgm:spPr/>
      <dgm:t>
        <a:bodyPr/>
        <a:lstStyle/>
        <a:p>
          <a:pPr rtl="1"/>
          <a:endParaRPr lang="ar-JO"/>
        </a:p>
      </dgm:t>
    </dgm:pt>
    <dgm:pt modelId="{84A84B50-2452-4312-8B27-961F47827AD2}" type="pres">
      <dgm:prSet presAssocID="{49F17976-0FC5-4BFA-9435-A35754B11A82}" presName="root" presStyleCnt="0"/>
      <dgm:spPr/>
      <dgm:t>
        <a:bodyPr/>
        <a:lstStyle/>
        <a:p>
          <a:endParaRPr lang="en-US"/>
        </a:p>
      </dgm:t>
    </dgm:pt>
    <dgm:pt modelId="{472D558E-6CB3-4179-953D-DBA914E817E8}" type="pres">
      <dgm:prSet presAssocID="{49F17976-0FC5-4BFA-9435-A35754B11A82}" presName="rootComposite" presStyleCnt="0"/>
      <dgm:spPr/>
      <dgm:t>
        <a:bodyPr/>
        <a:lstStyle/>
        <a:p>
          <a:endParaRPr lang="en-US"/>
        </a:p>
      </dgm:t>
    </dgm:pt>
    <dgm:pt modelId="{E199E174-3713-4609-BA95-233EAE07BD20}" type="pres">
      <dgm:prSet presAssocID="{49F17976-0FC5-4BFA-9435-A35754B11A82}" presName="rootText" presStyleLbl="node1" presStyleIdx="0" presStyleCnt="1" custScaleX="113662" custScaleY="55835"/>
      <dgm:spPr/>
      <dgm:t>
        <a:bodyPr/>
        <a:lstStyle/>
        <a:p>
          <a:pPr rtl="1"/>
          <a:endParaRPr lang="ar-JO"/>
        </a:p>
      </dgm:t>
    </dgm:pt>
    <dgm:pt modelId="{5433BA79-5DB0-4923-894F-018A66E5C360}" type="pres">
      <dgm:prSet presAssocID="{49F17976-0FC5-4BFA-9435-A35754B11A82}" presName="rootConnector" presStyleLbl="node1" presStyleIdx="0" presStyleCnt="1"/>
      <dgm:spPr/>
      <dgm:t>
        <a:bodyPr/>
        <a:lstStyle/>
        <a:p>
          <a:pPr rtl="1"/>
          <a:endParaRPr lang="ar-JO"/>
        </a:p>
      </dgm:t>
    </dgm:pt>
    <dgm:pt modelId="{5416049D-6254-427E-A973-3F73752C4F19}" type="pres">
      <dgm:prSet presAssocID="{49F17976-0FC5-4BFA-9435-A35754B11A82}" presName="childShape" presStyleCnt="0"/>
      <dgm:spPr/>
      <dgm:t>
        <a:bodyPr/>
        <a:lstStyle/>
        <a:p>
          <a:endParaRPr lang="en-US"/>
        </a:p>
      </dgm:t>
    </dgm:pt>
    <dgm:pt modelId="{B4BC4442-D7FD-42A0-A554-C6940FE6A228}" type="pres">
      <dgm:prSet presAssocID="{19F4A01A-4F47-4980-960E-C29DBBCCE3A2}" presName="Name13" presStyleLbl="parChTrans1D2" presStyleIdx="0" presStyleCnt="1"/>
      <dgm:spPr/>
      <dgm:t>
        <a:bodyPr/>
        <a:lstStyle/>
        <a:p>
          <a:pPr rtl="1"/>
          <a:endParaRPr lang="ar-JO"/>
        </a:p>
      </dgm:t>
    </dgm:pt>
    <dgm:pt modelId="{A780E346-F697-4CDC-AB50-79B2D05ABAE8}" type="pres">
      <dgm:prSet presAssocID="{15FBB226-48C8-458C-A199-9EFDE6F4CFE7}" presName="childText" presStyleLbl="bgAcc1" presStyleIdx="0" presStyleCnt="1" custScaleX="163994" custScaleY="60652" custLinFactNeighborX="-1772" custLinFactNeighborY="-11012">
        <dgm:presLayoutVars>
          <dgm:bulletEnabled val="1"/>
        </dgm:presLayoutVars>
      </dgm:prSet>
      <dgm:spPr/>
      <dgm:t>
        <a:bodyPr/>
        <a:lstStyle/>
        <a:p>
          <a:pPr rtl="1"/>
          <a:endParaRPr lang="ar-JO"/>
        </a:p>
      </dgm:t>
    </dgm:pt>
  </dgm:ptLst>
  <dgm:cxnLst>
    <dgm:cxn modelId="{899D42DB-4203-4063-820B-574DB2038941}" type="presOf" srcId="{E043F7FD-BBED-4B09-97DC-9E6D96FC1731}" destId="{2A416DA7-2F56-4FEF-A06A-CDC6FA2DFE96}" srcOrd="0" destOrd="0" presId="urn:microsoft.com/office/officeart/2005/8/layout/hierarchy3"/>
    <dgm:cxn modelId="{756CB3CE-352A-4E78-99F9-D4742B1767A6}" type="presOf" srcId="{19F4A01A-4F47-4980-960E-C29DBBCCE3A2}" destId="{B4BC4442-D7FD-42A0-A554-C6940FE6A228}" srcOrd="0" destOrd="0" presId="urn:microsoft.com/office/officeart/2005/8/layout/hierarchy3"/>
    <dgm:cxn modelId="{57BA657D-ACB0-44FC-AEC5-6FBD00FE20BD}" srcId="{49F17976-0FC5-4BFA-9435-A35754B11A82}" destId="{15FBB226-48C8-458C-A199-9EFDE6F4CFE7}" srcOrd="0" destOrd="0" parTransId="{19F4A01A-4F47-4980-960E-C29DBBCCE3A2}" sibTransId="{D1BCE5FC-C520-4DFE-AF08-9F3070C3ECFE}"/>
    <dgm:cxn modelId="{B95AD846-289A-4A53-A394-ABB2EC47B305}" type="presOf" srcId="{49F17976-0FC5-4BFA-9435-A35754B11A82}" destId="{E199E174-3713-4609-BA95-233EAE07BD20}" srcOrd="0" destOrd="0" presId="urn:microsoft.com/office/officeart/2005/8/layout/hierarchy3"/>
    <dgm:cxn modelId="{2277A99F-B612-4364-BE60-A04B51C8B68D}" srcId="{E043F7FD-BBED-4B09-97DC-9E6D96FC1731}" destId="{49F17976-0FC5-4BFA-9435-A35754B11A82}" srcOrd="0" destOrd="0" parTransId="{24E3A3FA-B3A9-4A6D-89A7-59590AEE9BE6}" sibTransId="{C2AF1B1D-E5E8-494D-996F-B9291D29CD6E}"/>
    <dgm:cxn modelId="{0F76F7ED-DAF9-4E95-9DC5-93686CC7753D}" type="presOf" srcId="{15FBB226-48C8-458C-A199-9EFDE6F4CFE7}" destId="{A780E346-F697-4CDC-AB50-79B2D05ABAE8}" srcOrd="0" destOrd="0" presId="urn:microsoft.com/office/officeart/2005/8/layout/hierarchy3"/>
    <dgm:cxn modelId="{E714302A-F6C8-486E-8E76-7C7EAE364103}" type="presOf" srcId="{49F17976-0FC5-4BFA-9435-A35754B11A82}" destId="{5433BA79-5DB0-4923-894F-018A66E5C360}" srcOrd="1" destOrd="0" presId="urn:microsoft.com/office/officeart/2005/8/layout/hierarchy3"/>
    <dgm:cxn modelId="{5E15FEF4-16E9-42B0-8DEA-D3C65DCF757F}" type="presParOf" srcId="{2A416DA7-2F56-4FEF-A06A-CDC6FA2DFE96}" destId="{84A84B50-2452-4312-8B27-961F47827AD2}" srcOrd="0" destOrd="0" presId="urn:microsoft.com/office/officeart/2005/8/layout/hierarchy3"/>
    <dgm:cxn modelId="{4A74B4F8-839A-4EBB-A43A-0D4E9420F069}" type="presParOf" srcId="{84A84B50-2452-4312-8B27-961F47827AD2}" destId="{472D558E-6CB3-4179-953D-DBA914E817E8}" srcOrd="0" destOrd="0" presId="urn:microsoft.com/office/officeart/2005/8/layout/hierarchy3"/>
    <dgm:cxn modelId="{5548BCCA-EE57-437A-A066-DAF51ACCD16E}" type="presParOf" srcId="{472D558E-6CB3-4179-953D-DBA914E817E8}" destId="{E199E174-3713-4609-BA95-233EAE07BD20}" srcOrd="0" destOrd="0" presId="urn:microsoft.com/office/officeart/2005/8/layout/hierarchy3"/>
    <dgm:cxn modelId="{F055A48C-22B0-4962-BCD9-092FA7884698}" type="presParOf" srcId="{472D558E-6CB3-4179-953D-DBA914E817E8}" destId="{5433BA79-5DB0-4923-894F-018A66E5C360}" srcOrd="1" destOrd="0" presId="urn:microsoft.com/office/officeart/2005/8/layout/hierarchy3"/>
    <dgm:cxn modelId="{B7254CB0-89C7-42C1-8880-EF1A9F62B925}" type="presParOf" srcId="{84A84B50-2452-4312-8B27-961F47827AD2}" destId="{5416049D-6254-427E-A973-3F73752C4F19}" srcOrd="1" destOrd="0" presId="urn:microsoft.com/office/officeart/2005/8/layout/hierarchy3"/>
    <dgm:cxn modelId="{4BD6FB41-1BE7-4694-A2E3-84DA795519C7}" type="presParOf" srcId="{5416049D-6254-427E-A973-3F73752C4F19}" destId="{B4BC4442-D7FD-42A0-A554-C6940FE6A228}" srcOrd="0" destOrd="0" presId="urn:microsoft.com/office/officeart/2005/8/layout/hierarchy3"/>
    <dgm:cxn modelId="{6B76D08B-CFC7-44FA-93FE-FB38A0171E93}" type="presParOf" srcId="{5416049D-6254-427E-A973-3F73752C4F19}" destId="{A780E346-F697-4CDC-AB50-79B2D05ABAE8}"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48F0C83-6425-4EF7-B825-22BDCF4D297C}" type="doc">
      <dgm:prSet loTypeId="urn:microsoft.com/office/officeart/2008/layout/VerticalCurvedList" loCatId="list" qsTypeId="urn:microsoft.com/office/officeart/2005/8/quickstyle/3d1" qsCatId="3D" csTypeId="urn:microsoft.com/office/officeart/2005/8/colors/colorful1" csCatId="colorful" phldr="1"/>
      <dgm:spPr/>
      <dgm:t>
        <a:bodyPr/>
        <a:lstStyle/>
        <a:p>
          <a:pPr rtl="1"/>
          <a:endParaRPr lang="ar-JO"/>
        </a:p>
      </dgm:t>
    </dgm:pt>
    <dgm:pt modelId="{433F398E-9040-492C-A2DB-4EB4EACA5713}">
      <dgm:prSet phldrT="[Text]"/>
      <dgm:spPr/>
      <dgm:t>
        <a:bodyPr/>
        <a:lstStyle/>
        <a:p>
          <a:pPr algn="ctr" rtl="1"/>
          <a:r>
            <a:rPr lang="ar-JO" b="1" smtClean="0">
              <a:effectLst>
                <a:outerShdw blurRad="38100" dist="38100" dir="2700000" algn="tl">
                  <a:srgbClr val="000000">
                    <a:alpha val="43137"/>
                  </a:srgbClr>
                </a:outerShdw>
              </a:effectLst>
            </a:rPr>
            <a:t>ان الاقرار حجة كاملة على المقر</a:t>
          </a:r>
          <a:endParaRPr lang="ar-JO" b="1" dirty="0">
            <a:effectLst>
              <a:outerShdw blurRad="38100" dist="38100" dir="2700000" algn="tl">
                <a:srgbClr val="000000">
                  <a:alpha val="43137"/>
                </a:srgbClr>
              </a:outerShdw>
            </a:effectLst>
          </a:endParaRPr>
        </a:p>
      </dgm:t>
    </dgm:pt>
    <dgm:pt modelId="{4CACF73C-1A3F-4B5B-AFE0-70AEEB3BA188}" type="parTrans" cxnId="{C032C549-F268-48D7-A578-0E8E73197525}">
      <dgm:prSet/>
      <dgm:spPr/>
      <dgm:t>
        <a:bodyPr/>
        <a:lstStyle/>
        <a:p>
          <a:pPr algn="ctr" rtl="1"/>
          <a:endParaRPr lang="ar-JO" b="1">
            <a:solidFill>
              <a:schemeClr val="bg1"/>
            </a:solidFill>
            <a:effectLst>
              <a:outerShdw blurRad="38100" dist="38100" dir="2700000" algn="tl">
                <a:srgbClr val="000000">
                  <a:alpha val="43137"/>
                </a:srgbClr>
              </a:outerShdw>
            </a:effectLst>
          </a:endParaRPr>
        </a:p>
      </dgm:t>
    </dgm:pt>
    <dgm:pt modelId="{665F2CE2-51BC-4713-9B04-804E57F5CCD8}" type="sibTrans" cxnId="{C032C549-F268-48D7-A578-0E8E73197525}">
      <dgm:prSet/>
      <dgm:spPr/>
      <dgm:t>
        <a:bodyPr/>
        <a:lstStyle/>
        <a:p>
          <a:pPr algn="ctr" rtl="1"/>
          <a:endParaRPr lang="ar-JO" b="1">
            <a:solidFill>
              <a:schemeClr val="bg1"/>
            </a:solidFill>
            <a:effectLst>
              <a:outerShdw blurRad="38100" dist="38100" dir="2700000" algn="tl">
                <a:srgbClr val="000000">
                  <a:alpha val="43137"/>
                </a:srgbClr>
              </a:outerShdw>
            </a:effectLst>
          </a:endParaRPr>
        </a:p>
      </dgm:t>
    </dgm:pt>
    <dgm:pt modelId="{43F436CD-BE10-490C-B543-0A17E91ABD61}">
      <dgm:prSet phldrT="[Text]"/>
      <dgm:spPr/>
      <dgm:t>
        <a:bodyPr/>
        <a:lstStyle/>
        <a:p>
          <a:pPr algn="ctr" rtl="1"/>
          <a:r>
            <a:rPr lang="ar-JO" b="1" smtClean="0">
              <a:effectLst>
                <a:outerShdw blurRad="38100" dist="38100" dir="2700000" algn="tl">
                  <a:srgbClr val="000000">
                    <a:alpha val="43137"/>
                  </a:srgbClr>
                </a:outerShdw>
              </a:effectLst>
            </a:rPr>
            <a:t>عدم جواز الرجوع عن الاقرار</a:t>
          </a:r>
          <a:endParaRPr lang="ar-JO" b="1" dirty="0">
            <a:effectLst>
              <a:outerShdw blurRad="38100" dist="38100" dir="2700000" algn="tl">
                <a:srgbClr val="000000">
                  <a:alpha val="43137"/>
                </a:srgbClr>
              </a:outerShdw>
            </a:effectLst>
          </a:endParaRPr>
        </a:p>
      </dgm:t>
    </dgm:pt>
    <dgm:pt modelId="{02726DB7-6EB3-4EA5-BED8-E4A61BE7C1C8}" type="parTrans" cxnId="{6B08FBA8-533F-4A74-9811-85903C88A689}">
      <dgm:prSet/>
      <dgm:spPr/>
      <dgm:t>
        <a:bodyPr/>
        <a:lstStyle/>
        <a:p>
          <a:pPr algn="ctr" rtl="1"/>
          <a:endParaRPr lang="ar-JO" b="1">
            <a:solidFill>
              <a:schemeClr val="bg1"/>
            </a:solidFill>
            <a:effectLst>
              <a:outerShdw blurRad="38100" dist="38100" dir="2700000" algn="tl">
                <a:srgbClr val="000000">
                  <a:alpha val="43137"/>
                </a:srgbClr>
              </a:outerShdw>
            </a:effectLst>
          </a:endParaRPr>
        </a:p>
      </dgm:t>
    </dgm:pt>
    <dgm:pt modelId="{A302B5C2-86EB-44C6-A02E-F519512E70BE}" type="sibTrans" cxnId="{6B08FBA8-533F-4A74-9811-85903C88A689}">
      <dgm:prSet/>
      <dgm:spPr/>
      <dgm:t>
        <a:bodyPr/>
        <a:lstStyle/>
        <a:p>
          <a:pPr algn="ctr" rtl="1"/>
          <a:endParaRPr lang="ar-JO" b="1">
            <a:solidFill>
              <a:schemeClr val="bg1"/>
            </a:solidFill>
            <a:effectLst>
              <a:outerShdw blurRad="38100" dist="38100" dir="2700000" algn="tl">
                <a:srgbClr val="000000">
                  <a:alpha val="43137"/>
                </a:srgbClr>
              </a:outerShdw>
            </a:effectLst>
          </a:endParaRPr>
        </a:p>
      </dgm:t>
    </dgm:pt>
    <dgm:pt modelId="{CF28D085-A971-473B-89AF-AF3D11811C77}">
      <dgm:prSet phldrT="[Text]"/>
      <dgm:spPr/>
      <dgm:t>
        <a:bodyPr/>
        <a:lstStyle/>
        <a:p>
          <a:pPr algn="ctr" rtl="1"/>
          <a:r>
            <a:rPr lang="ar-JO" b="1" smtClean="0">
              <a:effectLst>
                <a:outerShdw blurRad="38100" dist="38100" dir="2700000" algn="tl">
                  <a:srgbClr val="000000">
                    <a:alpha val="43137"/>
                  </a:srgbClr>
                </a:outerShdw>
              </a:effectLst>
            </a:rPr>
            <a:t>عدم جواز تجزئة الاقرار</a:t>
          </a:r>
          <a:endParaRPr lang="ar-JO" b="1" dirty="0">
            <a:effectLst>
              <a:outerShdw blurRad="38100" dist="38100" dir="2700000" algn="tl">
                <a:srgbClr val="000000">
                  <a:alpha val="43137"/>
                </a:srgbClr>
              </a:outerShdw>
            </a:effectLst>
          </a:endParaRPr>
        </a:p>
      </dgm:t>
    </dgm:pt>
    <dgm:pt modelId="{595C11E6-407C-458E-9B5E-1AFA152270AF}" type="parTrans" cxnId="{FD809070-09C0-4A5E-A137-950E00105C8C}">
      <dgm:prSet/>
      <dgm:spPr/>
      <dgm:t>
        <a:bodyPr/>
        <a:lstStyle/>
        <a:p>
          <a:pPr algn="ctr" rtl="1"/>
          <a:endParaRPr lang="ar-JO" b="1">
            <a:solidFill>
              <a:schemeClr val="bg1"/>
            </a:solidFill>
            <a:effectLst>
              <a:outerShdw blurRad="38100" dist="38100" dir="2700000" algn="tl">
                <a:srgbClr val="000000">
                  <a:alpha val="43137"/>
                </a:srgbClr>
              </a:outerShdw>
            </a:effectLst>
          </a:endParaRPr>
        </a:p>
      </dgm:t>
    </dgm:pt>
    <dgm:pt modelId="{B42706E0-DEF6-4B67-9EB0-C995E5F1C76C}" type="sibTrans" cxnId="{FD809070-09C0-4A5E-A137-950E00105C8C}">
      <dgm:prSet/>
      <dgm:spPr/>
      <dgm:t>
        <a:bodyPr/>
        <a:lstStyle/>
        <a:p>
          <a:pPr algn="ctr" rtl="1"/>
          <a:endParaRPr lang="ar-JO" b="1">
            <a:solidFill>
              <a:schemeClr val="bg1"/>
            </a:solidFill>
            <a:effectLst>
              <a:outerShdw blurRad="38100" dist="38100" dir="2700000" algn="tl">
                <a:srgbClr val="000000">
                  <a:alpha val="43137"/>
                </a:srgbClr>
              </a:outerShdw>
            </a:effectLst>
          </a:endParaRPr>
        </a:p>
      </dgm:t>
    </dgm:pt>
    <dgm:pt modelId="{A5978F61-77B7-4F15-9DE9-470D2AFFEFF5}" type="pres">
      <dgm:prSet presAssocID="{948F0C83-6425-4EF7-B825-22BDCF4D297C}" presName="Name0" presStyleCnt="0">
        <dgm:presLayoutVars>
          <dgm:chMax val="7"/>
          <dgm:chPref val="7"/>
          <dgm:dir val="rev"/>
        </dgm:presLayoutVars>
      </dgm:prSet>
      <dgm:spPr/>
      <dgm:t>
        <a:bodyPr/>
        <a:lstStyle/>
        <a:p>
          <a:pPr rtl="1"/>
          <a:endParaRPr lang="ar-JO"/>
        </a:p>
      </dgm:t>
    </dgm:pt>
    <dgm:pt modelId="{C62B8990-5E50-4512-8DBD-63C5D649563D}" type="pres">
      <dgm:prSet presAssocID="{948F0C83-6425-4EF7-B825-22BDCF4D297C}" presName="Name1" presStyleCnt="0"/>
      <dgm:spPr/>
      <dgm:t>
        <a:bodyPr/>
        <a:lstStyle/>
        <a:p>
          <a:endParaRPr lang="en-US"/>
        </a:p>
      </dgm:t>
    </dgm:pt>
    <dgm:pt modelId="{E3CC18FD-3E28-45CD-8EC7-22574A3106EF}" type="pres">
      <dgm:prSet presAssocID="{948F0C83-6425-4EF7-B825-22BDCF4D297C}" presName="cycle" presStyleCnt="0"/>
      <dgm:spPr/>
      <dgm:t>
        <a:bodyPr/>
        <a:lstStyle/>
        <a:p>
          <a:endParaRPr lang="en-US"/>
        </a:p>
      </dgm:t>
    </dgm:pt>
    <dgm:pt modelId="{39410160-1968-4982-912E-A74DAB9CDDA1}" type="pres">
      <dgm:prSet presAssocID="{948F0C83-6425-4EF7-B825-22BDCF4D297C}" presName="srcNode" presStyleLbl="node1" presStyleIdx="0" presStyleCnt="3"/>
      <dgm:spPr/>
      <dgm:t>
        <a:bodyPr/>
        <a:lstStyle/>
        <a:p>
          <a:endParaRPr lang="en-US"/>
        </a:p>
      </dgm:t>
    </dgm:pt>
    <dgm:pt modelId="{F11605DC-F6C0-4891-AC55-03FFDC2FFCFC}" type="pres">
      <dgm:prSet presAssocID="{948F0C83-6425-4EF7-B825-22BDCF4D297C}" presName="conn" presStyleLbl="parChTrans1D2" presStyleIdx="0" presStyleCnt="1"/>
      <dgm:spPr/>
      <dgm:t>
        <a:bodyPr/>
        <a:lstStyle/>
        <a:p>
          <a:pPr rtl="1"/>
          <a:endParaRPr lang="ar-JO"/>
        </a:p>
      </dgm:t>
    </dgm:pt>
    <dgm:pt modelId="{EB046256-5FAA-49D5-8167-299AABF6226A}" type="pres">
      <dgm:prSet presAssocID="{948F0C83-6425-4EF7-B825-22BDCF4D297C}" presName="extraNode" presStyleLbl="node1" presStyleIdx="0" presStyleCnt="3"/>
      <dgm:spPr/>
      <dgm:t>
        <a:bodyPr/>
        <a:lstStyle/>
        <a:p>
          <a:endParaRPr lang="en-US"/>
        </a:p>
      </dgm:t>
    </dgm:pt>
    <dgm:pt modelId="{27B80677-0E3D-43EA-BDD6-A92B38877F52}" type="pres">
      <dgm:prSet presAssocID="{948F0C83-6425-4EF7-B825-22BDCF4D297C}" presName="dstNode" presStyleLbl="node1" presStyleIdx="0" presStyleCnt="3"/>
      <dgm:spPr/>
      <dgm:t>
        <a:bodyPr/>
        <a:lstStyle/>
        <a:p>
          <a:endParaRPr lang="en-US"/>
        </a:p>
      </dgm:t>
    </dgm:pt>
    <dgm:pt modelId="{BB753E76-8F7B-49C4-9418-3C2C6F934D9C}" type="pres">
      <dgm:prSet presAssocID="{433F398E-9040-492C-A2DB-4EB4EACA5713}" presName="text_1" presStyleLbl="node1" presStyleIdx="0" presStyleCnt="3">
        <dgm:presLayoutVars>
          <dgm:bulletEnabled val="1"/>
        </dgm:presLayoutVars>
      </dgm:prSet>
      <dgm:spPr/>
      <dgm:t>
        <a:bodyPr/>
        <a:lstStyle/>
        <a:p>
          <a:pPr rtl="1"/>
          <a:endParaRPr lang="ar-JO"/>
        </a:p>
      </dgm:t>
    </dgm:pt>
    <dgm:pt modelId="{CFFD3C16-D98E-492F-8FD8-7ED25785B817}" type="pres">
      <dgm:prSet presAssocID="{433F398E-9040-492C-A2DB-4EB4EACA5713}" presName="accent_1" presStyleCnt="0"/>
      <dgm:spPr/>
      <dgm:t>
        <a:bodyPr/>
        <a:lstStyle/>
        <a:p>
          <a:endParaRPr lang="en-US"/>
        </a:p>
      </dgm:t>
    </dgm:pt>
    <dgm:pt modelId="{53418F50-8B0B-4F80-BA1C-01E4EB24769B}" type="pres">
      <dgm:prSet presAssocID="{433F398E-9040-492C-A2DB-4EB4EACA5713}" presName="accentRepeatNode" presStyleLbl="solidFgAcc1" presStyleIdx="0" presStyleCnt="3"/>
      <dgm:spPr/>
      <dgm:t>
        <a:bodyPr/>
        <a:lstStyle/>
        <a:p>
          <a:endParaRPr lang="en-US"/>
        </a:p>
      </dgm:t>
    </dgm:pt>
    <dgm:pt modelId="{D27DCE79-1F7E-4547-A779-2AFF63FB4956}" type="pres">
      <dgm:prSet presAssocID="{43F436CD-BE10-490C-B543-0A17E91ABD61}" presName="text_2" presStyleLbl="node1" presStyleIdx="1" presStyleCnt="3">
        <dgm:presLayoutVars>
          <dgm:bulletEnabled val="1"/>
        </dgm:presLayoutVars>
      </dgm:prSet>
      <dgm:spPr/>
      <dgm:t>
        <a:bodyPr/>
        <a:lstStyle/>
        <a:p>
          <a:pPr rtl="1"/>
          <a:endParaRPr lang="ar-JO"/>
        </a:p>
      </dgm:t>
    </dgm:pt>
    <dgm:pt modelId="{E3CDE992-E42A-4EB7-9FED-91F028E68CED}" type="pres">
      <dgm:prSet presAssocID="{43F436CD-BE10-490C-B543-0A17E91ABD61}" presName="accent_2" presStyleCnt="0"/>
      <dgm:spPr/>
      <dgm:t>
        <a:bodyPr/>
        <a:lstStyle/>
        <a:p>
          <a:endParaRPr lang="en-US"/>
        </a:p>
      </dgm:t>
    </dgm:pt>
    <dgm:pt modelId="{223A7E85-E3F4-40D4-B83B-95826757BBA5}" type="pres">
      <dgm:prSet presAssocID="{43F436CD-BE10-490C-B543-0A17E91ABD61}" presName="accentRepeatNode" presStyleLbl="solidFgAcc1" presStyleIdx="1" presStyleCnt="3"/>
      <dgm:spPr/>
      <dgm:t>
        <a:bodyPr/>
        <a:lstStyle/>
        <a:p>
          <a:endParaRPr lang="en-US"/>
        </a:p>
      </dgm:t>
    </dgm:pt>
    <dgm:pt modelId="{88292522-2049-4A96-B68D-A0E35396CB2F}" type="pres">
      <dgm:prSet presAssocID="{CF28D085-A971-473B-89AF-AF3D11811C77}" presName="text_3" presStyleLbl="node1" presStyleIdx="2" presStyleCnt="3">
        <dgm:presLayoutVars>
          <dgm:bulletEnabled val="1"/>
        </dgm:presLayoutVars>
      </dgm:prSet>
      <dgm:spPr/>
      <dgm:t>
        <a:bodyPr/>
        <a:lstStyle/>
        <a:p>
          <a:pPr rtl="1"/>
          <a:endParaRPr lang="ar-JO"/>
        </a:p>
      </dgm:t>
    </dgm:pt>
    <dgm:pt modelId="{C9D78197-9AF1-4E51-8C33-2503680432E1}" type="pres">
      <dgm:prSet presAssocID="{CF28D085-A971-473B-89AF-AF3D11811C77}" presName="accent_3" presStyleCnt="0"/>
      <dgm:spPr/>
      <dgm:t>
        <a:bodyPr/>
        <a:lstStyle/>
        <a:p>
          <a:endParaRPr lang="en-US"/>
        </a:p>
      </dgm:t>
    </dgm:pt>
    <dgm:pt modelId="{3E3B6EC3-58CA-4E2C-AADD-97251AB6124D}" type="pres">
      <dgm:prSet presAssocID="{CF28D085-A971-473B-89AF-AF3D11811C77}" presName="accentRepeatNode" presStyleLbl="solidFgAcc1" presStyleIdx="2" presStyleCnt="3"/>
      <dgm:spPr/>
      <dgm:t>
        <a:bodyPr/>
        <a:lstStyle/>
        <a:p>
          <a:endParaRPr lang="en-US"/>
        </a:p>
      </dgm:t>
    </dgm:pt>
  </dgm:ptLst>
  <dgm:cxnLst>
    <dgm:cxn modelId="{C032C549-F268-48D7-A578-0E8E73197525}" srcId="{948F0C83-6425-4EF7-B825-22BDCF4D297C}" destId="{433F398E-9040-492C-A2DB-4EB4EACA5713}" srcOrd="0" destOrd="0" parTransId="{4CACF73C-1A3F-4B5B-AFE0-70AEEB3BA188}" sibTransId="{665F2CE2-51BC-4713-9B04-804E57F5CCD8}"/>
    <dgm:cxn modelId="{33540D18-8E34-4798-A6DD-6ED7A73E6BFC}" type="presOf" srcId="{948F0C83-6425-4EF7-B825-22BDCF4D297C}" destId="{A5978F61-77B7-4F15-9DE9-470D2AFFEFF5}" srcOrd="0" destOrd="0" presId="urn:microsoft.com/office/officeart/2008/layout/VerticalCurvedList"/>
    <dgm:cxn modelId="{6B08FBA8-533F-4A74-9811-85903C88A689}" srcId="{948F0C83-6425-4EF7-B825-22BDCF4D297C}" destId="{43F436CD-BE10-490C-B543-0A17E91ABD61}" srcOrd="1" destOrd="0" parTransId="{02726DB7-6EB3-4EA5-BED8-E4A61BE7C1C8}" sibTransId="{A302B5C2-86EB-44C6-A02E-F519512E70BE}"/>
    <dgm:cxn modelId="{00B3146C-4E7F-4B16-A530-7416DC546C7B}" type="presOf" srcId="{665F2CE2-51BC-4713-9B04-804E57F5CCD8}" destId="{F11605DC-F6C0-4891-AC55-03FFDC2FFCFC}" srcOrd="0" destOrd="0" presId="urn:microsoft.com/office/officeart/2008/layout/VerticalCurvedList"/>
    <dgm:cxn modelId="{295FE161-E8CF-4862-8566-375145917DCE}" type="presOf" srcId="{CF28D085-A971-473B-89AF-AF3D11811C77}" destId="{88292522-2049-4A96-B68D-A0E35396CB2F}" srcOrd="0" destOrd="0" presId="urn:microsoft.com/office/officeart/2008/layout/VerticalCurvedList"/>
    <dgm:cxn modelId="{0E5BE6B6-3730-436F-A305-88D09E3FEDF8}" type="presOf" srcId="{43F436CD-BE10-490C-B543-0A17E91ABD61}" destId="{D27DCE79-1F7E-4547-A779-2AFF63FB4956}" srcOrd="0" destOrd="0" presId="urn:microsoft.com/office/officeart/2008/layout/VerticalCurvedList"/>
    <dgm:cxn modelId="{FD809070-09C0-4A5E-A137-950E00105C8C}" srcId="{948F0C83-6425-4EF7-B825-22BDCF4D297C}" destId="{CF28D085-A971-473B-89AF-AF3D11811C77}" srcOrd="2" destOrd="0" parTransId="{595C11E6-407C-458E-9B5E-1AFA152270AF}" sibTransId="{B42706E0-DEF6-4B67-9EB0-C995E5F1C76C}"/>
    <dgm:cxn modelId="{67E6FB38-C9FC-420D-A183-A71F8BCE59F3}" type="presOf" srcId="{433F398E-9040-492C-A2DB-4EB4EACA5713}" destId="{BB753E76-8F7B-49C4-9418-3C2C6F934D9C}" srcOrd="0" destOrd="0" presId="urn:microsoft.com/office/officeart/2008/layout/VerticalCurvedList"/>
    <dgm:cxn modelId="{452C49B6-5304-4B41-A018-7BEB10C5C3D8}" type="presParOf" srcId="{A5978F61-77B7-4F15-9DE9-470D2AFFEFF5}" destId="{C62B8990-5E50-4512-8DBD-63C5D649563D}" srcOrd="0" destOrd="0" presId="urn:microsoft.com/office/officeart/2008/layout/VerticalCurvedList"/>
    <dgm:cxn modelId="{DF61B6CC-9280-4263-AE17-8D28E88705E6}" type="presParOf" srcId="{C62B8990-5E50-4512-8DBD-63C5D649563D}" destId="{E3CC18FD-3E28-45CD-8EC7-22574A3106EF}" srcOrd="0" destOrd="0" presId="urn:microsoft.com/office/officeart/2008/layout/VerticalCurvedList"/>
    <dgm:cxn modelId="{F99F70B3-A820-45F2-8B94-DAF5084393DF}" type="presParOf" srcId="{E3CC18FD-3E28-45CD-8EC7-22574A3106EF}" destId="{39410160-1968-4982-912E-A74DAB9CDDA1}" srcOrd="0" destOrd="0" presId="urn:microsoft.com/office/officeart/2008/layout/VerticalCurvedList"/>
    <dgm:cxn modelId="{E9EDFEC2-F2F9-4EA3-A5A1-29A875A22EF3}" type="presParOf" srcId="{E3CC18FD-3E28-45CD-8EC7-22574A3106EF}" destId="{F11605DC-F6C0-4891-AC55-03FFDC2FFCFC}" srcOrd="1" destOrd="0" presId="urn:microsoft.com/office/officeart/2008/layout/VerticalCurvedList"/>
    <dgm:cxn modelId="{94476CF6-689F-4CE7-9095-E14BD157996A}" type="presParOf" srcId="{E3CC18FD-3E28-45CD-8EC7-22574A3106EF}" destId="{EB046256-5FAA-49D5-8167-299AABF6226A}" srcOrd="2" destOrd="0" presId="urn:microsoft.com/office/officeart/2008/layout/VerticalCurvedList"/>
    <dgm:cxn modelId="{EDF821D8-2349-48B1-B2AE-A424FACC6817}" type="presParOf" srcId="{E3CC18FD-3E28-45CD-8EC7-22574A3106EF}" destId="{27B80677-0E3D-43EA-BDD6-A92B38877F52}" srcOrd="3" destOrd="0" presId="urn:microsoft.com/office/officeart/2008/layout/VerticalCurvedList"/>
    <dgm:cxn modelId="{E3D27D93-8A21-4C27-A776-49CF2AE297D8}" type="presParOf" srcId="{C62B8990-5E50-4512-8DBD-63C5D649563D}" destId="{BB753E76-8F7B-49C4-9418-3C2C6F934D9C}" srcOrd="1" destOrd="0" presId="urn:microsoft.com/office/officeart/2008/layout/VerticalCurvedList"/>
    <dgm:cxn modelId="{3EC0D7A0-D559-445A-9329-11AE122D0967}" type="presParOf" srcId="{C62B8990-5E50-4512-8DBD-63C5D649563D}" destId="{CFFD3C16-D98E-492F-8FD8-7ED25785B817}" srcOrd="2" destOrd="0" presId="urn:microsoft.com/office/officeart/2008/layout/VerticalCurvedList"/>
    <dgm:cxn modelId="{8E81AC85-81E9-46BE-A48E-3FEA3F95D44E}" type="presParOf" srcId="{CFFD3C16-D98E-492F-8FD8-7ED25785B817}" destId="{53418F50-8B0B-4F80-BA1C-01E4EB24769B}" srcOrd="0" destOrd="0" presId="urn:microsoft.com/office/officeart/2008/layout/VerticalCurvedList"/>
    <dgm:cxn modelId="{38070AAA-6E26-4BB7-B998-EEF936B64AA6}" type="presParOf" srcId="{C62B8990-5E50-4512-8DBD-63C5D649563D}" destId="{D27DCE79-1F7E-4547-A779-2AFF63FB4956}" srcOrd="3" destOrd="0" presId="urn:microsoft.com/office/officeart/2008/layout/VerticalCurvedList"/>
    <dgm:cxn modelId="{30DF2736-D336-4BDC-BF4F-466EC1C358F2}" type="presParOf" srcId="{C62B8990-5E50-4512-8DBD-63C5D649563D}" destId="{E3CDE992-E42A-4EB7-9FED-91F028E68CED}" srcOrd="4" destOrd="0" presId="urn:microsoft.com/office/officeart/2008/layout/VerticalCurvedList"/>
    <dgm:cxn modelId="{0562078E-68C4-45F8-BCB6-CA36652D2F56}" type="presParOf" srcId="{E3CDE992-E42A-4EB7-9FED-91F028E68CED}" destId="{223A7E85-E3F4-40D4-B83B-95826757BBA5}" srcOrd="0" destOrd="0" presId="urn:microsoft.com/office/officeart/2008/layout/VerticalCurvedList"/>
    <dgm:cxn modelId="{717335CE-7029-4F5F-91D5-D7F6FFF0A2A9}" type="presParOf" srcId="{C62B8990-5E50-4512-8DBD-63C5D649563D}" destId="{88292522-2049-4A96-B68D-A0E35396CB2F}" srcOrd="5" destOrd="0" presId="urn:microsoft.com/office/officeart/2008/layout/VerticalCurvedList"/>
    <dgm:cxn modelId="{68EDD5BE-032D-49CF-B541-0CEC2C8C1EAD}" type="presParOf" srcId="{C62B8990-5E50-4512-8DBD-63C5D649563D}" destId="{C9D78197-9AF1-4E51-8C33-2503680432E1}" srcOrd="6" destOrd="0" presId="urn:microsoft.com/office/officeart/2008/layout/VerticalCurvedList"/>
    <dgm:cxn modelId="{9BB9799A-2041-4540-9142-904AE4FE82B8}" type="presParOf" srcId="{C9D78197-9AF1-4E51-8C33-2503680432E1}" destId="{3E3B6EC3-58CA-4E2C-AADD-97251AB6124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154F116-13E5-4D55-8874-F4BB609D8FE6}" type="doc">
      <dgm:prSet loTypeId="urn:microsoft.com/office/officeart/2005/8/layout/vList5" loCatId="list" qsTypeId="urn:microsoft.com/office/officeart/2005/8/quickstyle/3d2" qsCatId="3D" csTypeId="urn:microsoft.com/office/officeart/2005/8/colors/colorful3" csCatId="colorful" phldr="1"/>
      <dgm:spPr/>
      <dgm:t>
        <a:bodyPr/>
        <a:lstStyle/>
        <a:p>
          <a:pPr rtl="1"/>
          <a:endParaRPr lang="ar-JO"/>
        </a:p>
      </dgm:t>
    </dgm:pt>
    <dgm:pt modelId="{47D237F8-88B3-4988-8EC9-473643831F14}">
      <dgm:prSet phldrT="[Text]"/>
      <dgm:spPr/>
      <dgm:t>
        <a:bodyPr/>
        <a:lstStyle/>
        <a:p>
          <a:pPr rtl="1"/>
          <a:r>
            <a:rPr lang="ar-JO" b="1" smtClean="0">
              <a:effectLst>
                <a:outerShdw blurRad="38100" dist="38100" dir="2700000" algn="tl">
                  <a:srgbClr val="000000">
                    <a:alpha val="43137"/>
                  </a:srgbClr>
                </a:outerShdw>
              </a:effectLst>
            </a:rPr>
            <a:t>الاقرار البسيط</a:t>
          </a:r>
          <a:endParaRPr lang="ar-JO" b="1" dirty="0">
            <a:effectLst>
              <a:outerShdw blurRad="38100" dist="38100" dir="2700000" algn="tl">
                <a:srgbClr val="000000">
                  <a:alpha val="43137"/>
                </a:srgbClr>
              </a:outerShdw>
            </a:effectLst>
          </a:endParaRPr>
        </a:p>
      </dgm:t>
    </dgm:pt>
    <dgm:pt modelId="{7A6F2E5F-6328-46F1-BEA1-78D7D4FD4B9F}" type="parTrans" cxnId="{94C1B1DF-12B9-40C4-8A93-98133C761756}">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49A0465C-5981-4B02-8AB8-320B6526CD6F}" type="sibTrans" cxnId="{94C1B1DF-12B9-40C4-8A93-98133C761756}">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71DA3052-50D4-4EE4-B74F-3DF6E939EA6A}">
      <dgm:prSet phldrT="[Text]"/>
      <dgm:spPr/>
      <dgm:t>
        <a:bodyPr/>
        <a:lstStyle/>
        <a:p>
          <a:pPr rtl="1"/>
          <a:r>
            <a:rPr lang="ar-JO" b="1" smtClean="0">
              <a:effectLst>
                <a:outerShdw blurRad="38100" dist="38100" dir="2700000" algn="tl">
                  <a:srgbClr val="000000">
                    <a:alpha val="43137"/>
                  </a:srgbClr>
                </a:outerShdw>
              </a:effectLst>
            </a:rPr>
            <a:t>اذا تضمن مجرد التسليم بكل ما يدعيه الخصم والاعتراف به دون اضافة او تعديل</a:t>
          </a:r>
          <a:endParaRPr lang="ar-JO" b="1" dirty="0">
            <a:effectLst>
              <a:outerShdw blurRad="38100" dist="38100" dir="2700000" algn="tl">
                <a:srgbClr val="000000">
                  <a:alpha val="43137"/>
                </a:srgbClr>
              </a:outerShdw>
            </a:effectLst>
          </a:endParaRPr>
        </a:p>
      </dgm:t>
    </dgm:pt>
    <dgm:pt modelId="{41F0C7BC-622E-4A00-A040-DD16D824996E}" type="parTrans" cxnId="{C0CF80E4-E1BC-4DCB-A6CF-5D81008D656D}">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89339241-FD11-49FA-B93F-46956CD7940E}" type="sibTrans" cxnId="{C0CF80E4-E1BC-4DCB-A6CF-5D81008D656D}">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3BE69A1A-AD9C-44A2-B159-9D1E2A666032}">
      <dgm:prSet phldrT="[Text]"/>
      <dgm:spPr/>
      <dgm:t>
        <a:bodyPr/>
        <a:lstStyle/>
        <a:p>
          <a:pPr rtl="1"/>
          <a:r>
            <a:rPr lang="ar-JO" b="1" smtClean="0">
              <a:effectLst>
                <a:outerShdw blurRad="38100" dist="38100" dir="2700000" algn="tl">
                  <a:srgbClr val="000000">
                    <a:alpha val="43137"/>
                  </a:srgbClr>
                </a:outerShdw>
              </a:effectLst>
            </a:rPr>
            <a:t>الاقرار الموصوف</a:t>
          </a:r>
          <a:endParaRPr lang="ar-JO" b="1" dirty="0">
            <a:effectLst>
              <a:outerShdw blurRad="38100" dist="38100" dir="2700000" algn="tl">
                <a:srgbClr val="000000">
                  <a:alpha val="43137"/>
                </a:srgbClr>
              </a:outerShdw>
            </a:effectLst>
          </a:endParaRPr>
        </a:p>
      </dgm:t>
    </dgm:pt>
    <dgm:pt modelId="{39FAB5E3-57C1-4EA0-842E-E665B749F8D9}" type="parTrans" cxnId="{497CD23C-A69C-414A-B221-5B868F9C7465}">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E378241D-82B8-4572-BB6C-75B6653357C2}" type="sibTrans" cxnId="{497CD23C-A69C-414A-B221-5B868F9C7465}">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53534848-A755-482E-8740-4442D023A179}">
      <dgm:prSet phldrT="[Text]"/>
      <dgm:spPr/>
      <dgm:t>
        <a:bodyPr/>
        <a:lstStyle/>
        <a:p>
          <a:pPr rtl="1"/>
          <a:r>
            <a:rPr lang="ar-JO" b="1" smtClean="0">
              <a:effectLst>
                <a:outerShdw blurRad="38100" dist="38100" dir="2700000" algn="tl">
                  <a:srgbClr val="000000">
                    <a:alpha val="43137"/>
                  </a:srgbClr>
                </a:outerShdw>
              </a:effectLst>
            </a:rPr>
            <a:t>هو الاقرار الذي يعترف به المقر بالواقعة المدعى بها عليه ولكنه يقيدها بقيد معاصر لنشوئها من شأنه التعديل في اثارها.</a:t>
          </a:r>
          <a:endParaRPr lang="ar-JO" b="1" dirty="0">
            <a:effectLst>
              <a:outerShdw blurRad="38100" dist="38100" dir="2700000" algn="tl">
                <a:srgbClr val="000000">
                  <a:alpha val="43137"/>
                </a:srgbClr>
              </a:outerShdw>
            </a:effectLst>
          </a:endParaRPr>
        </a:p>
      </dgm:t>
    </dgm:pt>
    <dgm:pt modelId="{09CCB4B7-5810-4771-8FB5-7FFCD678088F}" type="parTrans" cxnId="{214C141D-1EC2-4376-8505-552BA3A5FF3E}">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34A23FA9-D73F-43AE-A0DB-09B22F8DE495}" type="sibTrans" cxnId="{214C141D-1EC2-4376-8505-552BA3A5FF3E}">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FB87CDE6-1E28-4725-B373-F3ED733DFCCA}">
      <dgm:prSet phldrT="[Text]"/>
      <dgm:spPr/>
      <dgm:t>
        <a:bodyPr/>
        <a:lstStyle/>
        <a:p>
          <a:pPr rtl="1"/>
          <a:r>
            <a:rPr lang="ar-JO" b="1" smtClean="0">
              <a:effectLst>
                <a:outerShdw blurRad="38100" dist="38100" dir="2700000" algn="tl">
                  <a:srgbClr val="000000">
                    <a:alpha val="43137"/>
                  </a:srgbClr>
                </a:outerShdw>
              </a:effectLst>
            </a:rPr>
            <a:t>الاقرار المركب</a:t>
          </a:r>
          <a:endParaRPr lang="ar-JO" b="1" dirty="0">
            <a:effectLst>
              <a:outerShdw blurRad="38100" dist="38100" dir="2700000" algn="tl">
                <a:srgbClr val="000000">
                  <a:alpha val="43137"/>
                </a:srgbClr>
              </a:outerShdw>
            </a:effectLst>
          </a:endParaRPr>
        </a:p>
      </dgm:t>
    </dgm:pt>
    <dgm:pt modelId="{083959EB-B749-443D-9252-30A966D92FB5}" type="parTrans" cxnId="{AB41CCD0-0EAF-4E5D-A4CD-3BAE2C657C6A}">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FF9247D5-593A-4258-93ED-F5C8DF1DB3FE}" type="sibTrans" cxnId="{AB41CCD0-0EAF-4E5D-A4CD-3BAE2C657C6A}">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D1071085-D631-47A7-8FE3-3A417C4EFB6A}">
      <dgm:prSet phldrT="[Text]"/>
      <dgm:spPr/>
      <dgm:t>
        <a:bodyPr/>
        <a:lstStyle/>
        <a:p>
          <a:pPr rtl="1"/>
          <a:r>
            <a:rPr lang="ar-JO" b="1" smtClean="0">
              <a:effectLst>
                <a:outerShdw blurRad="38100" dist="38100" dir="2700000" algn="tl">
                  <a:srgbClr val="000000">
                    <a:alpha val="43137"/>
                  </a:srgbClr>
                </a:outerShdw>
              </a:effectLst>
            </a:rPr>
            <a:t>هو الاقرار الذي يعترف فيه الخصم بالواقعة المدعى بها ثم يضيف عليها واقعة اخرى لاحقة من شأنها التأثير او التقليل من نتائج الواقعة الاولى </a:t>
          </a:r>
          <a:endParaRPr lang="ar-JO" b="1" dirty="0">
            <a:effectLst>
              <a:outerShdw blurRad="38100" dist="38100" dir="2700000" algn="tl">
                <a:srgbClr val="000000">
                  <a:alpha val="43137"/>
                </a:srgbClr>
              </a:outerShdw>
            </a:effectLst>
          </a:endParaRPr>
        </a:p>
      </dgm:t>
    </dgm:pt>
    <dgm:pt modelId="{EC7DE0F2-CBDA-406B-BF04-D6811C0E6B8A}" type="parTrans" cxnId="{115733B4-85B3-41F0-BB04-66974F4F9F78}">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D0ED4F03-E3BA-4103-8CB2-78E93BC403A2}" type="sibTrans" cxnId="{115733B4-85B3-41F0-BB04-66974F4F9F78}">
      <dgm:prSet/>
      <dgm:spPr/>
      <dgm:t>
        <a:bodyPr/>
        <a:lstStyle/>
        <a:p>
          <a:pPr rtl="1"/>
          <a:endParaRPr lang="ar-JO" b="1">
            <a:solidFill>
              <a:schemeClr val="bg1"/>
            </a:solidFill>
            <a:effectLst>
              <a:outerShdw blurRad="38100" dist="38100" dir="2700000" algn="tl">
                <a:srgbClr val="000000">
                  <a:alpha val="43137"/>
                </a:srgbClr>
              </a:outerShdw>
            </a:effectLst>
          </a:endParaRPr>
        </a:p>
      </dgm:t>
    </dgm:pt>
    <dgm:pt modelId="{ACAB963E-1E0B-4E40-AD58-2241DBC22564}" type="pres">
      <dgm:prSet presAssocID="{2154F116-13E5-4D55-8874-F4BB609D8FE6}" presName="Name0" presStyleCnt="0">
        <dgm:presLayoutVars>
          <dgm:dir val="rev"/>
          <dgm:animLvl val="lvl"/>
          <dgm:resizeHandles val="exact"/>
        </dgm:presLayoutVars>
      </dgm:prSet>
      <dgm:spPr/>
      <dgm:t>
        <a:bodyPr/>
        <a:lstStyle/>
        <a:p>
          <a:pPr rtl="1"/>
          <a:endParaRPr lang="ar-JO"/>
        </a:p>
      </dgm:t>
    </dgm:pt>
    <dgm:pt modelId="{B3BA2B6D-39E7-4F80-87C6-8F6970632FBA}" type="pres">
      <dgm:prSet presAssocID="{47D237F8-88B3-4988-8EC9-473643831F14}" presName="linNode" presStyleCnt="0"/>
      <dgm:spPr/>
      <dgm:t>
        <a:bodyPr/>
        <a:lstStyle/>
        <a:p>
          <a:endParaRPr lang="en-US"/>
        </a:p>
      </dgm:t>
    </dgm:pt>
    <dgm:pt modelId="{AD60DDF7-DF3B-43DE-8E77-B022814C25A9}" type="pres">
      <dgm:prSet presAssocID="{47D237F8-88B3-4988-8EC9-473643831F14}" presName="parentText" presStyleLbl="node1" presStyleIdx="0" presStyleCnt="3" custScaleY="73985">
        <dgm:presLayoutVars>
          <dgm:chMax val="1"/>
          <dgm:bulletEnabled val="1"/>
        </dgm:presLayoutVars>
      </dgm:prSet>
      <dgm:spPr/>
      <dgm:t>
        <a:bodyPr/>
        <a:lstStyle/>
        <a:p>
          <a:pPr rtl="1"/>
          <a:endParaRPr lang="ar-JO"/>
        </a:p>
      </dgm:t>
    </dgm:pt>
    <dgm:pt modelId="{B5F76CDB-8629-496B-8741-86CE952270BA}" type="pres">
      <dgm:prSet presAssocID="{47D237F8-88B3-4988-8EC9-473643831F14}" presName="descendantText" presStyleLbl="alignAccFollowNode1" presStyleIdx="0" presStyleCnt="3">
        <dgm:presLayoutVars>
          <dgm:bulletEnabled val="1"/>
        </dgm:presLayoutVars>
      </dgm:prSet>
      <dgm:spPr/>
      <dgm:t>
        <a:bodyPr/>
        <a:lstStyle/>
        <a:p>
          <a:pPr rtl="1"/>
          <a:endParaRPr lang="ar-JO"/>
        </a:p>
      </dgm:t>
    </dgm:pt>
    <dgm:pt modelId="{1E2A3F20-61EB-4BE5-B51A-EA0BB679D07A}" type="pres">
      <dgm:prSet presAssocID="{49A0465C-5981-4B02-8AB8-320B6526CD6F}" presName="sp" presStyleCnt="0"/>
      <dgm:spPr/>
      <dgm:t>
        <a:bodyPr/>
        <a:lstStyle/>
        <a:p>
          <a:endParaRPr lang="en-US"/>
        </a:p>
      </dgm:t>
    </dgm:pt>
    <dgm:pt modelId="{B8D64125-F374-4C82-A469-941C982D144E}" type="pres">
      <dgm:prSet presAssocID="{3BE69A1A-AD9C-44A2-B159-9D1E2A666032}" presName="linNode" presStyleCnt="0"/>
      <dgm:spPr/>
      <dgm:t>
        <a:bodyPr/>
        <a:lstStyle/>
        <a:p>
          <a:endParaRPr lang="en-US"/>
        </a:p>
      </dgm:t>
    </dgm:pt>
    <dgm:pt modelId="{DCD7DF3A-819A-4E48-A559-EA2378892907}" type="pres">
      <dgm:prSet presAssocID="{3BE69A1A-AD9C-44A2-B159-9D1E2A666032}" presName="parentText" presStyleLbl="node1" presStyleIdx="1" presStyleCnt="3" custScaleY="79265">
        <dgm:presLayoutVars>
          <dgm:chMax val="1"/>
          <dgm:bulletEnabled val="1"/>
        </dgm:presLayoutVars>
      </dgm:prSet>
      <dgm:spPr/>
      <dgm:t>
        <a:bodyPr/>
        <a:lstStyle/>
        <a:p>
          <a:pPr rtl="1"/>
          <a:endParaRPr lang="ar-JO"/>
        </a:p>
      </dgm:t>
    </dgm:pt>
    <dgm:pt modelId="{1EB4F68D-3B42-40E6-843B-E51526CA5EA4}" type="pres">
      <dgm:prSet presAssocID="{3BE69A1A-AD9C-44A2-B159-9D1E2A666032}" presName="descendantText" presStyleLbl="alignAccFollowNode1" presStyleIdx="1" presStyleCnt="3">
        <dgm:presLayoutVars>
          <dgm:bulletEnabled val="1"/>
        </dgm:presLayoutVars>
      </dgm:prSet>
      <dgm:spPr/>
      <dgm:t>
        <a:bodyPr/>
        <a:lstStyle/>
        <a:p>
          <a:pPr rtl="1"/>
          <a:endParaRPr lang="ar-JO"/>
        </a:p>
      </dgm:t>
    </dgm:pt>
    <dgm:pt modelId="{8B452A34-4A43-4B4D-9EA6-EE19B14A3FAA}" type="pres">
      <dgm:prSet presAssocID="{E378241D-82B8-4572-BB6C-75B6653357C2}" presName="sp" presStyleCnt="0"/>
      <dgm:spPr/>
      <dgm:t>
        <a:bodyPr/>
        <a:lstStyle/>
        <a:p>
          <a:endParaRPr lang="en-US"/>
        </a:p>
      </dgm:t>
    </dgm:pt>
    <dgm:pt modelId="{1CF6FAF6-FDE7-49DC-A0BA-B8FDCF4AB2CA}" type="pres">
      <dgm:prSet presAssocID="{FB87CDE6-1E28-4725-B373-F3ED733DFCCA}" presName="linNode" presStyleCnt="0"/>
      <dgm:spPr/>
      <dgm:t>
        <a:bodyPr/>
        <a:lstStyle/>
        <a:p>
          <a:endParaRPr lang="en-US"/>
        </a:p>
      </dgm:t>
    </dgm:pt>
    <dgm:pt modelId="{421B20BC-F642-4BB5-8998-EC284D726650}" type="pres">
      <dgm:prSet presAssocID="{FB87CDE6-1E28-4725-B373-F3ED733DFCCA}" presName="parentText" presStyleLbl="node1" presStyleIdx="2" presStyleCnt="3" custScaleY="71264">
        <dgm:presLayoutVars>
          <dgm:chMax val="1"/>
          <dgm:bulletEnabled val="1"/>
        </dgm:presLayoutVars>
      </dgm:prSet>
      <dgm:spPr/>
      <dgm:t>
        <a:bodyPr/>
        <a:lstStyle/>
        <a:p>
          <a:pPr rtl="1"/>
          <a:endParaRPr lang="ar-JO"/>
        </a:p>
      </dgm:t>
    </dgm:pt>
    <dgm:pt modelId="{C8107565-5EB8-46EB-A6A0-648BF24F5D84}" type="pres">
      <dgm:prSet presAssocID="{FB87CDE6-1E28-4725-B373-F3ED733DFCCA}" presName="descendantText" presStyleLbl="alignAccFollowNode1" presStyleIdx="2" presStyleCnt="3">
        <dgm:presLayoutVars>
          <dgm:bulletEnabled val="1"/>
        </dgm:presLayoutVars>
      </dgm:prSet>
      <dgm:spPr/>
      <dgm:t>
        <a:bodyPr/>
        <a:lstStyle/>
        <a:p>
          <a:pPr rtl="1"/>
          <a:endParaRPr lang="ar-JO"/>
        </a:p>
      </dgm:t>
    </dgm:pt>
  </dgm:ptLst>
  <dgm:cxnLst>
    <dgm:cxn modelId="{6F37E481-8B55-401A-937E-E77C4206B4C4}" type="presOf" srcId="{53534848-A755-482E-8740-4442D023A179}" destId="{1EB4F68D-3B42-40E6-843B-E51526CA5EA4}" srcOrd="0" destOrd="0" presId="urn:microsoft.com/office/officeart/2005/8/layout/vList5"/>
    <dgm:cxn modelId="{C0CF80E4-E1BC-4DCB-A6CF-5D81008D656D}" srcId="{47D237F8-88B3-4988-8EC9-473643831F14}" destId="{71DA3052-50D4-4EE4-B74F-3DF6E939EA6A}" srcOrd="0" destOrd="0" parTransId="{41F0C7BC-622E-4A00-A040-DD16D824996E}" sibTransId="{89339241-FD11-49FA-B93F-46956CD7940E}"/>
    <dgm:cxn modelId="{7E541CC1-E08F-4F8A-B875-5B588CC09255}" type="presOf" srcId="{3BE69A1A-AD9C-44A2-B159-9D1E2A666032}" destId="{DCD7DF3A-819A-4E48-A559-EA2378892907}" srcOrd="0" destOrd="0" presId="urn:microsoft.com/office/officeart/2005/8/layout/vList5"/>
    <dgm:cxn modelId="{5ABF3CB6-F074-40E1-A3E7-5AAD64095E88}" type="presOf" srcId="{2154F116-13E5-4D55-8874-F4BB609D8FE6}" destId="{ACAB963E-1E0B-4E40-AD58-2241DBC22564}" srcOrd="0" destOrd="0" presId="urn:microsoft.com/office/officeart/2005/8/layout/vList5"/>
    <dgm:cxn modelId="{214C141D-1EC2-4376-8505-552BA3A5FF3E}" srcId="{3BE69A1A-AD9C-44A2-B159-9D1E2A666032}" destId="{53534848-A755-482E-8740-4442D023A179}" srcOrd="0" destOrd="0" parTransId="{09CCB4B7-5810-4771-8FB5-7FFCD678088F}" sibTransId="{34A23FA9-D73F-43AE-A0DB-09B22F8DE495}"/>
    <dgm:cxn modelId="{94C1B1DF-12B9-40C4-8A93-98133C761756}" srcId="{2154F116-13E5-4D55-8874-F4BB609D8FE6}" destId="{47D237F8-88B3-4988-8EC9-473643831F14}" srcOrd="0" destOrd="0" parTransId="{7A6F2E5F-6328-46F1-BEA1-78D7D4FD4B9F}" sibTransId="{49A0465C-5981-4B02-8AB8-320B6526CD6F}"/>
    <dgm:cxn modelId="{2461315B-5745-4F2B-B14D-740820ED447D}" type="presOf" srcId="{71DA3052-50D4-4EE4-B74F-3DF6E939EA6A}" destId="{B5F76CDB-8629-496B-8741-86CE952270BA}" srcOrd="0" destOrd="0" presId="urn:microsoft.com/office/officeart/2005/8/layout/vList5"/>
    <dgm:cxn modelId="{AB41CCD0-0EAF-4E5D-A4CD-3BAE2C657C6A}" srcId="{2154F116-13E5-4D55-8874-F4BB609D8FE6}" destId="{FB87CDE6-1E28-4725-B373-F3ED733DFCCA}" srcOrd="2" destOrd="0" parTransId="{083959EB-B749-443D-9252-30A966D92FB5}" sibTransId="{FF9247D5-593A-4258-93ED-F5C8DF1DB3FE}"/>
    <dgm:cxn modelId="{EEA8AF12-5DD6-4F69-9DA4-2E3E018D80AA}" type="presOf" srcId="{D1071085-D631-47A7-8FE3-3A417C4EFB6A}" destId="{C8107565-5EB8-46EB-A6A0-648BF24F5D84}" srcOrd="0" destOrd="0" presId="urn:microsoft.com/office/officeart/2005/8/layout/vList5"/>
    <dgm:cxn modelId="{2CFF318A-E18A-4811-BF45-45B588E5ED4F}" type="presOf" srcId="{47D237F8-88B3-4988-8EC9-473643831F14}" destId="{AD60DDF7-DF3B-43DE-8E77-B022814C25A9}" srcOrd="0" destOrd="0" presId="urn:microsoft.com/office/officeart/2005/8/layout/vList5"/>
    <dgm:cxn modelId="{115733B4-85B3-41F0-BB04-66974F4F9F78}" srcId="{FB87CDE6-1E28-4725-B373-F3ED733DFCCA}" destId="{D1071085-D631-47A7-8FE3-3A417C4EFB6A}" srcOrd="0" destOrd="0" parTransId="{EC7DE0F2-CBDA-406B-BF04-D6811C0E6B8A}" sibTransId="{D0ED4F03-E3BA-4103-8CB2-78E93BC403A2}"/>
    <dgm:cxn modelId="{497CD23C-A69C-414A-B221-5B868F9C7465}" srcId="{2154F116-13E5-4D55-8874-F4BB609D8FE6}" destId="{3BE69A1A-AD9C-44A2-B159-9D1E2A666032}" srcOrd="1" destOrd="0" parTransId="{39FAB5E3-57C1-4EA0-842E-E665B749F8D9}" sibTransId="{E378241D-82B8-4572-BB6C-75B6653357C2}"/>
    <dgm:cxn modelId="{DE1DC9E6-8258-4B82-AA55-F614085E1B10}" type="presOf" srcId="{FB87CDE6-1E28-4725-B373-F3ED733DFCCA}" destId="{421B20BC-F642-4BB5-8998-EC284D726650}" srcOrd="0" destOrd="0" presId="urn:microsoft.com/office/officeart/2005/8/layout/vList5"/>
    <dgm:cxn modelId="{7AC56CFD-7002-41BD-82B5-8596ACE2C426}" type="presParOf" srcId="{ACAB963E-1E0B-4E40-AD58-2241DBC22564}" destId="{B3BA2B6D-39E7-4F80-87C6-8F6970632FBA}" srcOrd="0" destOrd="0" presId="urn:microsoft.com/office/officeart/2005/8/layout/vList5"/>
    <dgm:cxn modelId="{E539E866-8C1E-416C-BE5E-E430324F7F1E}" type="presParOf" srcId="{B3BA2B6D-39E7-4F80-87C6-8F6970632FBA}" destId="{AD60DDF7-DF3B-43DE-8E77-B022814C25A9}" srcOrd="0" destOrd="0" presId="urn:microsoft.com/office/officeart/2005/8/layout/vList5"/>
    <dgm:cxn modelId="{5AE1AB1B-12DC-4A6A-AFB8-7692BB1428BE}" type="presParOf" srcId="{B3BA2B6D-39E7-4F80-87C6-8F6970632FBA}" destId="{B5F76CDB-8629-496B-8741-86CE952270BA}" srcOrd="1" destOrd="0" presId="urn:microsoft.com/office/officeart/2005/8/layout/vList5"/>
    <dgm:cxn modelId="{17E390DE-81AC-49BB-90DB-4E1C748F758E}" type="presParOf" srcId="{ACAB963E-1E0B-4E40-AD58-2241DBC22564}" destId="{1E2A3F20-61EB-4BE5-B51A-EA0BB679D07A}" srcOrd="1" destOrd="0" presId="urn:microsoft.com/office/officeart/2005/8/layout/vList5"/>
    <dgm:cxn modelId="{20E94187-33A8-4695-BC52-E0EC7CE577F4}" type="presParOf" srcId="{ACAB963E-1E0B-4E40-AD58-2241DBC22564}" destId="{B8D64125-F374-4C82-A469-941C982D144E}" srcOrd="2" destOrd="0" presId="urn:microsoft.com/office/officeart/2005/8/layout/vList5"/>
    <dgm:cxn modelId="{AF8B5B7C-559C-47CD-8166-1BF95197D15E}" type="presParOf" srcId="{B8D64125-F374-4C82-A469-941C982D144E}" destId="{DCD7DF3A-819A-4E48-A559-EA2378892907}" srcOrd="0" destOrd="0" presId="urn:microsoft.com/office/officeart/2005/8/layout/vList5"/>
    <dgm:cxn modelId="{DDD7F88C-F18A-412C-8CF7-94DDEEEE7C08}" type="presParOf" srcId="{B8D64125-F374-4C82-A469-941C982D144E}" destId="{1EB4F68D-3B42-40E6-843B-E51526CA5EA4}" srcOrd="1" destOrd="0" presId="urn:microsoft.com/office/officeart/2005/8/layout/vList5"/>
    <dgm:cxn modelId="{46C9ED0B-EE1F-4503-9A6D-CCE7BA8BE67E}" type="presParOf" srcId="{ACAB963E-1E0B-4E40-AD58-2241DBC22564}" destId="{8B452A34-4A43-4B4D-9EA6-EE19B14A3FAA}" srcOrd="3" destOrd="0" presId="urn:microsoft.com/office/officeart/2005/8/layout/vList5"/>
    <dgm:cxn modelId="{5BD4C78B-CE6C-44F9-AFE3-84419996659E}" type="presParOf" srcId="{ACAB963E-1E0B-4E40-AD58-2241DBC22564}" destId="{1CF6FAF6-FDE7-49DC-A0BA-B8FDCF4AB2CA}" srcOrd="4" destOrd="0" presId="urn:microsoft.com/office/officeart/2005/8/layout/vList5"/>
    <dgm:cxn modelId="{4780E1DF-7DBF-4782-B3DF-58F7C21244C4}" type="presParOf" srcId="{1CF6FAF6-FDE7-49DC-A0BA-B8FDCF4AB2CA}" destId="{421B20BC-F642-4BB5-8998-EC284D726650}" srcOrd="0" destOrd="0" presId="urn:microsoft.com/office/officeart/2005/8/layout/vList5"/>
    <dgm:cxn modelId="{AC30EA49-9A88-4699-BC00-F8CB3AE5ED44}" type="presParOf" srcId="{1CF6FAF6-FDE7-49DC-A0BA-B8FDCF4AB2CA}" destId="{C8107565-5EB8-46EB-A6A0-648BF24F5D84}" srcOrd="1" destOrd="0" presId="urn:microsoft.com/office/officeart/2005/8/layout/vList5"/>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8907D1-B750-417F-BFAF-93E34FA95FB5}">
      <dsp:nvSpPr>
        <dsp:cNvPr id="0" name=""/>
        <dsp:cNvSpPr/>
      </dsp:nvSpPr>
      <dsp:spPr>
        <a:xfrm>
          <a:off x="76656" y="747"/>
          <a:ext cx="7047486" cy="719904"/>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35560" rIns="53340" bIns="35560" numCol="1" spcCol="1270" anchor="ctr" anchorCtr="0">
          <a:noAutofit/>
        </a:bodyPr>
        <a:lstStyle/>
        <a:p>
          <a:pPr lvl="0" algn="just"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rPr>
            <a:t>ادلة الاثبات وفق نص المادة 72 من القانون المدني الاردني </a:t>
          </a:r>
          <a:endParaRPr lang="ar-JO" sz="2800" b="1" kern="1200" dirty="0">
            <a:effectLst>
              <a:outerShdw blurRad="38100" dist="38100" dir="2700000" algn="tl">
                <a:srgbClr val="000000">
                  <a:alpha val="43137"/>
                </a:srgbClr>
              </a:outerShdw>
            </a:effectLst>
          </a:endParaRPr>
        </a:p>
      </dsp:txBody>
      <dsp:txXfrm>
        <a:off x="97741" y="21832"/>
        <a:ext cx="7005316" cy="677734"/>
      </dsp:txXfrm>
    </dsp:sp>
    <dsp:sp modelId="{51D29D97-1CE8-4613-B30F-39C296DB8F07}">
      <dsp:nvSpPr>
        <dsp:cNvPr id="0" name=""/>
        <dsp:cNvSpPr/>
      </dsp:nvSpPr>
      <dsp:spPr>
        <a:xfrm>
          <a:off x="5743268" y="720651"/>
          <a:ext cx="676125" cy="1295481"/>
        </a:xfrm>
        <a:custGeom>
          <a:avLst/>
          <a:gdLst/>
          <a:ahLst/>
          <a:cxnLst/>
          <a:rect l="0" t="0" r="0" b="0"/>
          <a:pathLst>
            <a:path>
              <a:moveTo>
                <a:pt x="676125" y="0"/>
              </a:moveTo>
              <a:lnTo>
                <a:pt x="676125" y="1295481"/>
              </a:lnTo>
              <a:lnTo>
                <a:pt x="0" y="1295481"/>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9E67C8B-7604-4558-81E4-BAABE2B60281}">
      <dsp:nvSpPr>
        <dsp:cNvPr id="0" name=""/>
        <dsp:cNvSpPr/>
      </dsp:nvSpPr>
      <dsp:spPr>
        <a:xfrm>
          <a:off x="3744411" y="1656181"/>
          <a:ext cx="1998856"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580" tIns="45720" rIns="68580" bIns="45720" numCol="1" spcCol="1270" anchor="ctr" anchorCtr="0">
          <a:noAutofit/>
        </a:bodyPr>
        <a:lstStyle/>
        <a:p>
          <a:pPr lvl="0" algn="ctr" defTabSz="1600200" rtl="1">
            <a:lnSpc>
              <a:spcPct val="90000"/>
            </a:lnSpc>
            <a:spcBef>
              <a:spcPct val="0"/>
            </a:spcBef>
            <a:spcAft>
              <a:spcPct val="35000"/>
            </a:spcAft>
          </a:pPr>
          <a:r>
            <a:rPr lang="ar-JO" sz="3600" kern="1200" smtClean="0">
              <a:effectLst>
                <a:outerShdw blurRad="38100" dist="38100" dir="2700000" algn="tl">
                  <a:srgbClr val="000000">
                    <a:alpha val="43137"/>
                  </a:srgbClr>
                </a:outerShdw>
              </a:effectLst>
            </a:rPr>
            <a:t>الكتابة</a:t>
          </a:r>
          <a:endParaRPr lang="ar-JO" sz="3600" kern="1200" dirty="0">
            <a:effectLst>
              <a:outerShdw blurRad="38100" dist="38100" dir="2700000" algn="tl">
                <a:srgbClr val="000000">
                  <a:alpha val="43137"/>
                </a:srgbClr>
              </a:outerShdw>
            </a:effectLst>
          </a:endParaRPr>
        </a:p>
      </dsp:txBody>
      <dsp:txXfrm>
        <a:off x="3765496" y="1677266"/>
        <a:ext cx="1956686" cy="677734"/>
      </dsp:txXfrm>
    </dsp:sp>
    <dsp:sp modelId="{EAE209A8-4B56-4418-B850-D3A562A14762}">
      <dsp:nvSpPr>
        <dsp:cNvPr id="0" name=""/>
        <dsp:cNvSpPr/>
      </dsp:nvSpPr>
      <dsp:spPr>
        <a:xfrm>
          <a:off x="5749016" y="720651"/>
          <a:ext cx="670377" cy="2303599"/>
        </a:xfrm>
        <a:custGeom>
          <a:avLst/>
          <a:gdLst/>
          <a:ahLst/>
          <a:cxnLst/>
          <a:rect l="0" t="0" r="0" b="0"/>
          <a:pathLst>
            <a:path>
              <a:moveTo>
                <a:pt x="670377" y="0"/>
              </a:moveTo>
              <a:lnTo>
                <a:pt x="670377" y="2303599"/>
              </a:lnTo>
              <a:lnTo>
                <a:pt x="0" y="2303599"/>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5B7D946-5AA4-4ADD-962F-D0A465C8DF8F}">
      <dsp:nvSpPr>
        <dsp:cNvPr id="0" name=""/>
        <dsp:cNvSpPr/>
      </dsp:nvSpPr>
      <dsp:spPr>
        <a:xfrm>
          <a:off x="3744411" y="2664299"/>
          <a:ext cx="2004604"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580" tIns="45720" rIns="68580" bIns="45720" numCol="1" spcCol="1270" anchor="ctr" anchorCtr="0">
          <a:noAutofit/>
        </a:bodyPr>
        <a:lstStyle/>
        <a:p>
          <a:pPr lvl="0" algn="ctr" defTabSz="1600200" rtl="1">
            <a:lnSpc>
              <a:spcPct val="90000"/>
            </a:lnSpc>
            <a:spcBef>
              <a:spcPct val="0"/>
            </a:spcBef>
            <a:spcAft>
              <a:spcPct val="35000"/>
            </a:spcAft>
          </a:pPr>
          <a:r>
            <a:rPr lang="ar-JO" sz="3600" kern="1200" smtClean="0">
              <a:effectLst>
                <a:outerShdw blurRad="38100" dist="38100" dir="2700000" algn="tl">
                  <a:srgbClr val="000000">
                    <a:alpha val="43137"/>
                  </a:srgbClr>
                </a:outerShdw>
              </a:effectLst>
            </a:rPr>
            <a:t>الشهادة </a:t>
          </a:r>
          <a:endParaRPr lang="ar-JO" sz="3600" kern="1200" dirty="0">
            <a:effectLst>
              <a:outerShdw blurRad="38100" dist="38100" dir="2700000" algn="tl">
                <a:srgbClr val="000000">
                  <a:alpha val="43137"/>
                </a:srgbClr>
              </a:outerShdw>
            </a:effectLst>
          </a:endParaRPr>
        </a:p>
      </dsp:txBody>
      <dsp:txXfrm>
        <a:off x="3765496" y="2685384"/>
        <a:ext cx="1962434" cy="677734"/>
      </dsp:txXfrm>
    </dsp:sp>
    <dsp:sp modelId="{80D7411E-D4AF-4522-8BC7-EF0D5408755D}">
      <dsp:nvSpPr>
        <dsp:cNvPr id="0" name=""/>
        <dsp:cNvSpPr/>
      </dsp:nvSpPr>
      <dsp:spPr>
        <a:xfrm>
          <a:off x="5772571" y="720651"/>
          <a:ext cx="646822" cy="3239698"/>
        </a:xfrm>
        <a:custGeom>
          <a:avLst/>
          <a:gdLst/>
          <a:ahLst/>
          <a:cxnLst/>
          <a:rect l="0" t="0" r="0" b="0"/>
          <a:pathLst>
            <a:path>
              <a:moveTo>
                <a:pt x="646822" y="0"/>
              </a:moveTo>
              <a:lnTo>
                <a:pt x="646822" y="3239698"/>
              </a:lnTo>
              <a:lnTo>
                <a:pt x="0" y="3239698"/>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A87C917-8756-41BB-95CF-137893B1AE24}">
      <dsp:nvSpPr>
        <dsp:cNvPr id="0" name=""/>
        <dsp:cNvSpPr/>
      </dsp:nvSpPr>
      <dsp:spPr>
        <a:xfrm>
          <a:off x="3744411" y="3600397"/>
          <a:ext cx="2028159"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30480" rIns="45720" bIns="3048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JO" sz="2400" kern="1200" smtClean="0">
              <a:effectLst>
                <a:outerShdw blurRad="38100" dist="38100" dir="2700000" algn="tl">
                  <a:srgbClr val="000000">
                    <a:alpha val="43137"/>
                  </a:srgbClr>
                </a:outerShdw>
              </a:effectLst>
            </a:rPr>
            <a:t>المعاينة والخبرة .</a:t>
          </a:r>
        </a:p>
        <a:p>
          <a:pPr lvl="0" algn="ctr" defTabSz="1155700" rtl="1">
            <a:lnSpc>
              <a:spcPct val="90000"/>
            </a:lnSpc>
            <a:spcBef>
              <a:spcPct val="0"/>
            </a:spcBef>
            <a:spcAft>
              <a:spcPct val="35000"/>
            </a:spcAft>
          </a:pPr>
          <a:endParaRPr lang="ar-JO" sz="2200" kern="1200" dirty="0">
            <a:effectLst>
              <a:outerShdw blurRad="38100" dist="38100" dir="2700000" algn="tl">
                <a:srgbClr val="000000">
                  <a:alpha val="43137"/>
                </a:srgbClr>
              </a:outerShdw>
            </a:effectLst>
          </a:endParaRPr>
        </a:p>
      </dsp:txBody>
      <dsp:txXfrm>
        <a:off x="3765496" y="3621482"/>
        <a:ext cx="1985989" cy="677734"/>
      </dsp:txXfrm>
    </dsp:sp>
    <dsp:sp modelId="{FF700F28-196F-4BE9-8B86-E67BD5FF77AD}">
      <dsp:nvSpPr>
        <dsp:cNvPr id="0" name=""/>
        <dsp:cNvSpPr/>
      </dsp:nvSpPr>
      <dsp:spPr>
        <a:xfrm>
          <a:off x="2814503" y="720651"/>
          <a:ext cx="3604890" cy="1871549"/>
        </a:xfrm>
        <a:custGeom>
          <a:avLst/>
          <a:gdLst/>
          <a:ahLst/>
          <a:cxnLst/>
          <a:rect l="0" t="0" r="0" b="0"/>
          <a:pathLst>
            <a:path>
              <a:moveTo>
                <a:pt x="3604890" y="0"/>
              </a:moveTo>
              <a:lnTo>
                <a:pt x="3604890" y="1871549"/>
              </a:lnTo>
              <a:lnTo>
                <a:pt x="0" y="1871549"/>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5931438-A5EF-47F8-9248-1DEB1D58FFF3}">
      <dsp:nvSpPr>
        <dsp:cNvPr id="0" name=""/>
        <dsp:cNvSpPr/>
      </dsp:nvSpPr>
      <dsp:spPr>
        <a:xfrm>
          <a:off x="792091" y="2232248"/>
          <a:ext cx="2022412"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1915" tIns="54610" rIns="81915" bIns="54610" numCol="1" spcCol="1270" anchor="ctr" anchorCtr="0">
          <a:noAutofit/>
        </a:bodyPr>
        <a:lstStyle/>
        <a:p>
          <a:pPr lvl="0" algn="ctr" defTabSz="1911350" rtl="1">
            <a:lnSpc>
              <a:spcPct val="90000"/>
            </a:lnSpc>
            <a:spcBef>
              <a:spcPct val="0"/>
            </a:spcBef>
            <a:spcAft>
              <a:spcPct val="35000"/>
            </a:spcAft>
          </a:pPr>
          <a:r>
            <a:rPr lang="ar-JO" sz="4300" kern="1200" smtClean="0">
              <a:effectLst>
                <a:outerShdw blurRad="38100" dist="38100" dir="2700000" algn="tl">
                  <a:srgbClr val="000000">
                    <a:alpha val="43137"/>
                  </a:srgbClr>
                </a:outerShdw>
              </a:effectLst>
            </a:rPr>
            <a:t>القرائن </a:t>
          </a:r>
          <a:endParaRPr lang="ar-JO" sz="4300" kern="1200" dirty="0">
            <a:effectLst>
              <a:outerShdw blurRad="38100" dist="38100" dir="2700000" algn="tl">
                <a:srgbClr val="000000">
                  <a:alpha val="43137"/>
                </a:srgbClr>
              </a:outerShdw>
            </a:effectLst>
          </a:endParaRPr>
        </a:p>
      </dsp:txBody>
      <dsp:txXfrm>
        <a:off x="813176" y="2253333"/>
        <a:ext cx="1980242" cy="677734"/>
      </dsp:txXfrm>
    </dsp:sp>
    <dsp:sp modelId="{2A5A19A6-DA72-4B2F-BF81-035FD111A5B9}">
      <dsp:nvSpPr>
        <dsp:cNvPr id="0" name=""/>
        <dsp:cNvSpPr/>
      </dsp:nvSpPr>
      <dsp:spPr>
        <a:xfrm>
          <a:off x="2794956" y="720651"/>
          <a:ext cx="3624437" cy="2807654"/>
        </a:xfrm>
        <a:custGeom>
          <a:avLst/>
          <a:gdLst/>
          <a:ahLst/>
          <a:cxnLst/>
          <a:rect l="0" t="0" r="0" b="0"/>
          <a:pathLst>
            <a:path>
              <a:moveTo>
                <a:pt x="3624437" y="0"/>
              </a:moveTo>
              <a:lnTo>
                <a:pt x="3624437" y="2807654"/>
              </a:lnTo>
              <a:lnTo>
                <a:pt x="0" y="2807654"/>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0179FD0-73D4-4D63-80CF-E5E6D646B937}">
      <dsp:nvSpPr>
        <dsp:cNvPr id="0" name=""/>
        <dsp:cNvSpPr/>
      </dsp:nvSpPr>
      <dsp:spPr>
        <a:xfrm>
          <a:off x="864092" y="3168354"/>
          <a:ext cx="1930863"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1915" tIns="54610" rIns="81915" bIns="54610" numCol="1" spcCol="1270" anchor="ctr" anchorCtr="0">
          <a:noAutofit/>
        </a:bodyPr>
        <a:lstStyle/>
        <a:p>
          <a:pPr lvl="0" algn="ctr" defTabSz="1911350" rtl="1">
            <a:lnSpc>
              <a:spcPct val="90000"/>
            </a:lnSpc>
            <a:spcBef>
              <a:spcPct val="0"/>
            </a:spcBef>
            <a:spcAft>
              <a:spcPct val="35000"/>
            </a:spcAft>
          </a:pPr>
          <a:r>
            <a:rPr lang="ar-JO" sz="4300" kern="1200" smtClean="0">
              <a:effectLst>
                <a:outerShdw blurRad="38100" dist="38100" dir="2700000" algn="tl">
                  <a:srgbClr val="000000">
                    <a:alpha val="43137"/>
                  </a:srgbClr>
                </a:outerShdw>
              </a:effectLst>
            </a:rPr>
            <a:t>الاقرار</a:t>
          </a:r>
          <a:endParaRPr lang="ar-JO" sz="4300" kern="1200" dirty="0">
            <a:effectLst>
              <a:outerShdw blurRad="38100" dist="38100" dir="2700000" algn="tl">
                <a:srgbClr val="000000">
                  <a:alpha val="43137"/>
                </a:srgbClr>
              </a:outerShdw>
            </a:effectLst>
          </a:endParaRPr>
        </a:p>
      </dsp:txBody>
      <dsp:txXfrm>
        <a:off x="885177" y="3189439"/>
        <a:ext cx="1888693" cy="677734"/>
      </dsp:txXfrm>
    </dsp:sp>
    <dsp:sp modelId="{F441A514-2B2C-4604-A5E6-8D54F8BC418B}">
      <dsp:nvSpPr>
        <dsp:cNvPr id="0" name=""/>
        <dsp:cNvSpPr/>
      </dsp:nvSpPr>
      <dsp:spPr>
        <a:xfrm>
          <a:off x="2814503" y="720651"/>
          <a:ext cx="3604890" cy="3743306"/>
        </a:xfrm>
        <a:custGeom>
          <a:avLst/>
          <a:gdLst/>
          <a:ahLst/>
          <a:cxnLst/>
          <a:rect l="0" t="0" r="0" b="0"/>
          <a:pathLst>
            <a:path>
              <a:moveTo>
                <a:pt x="3604890" y="0"/>
              </a:moveTo>
              <a:lnTo>
                <a:pt x="3604890" y="3743306"/>
              </a:lnTo>
              <a:lnTo>
                <a:pt x="0" y="3743306"/>
              </a:lnTo>
            </a:path>
          </a:pathLst>
        </a:custGeom>
        <a:noFill/>
        <a:ln w="55000" cap="flat" cmpd="thickThin"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D0C46B3-4C60-425F-9D32-EC0ABF067DCF}">
      <dsp:nvSpPr>
        <dsp:cNvPr id="0" name=""/>
        <dsp:cNvSpPr/>
      </dsp:nvSpPr>
      <dsp:spPr>
        <a:xfrm>
          <a:off x="792091" y="4104006"/>
          <a:ext cx="2022412" cy="71990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1915" tIns="54610" rIns="81915" bIns="54610" numCol="1" spcCol="1270" anchor="ctr" anchorCtr="0">
          <a:noAutofit/>
        </a:bodyPr>
        <a:lstStyle/>
        <a:p>
          <a:pPr lvl="0" algn="ctr" defTabSz="1911350" rtl="1">
            <a:lnSpc>
              <a:spcPct val="90000"/>
            </a:lnSpc>
            <a:spcBef>
              <a:spcPct val="0"/>
            </a:spcBef>
            <a:spcAft>
              <a:spcPct val="35000"/>
            </a:spcAft>
          </a:pPr>
          <a:r>
            <a:rPr lang="ar-JO" sz="4300" kern="1200" smtClean="0">
              <a:effectLst>
                <a:outerShdw blurRad="38100" dist="38100" dir="2700000" algn="tl">
                  <a:srgbClr val="000000">
                    <a:alpha val="43137"/>
                  </a:srgbClr>
                </a:outerShdw>
              </a:effectLst>
            </a:rPr>
            <a:t>اليمين </a:t>
          </a:r>
          <a:endParaRPr lang="ar-JO" sz="4300" kern="1200" dirty="0">
            <a:effectLst>
              <a:outerShdw blurRad="38100" dist="38100" dir="2700000" algn="tl">
                <a:srgbClr val="000000">
                  <a:alpha val="43137"/>
                </a:srgbClr>
              </a:outerShdw>
            </a:effectLst>
          </a:endParaRPr>
        </a:p>
      </dsp:txBody>
      <dsp:txXfrm>
        <a:off x="813176" y="4125091"/>
        <a:ext cx="1980242" cy="6777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C1B845-8A97-420B-AF85-3F1EDD8DD597}">
      <dsp:nvSpPr>
        <dsp:cNvPr id="0" name=""/>
        <dsp:cNvSpPr/>
      </dsp:nvSpPr>
      <dsp:spPr>
        <a:xfrm>
          <a:off x="4622214" y="1232631"/>
          <a:ext cx="3299073" cy="1649536"/>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lvl="0" algn="ctr" defTabSz="2222500" rtl="1">
            <a:lnSpc>
              <a:spcPct val="90000"/>
            </a:lnSpc>
            <a:spcBef>
              <a:spcPct val="0"/>
            </a:spcBef>
            <a:spcAft>
              <a:spcPct val="35000"/>
            </a:spcAft>
          </a:pPr>
          <a:r>
            <a:rPr lang="ar-JO" sz="5000" kern="1200" smtClean="0"/>
            <a:t>القرائن القانونية </a:t>
          </a:r>
          <a:endParaRPr lang="ar-JO" sz="5000" kern="1200" dirty="0"/>
        </a:p>
      </dsp:txBody>
      <dsp:txXfrm>
        <a:off x="4670527" y="1280944"/>
        <a:ext cx="3202447" cy="1552910"/>
      </dsp:txXfrm>
    </dsp:sp>
    <dsp:sp modelId="{E142B997-339F-49E9-8396-45E0C3DA4243}">
      <dsp:nvSpPr>
        <dsp:cNvPr id="0" name=""/>
        <dsp:cNvSpPr/>
      </dsp:nvSpPr>
      <dsp:spPr>
        <a:xfrm rot="12942401">
          <a:off x="3149835" y="1547079"/>
          <a:ext cx="1625128" cy="72158"/>
        </a:xfrm>
        <a:custGeom>
          <a:avLst/>
          <a:gdLst/>
          <a:ahLst/>
          <a:cxnLst/>
          <a:rect l="0" t="0" r="0" b="0"/>
          <a:pathLst>
            <a:path>
              <a:moveTo>
                <a:pt x="0" y="36079"/>
              </a:moveTo>
              <a:lnTo>
                <a:pt x="1625128" y="36079"/>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rtl="1">
            <a:lnSpc>
              <a:spcPct val="90000"/>
            </a:lnSpc>
            <a:spcBef>
              <a:spcPct val="0"/>
            </a:spcBef>
            <a:spcAft>
              <a:spcPct val="35000"/>
            </a:spcAft>
          </a:pPr>
          <a:endParaRPr lang="ar-JO" sz="600" kern="1200"/>
        </a:p>
      </dsp:txBody>
      <dsp:txXfrm rot="10800000">
        <a:off x="3921771" y="1542530"/>
        <a:ext cx="81256" cy="81256"/>
      </dsp:txXfrm>
    </dsp:sp>
    <dsp:sp modelId="{BD43CCF2-C948-4D50-9AB1-E9F6042C9529}">
      <dsp:nvSpPr>
        <dsp:cNvPr id="0" name=""/>
        <dsp:cNvSpPr/>
      </dsp:nvSpPr>
      <dsp:spPr>
        <a:xfrm>
          <a:off x="3512" y="284148"/>
          <a:ext cx="3299073" cy="1649536"/>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lvl="0" algn="ctr" defTabSz="2222500" rtl="1">
            <a:lnSpc>
              <a:spcPct val="90000"/>
            </a:lnSpc>
            <a:spcBef>
              <a:spcPct val="0"/>
            </a:spcBef>
            <a:spcAft>
              <a:spcPct val="35000"/>
            </a:spcAft>
          </a:pPr>
          <a:r>
            <a:rPr lang="ar-JO" sz="5000" kern="1200" smtClean="0"/>
            <a:t>القرائن القانونية البسيطة</a:t>
          </a:r>
          <a:endParaRPr lang="ar-JO" sz="5000" kern="1200" dirty="0"/>
        </a:p>
      </dsp:txBody>
      <dsp:txXfrm>
        <a:off x="51825" y="332461"/>
        <a:ext cx="3202447" cy="1552910"/>
      </dsp:txXfrm>
    </dsp:sp>
    <dsp:sp modelId="{D6AA8919-8988-4C21-92FC-E4446B5B7AA7}">
      <dsp:nvSpPr>
        <dsp:cNvPr id="0" name=""/>
        <dsp:cNvSpPr/>
      </dsp:nvSpPr>
      <dsp:spPr>
        <a:xfrm rot="8657599">
          <a:off x="3149835" y="2495562"/>
          <a:ext cx="1625128" cy="72158"/>
        </a:xfrm>
        <a:custGeom>
          <a:avLst/>
          <a:gdLst/>
          <a:ahLst/>
          <a:cxnLst/>
          <a:rect l="0" t="0" r="0" b="0"/>
          <a:pathLst>
            <a:path>
              <a:moveTo>
                <a:pt x="0" y="36079"/>
              </a:moveTo>
              <a:lnTo>
                <a:pt x="1625128" y="36079"/>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rtl="1">
            <a:lnSpc>
              <a:spcPct val="90000"/>
            </a:lnSpc>
            <a:spcBef>
              <a:spcPct val="0"/>
            </a:spcBef>
            <a:spcAft>
              <a:spcPct val="35000"/>
            </a:spcAft>
          </a:pPr>
          <a:endParaRPr lang="ar-JO" sz="600" kern="1200"/>
        </a:p>
      </dsp:txBody>
      <dsp:txXfrm rot="10800000">
        <a:off x="3921771" y="2491013"/>
        <a:ext cx="81256" cy="81256"/>
      </dsp:txXfrm>
    </dsp:sp>
    <dsp:sp modelId="{27FC229B-AC53-48C7-AB64-1BC630D29C68}">
      <dsp:nvSpPr>
        <dsp:cNvPr id="0" name=""/>
        <dsp:cNvSpPr/>
      </dsp:nvSpPr>
      <dsp:spPr>
        <a:xfrm>
          <a:off x="3512" y="2181115"/>
          <a:ext cx="3299073" cy="1649536"/>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lvl="0" algn="ctr" defTabSz="2222500" rtl="1">
            <a:lnSpc>
              <a:spcPct val="90000"/>
            </a:lnSpc>
            <a:spcBef>
              <a:spcPct val="0"/>
            </a:spcBef>
            <a:spcAft>
              <a:spcPct val="35000"/>
            </a:spcAft>
          </a:pPr>
          <a:r>
            <a:rPr lang="ar-JO" sz="5000" kern="1200" smtClean="0"/>
            <a:t>القرائن القانونية القاطعة</a:t>
          </a:r>
          <a:endParaRPr lang="ar-JO" sz="5000" kern="1200" dirty="0"/>
        </a:p>
      </dsp:txBody>
      <dsp:txXfrm>
        <a:off x="51825" y="2229428"/>
        <a:ext cx="3202447" cy="15529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4D6DCD-5D98-4521-97F7-C617425849D5}">
      <dsp:nvSpPr>
        <dsp:cNvPr id="0" name=""/>
        <dsp:cNvSpPr/>
      </dsp:nvSpPr>
      <dsp:spPr>
        <a:xfrm>
          <a:off x="4622214" y="1232631"/>
          <a:ext cx="3299073" cy="1649536"/>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kern="1200" smtClean="0">
              <a:effectLst/>
              <a:latin typeface="Simplified Arabic" panose="02020603050405020304" pitchFamily="18" charset="-78"/>
              <a:cs typeface="Simplified Arabic" panose="02020603050405020304" pitchFamily="18" charset="-78"/>
            </a:rPr>
            <a:t>الحكم</a:t>
          </a:r>
          <a:endParaRPr lang="ar-JO" sz="3600" b="1" kern="1200" dirty="0" smtClean="0">
            <a:effectLst/>
            <a:latin typeface="Simplified Arabic" panose="02020603050405020304" pitchFamily="18" charset="-78"/>
            <a:cs typeface="Simplified Arabic" panose="02020603050405020304" pitchFamily="18" charset="-78"/>
          </a:endParaRPr>
        </a:p>
      </dsp:txBody>
      <dsp:txXfrm>
        <a:off x="4670527" y="1280944"/>
        <a:ext cx="3202447" cy="1552910"/>
      </dsp:txXfrm>
    </dsp:sp>
    <dsp:sp modelId="{9E909F73-8AD2-4AAD-B498-9A76643DFB23}">
      <dsp:nvSpPr>
        <dsp:cNvPr id="0" name=""/>
        <dsp:cNvSpPr/>
      </dsp:nvSpPr>
      <dsp:spPr>
        <a:xfrm rot="12942401">
          <a:off x="3149835" y="1547079"/>
          <a:ext cx="1625128" cy="72158"/>
        </a:xfrm>
        <a:custGeom>
          <a:avLst/>
          <a:gdLst/>
          <a:ahLst/>
          <a:cxnLst/>
          <a:rect l="0" t="0" r="0" b="0"/>
          <a:pathLst>
            <a:path>
              <a:moveTo>
                <a:pt x="0" y="36079"/>
              </a:moveTo>
              <a:lnTo>
                <a:pt x="1625128" y="36079"/>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rtl="1">
            <a:lnSpc>
              <a:spcPct val="90000"/>
            </a:lnSpc>
            <a:spcBef>
              <a:spcPct val="0"/>
            </a:spcBef>
            <a:spcAft>
              <a:spcPct val="35000"/>
            </a:spcAft>
          </a:pPr>
          <a:endParaRPr lang="ar-JO" sz="600" kern="1200"/>
        </a:p>
      </dsp:txBody>
      <dsp:txXfrm rot="10800000">
        <a:off x="3921771" y="1542530"/>
        <a:ext cx="81256" cy="81256"/>
      </dsp:txXfrm>
    </dsp:sp>
    <dsp:sp modelId="{367F8DC2-B264-42FE-A6D9-F6913ED844A1}">
      <dsp:nvSpPr>
        <dsp:cNvPr id="0" name=""/>
        <dsp:cNvSpPr/>
      </dsp:nvSpPr>
      <dsp:spPr>
        <a:xfrm>
          <a:off x="3512" y="284148"/>
          <a:ext cx="3299073" cy="1649536"/>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kern="1200" dirty="0" smtClean="0">
              <a:effectLst/>
              <a:latin typeface="Simplified Arabic" panose="02020603050405020304" pitchFamily="18" charset="-78"/>
              <a:cs typeface="Simplified Arabic" panose="02020603050405020304" pitchFamily="18" charset="-78"/>
            </a:rPr>
            <a:t>الحكم النهائي</a:t>
          </a:r>
        </a:p>
      </dsp:txBody>
      <dsp:txXfrm>
        <a:off x="51825" y="332461"/>
        <a:ext cx="3202447" cy="1552910"/>
      </dsp:txXfrm>
    </dsp:sp>
    <dsp:sp modelId="{BDB91884-17EF-4F73-9039-DBF9A22145E7}">
      <dsp:nvSpPr>
        <dsp:cNvPr id="0" name=""/>
        <dsp:cNvSpPr/>
      </dsp:nvSpPr>
      <dsp:spPr>
        <a:xfrm rot="8657599">
          <a:off x="3149835" y="2495562"/>
          <a:ext cx="1625128" cy="72158"/>
        </a:xfrm>
        <a:custGeom>
          <a:avLst/>
          <a:gdLst/>
          <a:ahLst/>
          <a:cxnLst/>
          <a:rect l="0" t="0" r="0" b="0"/>
          <a:pathLst>
            <a:path>
              <a:moveTo>
                <a:pt x="0" y="36079"/>
              </a:moveTo>
              <a:lnTo>
                <a:pt x="1625128" y="36079"/>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rtl="1">
            <a:lnSpc>
              <a:spcPct val="90000"/>
            </a:lnSpc>
            <a:spcBef>
              <a:spcPct val="0"/>
            </a:spcBef>
            <a:spcAft>
              <a:spcPct val="35000"/>
            </a:spcAft>
          </a:pPr>
          <a:endParaRPr lang="ar-JO" sz="600" kern="1200"/>
        </a:p>
      </dsp:txBody>
      <dsp:txXfrm rot="10800000">
        <a:off x="3921771" y="2491013"/>
        <a:ext cx="81256" cy="81256"/>
      </dsp:txXfrm>
    </dsp:sp>
    <dsp:sp modelId="{E3F3F19A-20F0-4A4F-8C15-5EF11C35508E}">
      <dsp:nvSpPr>
        <dsp:cNvPr id="0" name=""/>
        <dsp:cNvSpPr/>
      </dsp:nvSpPr>
      <dsp:spPr>
        <a:xfrm>
          <a:off x="3512" y="2181115"/>
          <a:ext cx="3299073" cy="1649536"/>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JO" sz="3600" b="1" kern="1200" dirty="0" smtClean="0">
              <a:effectLst/>
              <a:latin typeface="Simplified Arabic" panose="02020603050405020304" pitchFamily="18" charset="-78"/>
              <a:cs typeface="Simplified Arabic" panose="02020603050405020304" pitchFamily="18" charset="-78"/>
            </a:rPr>
            <a:t>الحكم القطعي البات </a:t>
          </a:r>
          <a:endParaRPr lang="ar-JO" sz="3600" b="1" kern="1200" dirty="0">
            <a:effectLst/>
            <a:latin typeface="Simplified Arabic" panose="02020603050405020304" pitchFamily="18" charset="-78"/>
            <a:cs typeface="Simplified Arabic" panose="02020603050405020304" pitchFamily="18" charset="-78"/>
          </a:endParaRPr>
        </a:p>
      </dsp:txBody>
      <dsp:txXfrm>
        <a:off x="51825" y="2229428"/>
        <a:ext cx="3202447" cy="15529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99E174-3713-4609-BA95-233EAE07BD20}">
      <dsp:nvSpPr>
        <dsp:cNvPr id="0" name=""/>
        <dsp:cNvSpPr/>
      </dsp:nvSpPr>
      <dsp:spPr>
        <a:xfrm>
          <a:off x="2054380" y="959772"/>
          <a:ext cx="5794989" cy="1423357"/>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83820" rIns="125730" bIns="83820" numCol="1" spcCol="1270" anchor="ctr" anchorCtr="0">
          <a:noAutofit/>
        </a:bodyPr>
        <a:lstStyle/>
        <a:p>
          <a:pPr lvl="0" algn="ctr" defTabSz="2933700" rtl="1">
            <a:lnSpc>
              <a:spcPct val="90000"/>
            </a:lnSpc>
            <a:spcBef>
              <a:spcPct val="0"/>
            </a:spcBef>
            <a:spcAft>
              <a:spcPct val="35000"/>
            </a:spcAft>
          </a:pPr>
          <a:r>
            <a:rPr lang="ar-JO" sz="6600" b="1" kern="120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الحكم القطعي البات</a:t>
          </a:r>
          <a:r>
            <a:rPr lang="ar-JO" sz="66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66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2096069" y="1001461"/>
        <a:ext cx="5711611" cy="1339979"/>
      </dsp:txXfrm>
    </dsp:sp>
    <dsp:sp modelId="{B4BC4442-D7FD-42A0-A554-C6940FE6A228}">
      <dsp:nvSpPr>
        <dsp:cNvPr id="0" name=""/>
        <dsp:cNvSpPr/>
      </dsp:nvSpPr>
      <dsp:spPr>
        <a:xfrm>
          <a:off x="6688909" y="2383129"/>
          <a:ext cx="580961" cy="1129661"/>
        </a:xfrm>
        <a:custGeom>
          <a:avLst/>
          <a:gdLst/>
          <a:ahLst/>
          <a:cxnLst/>
          <a:rect l="0" t="0" r="0" b="0"/>
          <a:pathLst>
            <a:path>
              <a:moveTo>
                <a:pt x="580961" y="0"/>
              </a:moveTo>
              <a:lnTo>
                <a:pt x="580961" y="1129661"/>
              </a:lnTo>
              <a:lnTo>
                <a:pt x="0" y="1129661"/>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80E346-F697-4CDC-AB50-79B2D05ABAE8}">
      <dsp:nvSpPr>
        <dsp:cNvPr id="0" name=""/>
        <dsp:cNvSpPr/>
      </dsp:nvSpPr>
      <dsp:spPr>
        <a:xfrm>
          <a:off x="0" y="2739714"/>
          <a:ext cx="6688909" cy="154615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justLow"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اي الحكم الفاصل الذي تصدره المحكمة في خصومة معروضة على القضاء وتبت او تقطع به في درجتها الاعتيادية.</a:t>
          </a:r>
          <a:endParaRPr lang="ar-JO" sz="2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5285" y="2784999"/>
        <a:ext cx="6598339" cy="14555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99E174-3713-4609-BA95-233EAE07BD20}">
      <dsp:nvSpPr>
        <dsp:cNvPr id="0" name=""/>
        <dsp:cNvSpPr/>
      </dsp:nvSpPr>
      <dsp:spPr>
        <a:xfrm>
          <a:off x="2073735" y="237001"/>
          <a:ext cx="5849588" cy="1436767"/>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6205" tIns="77470" rIns="116205" bIns="77470" numCol="1" spcCol="1270" anchor="ctr" anchorCtr="0">
          <a:noAutofit/>
        </a:bodyPr>
        <a:lstStyle/>
        <a:p>
          <a:pPr lvl="0" algn="ctr" defTabSz="2711450" rtl="1">
            <a:lnSpc>
              <a:spcPct val="90000"/>
            </a:lnSpc>
            <a:spcBef>
              <a:spcPct val="0"/>
            </a:spcBef>
            <a:spcAft>
              <a:spcPct val="35000"/>
            </a:spcAft>
          </a:pPr>
          <a:r>
            <a:rPr lang="ar-JO" sz="61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الحكم القطعي النهائي:</a:t>
          </a:r>
          <a:endParaRPr lang="ar-JO" sz="61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2115816" y="279082"/>
        <a:ext cx="5765426" cy="1352605"/>
      </dsp:txXfrm>
    </dsp:sp>
    <dsp:sp modelId="{B4BC4442-D7FD-42A0-A554-C6940FE6A228}">
      <dsp:nvSpPr>
        <dsp:cNvPr id="0" name=""/>
        <dsp:cNvSpPr/>
      </dsp:nvSpPr>
      <dsp:spPr>
        <a:xfrm>
          <a:off x="6751930" y="1673768"/>
          <a:ext cx="586434" cy="1140304"/>
        </a:xfrm>
        <a:custGeom>
          <a:avLst/>
          <a:gdLst/>
          <a:ahLst/>
          <a:cxnLst/>
          <a:rect l="0" t="0" r="0" b="0"/>
          <a:pathLst>
            <a:path>
              <a:moveTo>
                <a:pt x="586434" y="0"/>
              </a:moveTo>
              <a:lnTo>
                <a:pt x="586434" y="1140304"/>
              </a:lnTo>
              <a:lnTo>
                <a:pt x="0" y="1140304"/>
              </a:lnTo>
            </a:path>
          </a:pathLst>
        </a:custGeom>
        <a:noFill/>
        <a:ln w="55000" cap="flat" cmpd="thickThin"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80E346-F697-4CDC-AB50-79B2D05ABAE8}">
      <dsp:nvSpPr>
        <dsp:cNvPr id="0" name=""/>
        <dsp:cNvSpPr/>
      </dsp:nvSpPr>
      <dsp:spPr>
        <a:xfrm>
          <a:off x="0" y="2033713"/>
          <a:ext cx="6751930" cy="1560720"/>
        </a:xfrm>
        <a:prstGeom prst="roundRect">
          <a:avLst>
            <a:gd name="adj" fmla="val 10000"/>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justLow" defTabSz="1111250" rtl="1">
            <a:lnSpc>
              <a:spcPct val="90000"/>
            </a:lnSpc>
            <a:spcBef>
              <a:spcPct val="0"/>
            </a:spcBef>
            <a:spcAft>
              <a:spcPct val="35000"/>
            </a:spcAft>
          </a:pPr>
          <a:r>
            <a:rPr lang="ar-JO" sz="25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وهو الحكم الذي استكمل جميع مراحل الطعن ووصل الى الدرجة النهائية ولم يعد قابلاً للطعن فيه بأي طريق من الطرق القانونية.</a:t>
          </a:r>
          <a:endParaRPr lang="ar-JO" sz="25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5712" y="2079425"/>
        <a:ext cx="6660506" cy="14692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1605DC-F6C0-4891-AC55-03FFDC2FFCFC}">
      <dsp:nvSpPr>
        <dsp:cNvPr id="0" name=""/>
        <dsp:cNvSpPr/>
      </dsp:nvSpPr>
      <dsp:spPr>
        <a:xfrm>
          <a:off x="7035518" y="-713145"/>
          <a:ext cx="5541091" cy="5541091"/>
        </a:xfrm>
        <a:prstGeom prst="blockArc">
          <a:avLst>
            <a:gd name="adj1" fmla="val 8100000"/>
            <a:gd name="adj2" fmla="val 13500000"/>
            <a:gd name="adj3" fmla="val 390"/>
          </a:avLst>
        </a:pr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B753E76-8F7B-49C4-9418-3C2C6F934D9C}">
      <dsp:nvSpPr>
        <dsp:cNvPr id="0" name=""/>
        <dsp:cNvSpPr/>
      </dsp:nvSpPr>
      <dsp:spPr>
        <a:xfrm>
          <a:off x="55988" y="411480"/>
          <a:ext cx="7296881" cy="822960"/>
        </a:xfrm>
        <a:prstGeom prst="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653225" bIns="114300" numCol="1" spcCol="1270" anchor="ctr" anchorCtr="0">
          <a:noAutofit/>
        </a:bodyPr>
        <a:lstStyle/>
        <a:p>
          <a:pPr lvl="0" algn="ctr" defTabSz="2000250" rtl="1">
            <a:lnSpc>
              <a:spcPct val="90000"/>
            </a:lnSpc>
            <a:spcBef>
              <a:spcPct val="0"/>
            </a:spcBef>
            <a:spcAft>
              <a:spcPct val="35000"/>
            </a:spcAft>
          </a:pPr>
          <a:r>
            <a:rPr lang="ar-JO" sz="4500" b="1" kern="1200" smtClean="0">
              <a:effectLst>
                <a:outerShdw blurRad="38100" dist="38100" dir="2700000" algn="tl">
                  <a:srgbClr val="000000">
                    <a:alpha val="43137"/>
                  </a:srgbClr>
                </a:outerShdw>
              </a:effectLst>
            </a:rPr>
            <a:t>ان الاقرار حجة كاملة على المقر</a:t>
          </a:r>
          <a:endParaRPr lang="ar-JO" sz="4500" b="1" kern="1200" dirty="0">
            <a:effectLst>
              <a:outerShdw blurRad="38100" dist="38100" dir="2700000" algn="tl">
                <a:srgbClr val="000000">
                  <a:alpha val="43137"/>
                </a:srgbClr>
              </a:outerShdw>
            </a:effectLst>
          </a:endParaRPr>
        </a:p>
      </dsp:txBody>
      <dsp:txXfrm>
        <a:off x="55988" y="411480"/>
        <a:ext cx="7296881" cy="822960"/>
      </dsp:txXfrm>
    </dsp:sp>
    <dsp:sp modelId="{53418F50-8B0B-4F80-BA1C-01E4EB24769B}">
      <dsp:nvSpPr>
        <dsp:cNvPr id="0" name=""/>
        <dsp:cNvSpPr/>
      </dsp:nvSpPr>
      <dsp:spPr>
        <a:xfrm>
          <a:off x="6838520" y="308610"/>
          <a:ext cx="1028700" cy="1028700"/>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27DCE79-1F7E-4547-A779-2AFF63FB4956}">
      <dsp:nvSpPr>
        <dsp:cNvPr id="0" name=""/>
        <dsp:cNvSpPr/>
      </dsp:nvSpPr>
      <dsp:spPr>
        <a:xfrm>
          <a:off x="55988" y="1645920"/>
          <a:ext cx="6997735" cy="822960"/>
        </a:xfrm>
        <a:prstGeom prst="rect">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653225" bIns="114300" numCol="1" spcCol="1270" anchor="ctr" anchorCtr="0">
          <a:noAutofit/>
        </a:bodyPr>
        <a:lstStyle/>
        <a:p>
          <a:pPr lvl="0" algn="ctr" defTabSz="2000250" rtl="1">
            <a:lnSpc>
              <a:spcPct val="90000"/>
            </a:lnSpc>
            <a:spcBef>
              <a:spcPct val="0"/>
            </a:spcBef>
            <a:spcAft>
              <a:spcPct val="35000"/>
            </a:spcAft>
          </a:pPr>
          <a:r>
            <a:rPr lang="ar-JO" sz="4500" b="1" kern="1200" smtClean="0">
              <a:effectLst>
                <a:outerShdw blurRad="38100" dist="38100" dir="2700000" algn="tl">
                  <a:srgbClr val="000000">
                    <a:alpha val="43137"/>
                  </a:srgbClr>
                </a:outerShdw>
              </a:effectLst>
            </a:rPr>
            <a:t>عدم جواز الرجوع عن الاقرار</a:t>
          </a:r>
          <a:endParaRPr lang="ar-JO" sz="4500" b="1" kern="1200" dirty="0">
            <a:effectLst>
              <a:outerShdw blurRad="38100" dist="38100" dir="2700000" algn="tl">
                <a:srgbClr val="000000">
                  <a:alpha val="43137"/>
                </a:srgbClr>
              </a:outerShdw>
            </a:effectLst>
          </a:endParaRPr>
        </a:p>
      </dsp:txBody>
      <dsp:txXfrm>
        <a:off x="55988" y="1645920"/>
        <a:ext cx="6997735" cy="822960"/>
      </dsp:txXfrm>
    </dsp:sp>
    <dsp:sp modelId="{223A7E85-E3F4-40D4-B83B-95826757BBA5}">
      <dsp:nvSpPr>
        <dsp:cNvPr id="0" name=""/>
        <dsp:cNvSpPr/>
      </dsp:nvSpPr>
      <dsp:spPr>
        <a:xfrm>
          <a:off x="6539374" y="1543049"/>
          <a:ext cx="1028700" cy="1028700"/>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88292522-2049-4A96-B68D-A0E35396CB2F}">
      <dsp:nvSpPr>
        <dsp:cNvPr id="0" name=""/>
        <dsp:cNvSpPr/>
      </dsp:nvSpPr>
      <dsp:spPr>
        <a:xfrm>
          <a:off x="55988" y="2880359"/>
          <a:ext cx="7296881" cy="822960"/>
        </a:xfrm>
        <a:prstGeom prst="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653225" bIns="114300" numCol="1" spcCol="1270" anchor="ctr" anchorCtr="0">
          <a:noAutofit/>
        </a:bodyPr>
        <a:lstStyle/>
        <a:p>
          <a:pPr lvl="0" algn="ctr" defTabSz="2000250" rtl="1">
            <a:lnSpc>
              <a:spcPct val="90000"/>
            </a:lnSpc>
            <a:spcBef>
              <a:spcPct val="0"/>
            </a:spcBef>
            <a:spcAft>
              <a:spcPct val="35000"/>
            </a:spcAft>
          </a:pPr>
          <a:r>
            <a:rPr lang="ar-JO" sz="4500" b="1" kern="1200" smtClean="0">
              <a:effectLst>
                <a:outerShdw blurRad="38100" dist="38100" dir="2700000" algn="tl">
                  <a:srgbClr val="000000">
                    <a:alpha val="43137"/>
                  </a:srgbClr>
                </a:outerShdw>
              </a:effectLst>
            </a:rPr>
            <a:t>عدم جواز تجزئة الاقرار</a:t>
          </a:r>
          <a:endParaRPr lang="ar-JO" sz="4500" b="1" kern="1200" dirty="0">
            <a:effectLst>
              <a:outerShdw blurRad="38100" dist="38100" dir="2700000" algn="tl">
                <a:srgbClr val="000000">
                  <a:alpha val="43137"/>
                </a:srgbClr>
              </a:outerShdw>
            </a:effectLst>
          </a:endParaRPr>
        </a:p>
      </dsp:txBody>
      <dsp:txXfrm>
        <a:off x="55988" y="2880359"/>
        <a:ext cx="7296881" cy="822960"/>
      </dsp:txXfrm>
    </dsp:sp>
    <dsp:sp modelId="{3E3B6EC3-58CA-4E2C-AADD-97251AB6124D}">
      <dsp:nvSpPr>
        <dsp:cNvPr id="0" name=""/>
        <dsp:cNvSpPr/>
      </dsp:nvSpPr>
      <dsp:spPr>
        <a:xfrm>
          <a:off x="6838520" y="2777490"/>
          <a:ext cx="1028700" cy="1028700"/>
        </a:xfrm>
        <a:prstGeom prst="ellipse">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F76CDB-8629-496B-8741-86CE952270BA}">
      <dsp:nvSpPr>
        <dsp:cNvPr id="0" name=""/>
        <dsp:cNvSpPr/>
      </dsp:nvSpPr>
      <dsp:spPr>
        <a:xfrm rot="16200000">
          <a:off x="1741161" y="-1740555"/>
          <a:ext cx="1589548" cy="5071872"/>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r" defTabSz="1111250" rtl="1">
            <a:lnSpc>
              <a:spcPct val="90000"/>
            </a:lnSpc>
            <a:spcBef>
              <a:spcPct val="0"/>
            </a:spcBef>
            <a:spcAft>
              <a:spcPct val="15000"/>
            </a:spcAft>
            <a:buChar char="••"/>
          </a:pPr>
          <a:r>
            <a:rPr lang="ar-JO" sz="2500" b="1" kern="1200" smtClean="0">
              <a:effectLst>
                <a:outerShdw blurRad="38100" dist="38100" dir="2700000" algn="tl">
                  <a:srgbClr val="000000">
                    <a:alpha val="43137"/>
                  </a:srgbClr>
                </a:outerShdw>
              </a:effectLst>
            </a:rPr>
            <a:t>اذا تضمن مجرد التسليم بكل ما يدعيه الخصم والاعتراف به دون اضافة او تعديل</a:t>
          </a:r>
          <a:endParaRPr lang="ar-JO" sz="2500" b="1" kern="1200" dirty="0">
            <a:effectLst>
              <a:outerShdw blurRad="38100" dist="38100" dir="2700000" algn="tl">
                <a:srgbClr val="000000">
                  <a:alpha val="43137"/>
                </a:srgbClr>
              </a:outerShdw>
            </a:effectLst>
          </a:endParaRPr>
        </a:p>
      </dsp:txBody>
      <dsp:txXfrm rot="5400000">
        <a:off x="77595" y="78201"/>
        <a:ext cx="4994277" cy="1434358"/>
      </dsp:txXfrm>
    </dsp:sp>
    <dsp:sp modelId="{AD60DDF7-DF3B-43DE-8E77-B022814C25A9}">
      <dsp:nvSpPr>
        <dsp:cNvPr id="0" name=""/>
        <dsp:cNvSpPr/>
      </dsp:nvSpPr>
      <dsp:spPr>
        <a:xfrm>
          <a:off x="5071872" y="60363"/>
          <a:ext cx="2852928" cy="1470034"/>
        </a:xfrm>
        <a:prstGeom prst="roundRect">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0020" tIns="80010" rIns="160020" bIns="80010" numCol="1" spcCol="1270" anchor="ctr" anchorCtr="0">
          <a:noAutofit/>
        </a:bodyPr>
        <a:lstStyle/>
        <a:p>
          <a:pPr lvl="0" algn="ctr" defTabSz="1866900" rtl="1">
            <a:lnSpc>
              <a:spcPct val="90000"/>
            </a:lnSpc>
            <a:spcBef>
              <a:spcPct val="0"/>
            </a:spcBef>
            <a:spcAft>
              <a:spcPct val="35000"/>
            </a:spcAft>
          </a:pPr>
          <a:r>
            <a:rPr lang="ar-JO" sz="4200" b="1" kern="1200" smtClean="0">
              <a:effectLst>
                <a:outerShdw blurRad="38100" dist="38100" dir="2700000" algn="tl">
                  <a:srgbClr val="000000">
                    <a:alpha val="43137"/>
                  </a:srgbClr>
                </a:outerShdw>
              </a:effectLst>
            </a:rPr>
            <a:t>الاقرار البسيط</a:t>
          </a:r>
          <a:endParaRPr lang="ar-JO" sz="4200" b="1" kern="1200" dirty="0">
            <a:effectLst>
              <a:outerShdw blurRad="38100" dist="38100" dir="2700000" algn="tl">
                <a:srgbClr val="000000">
                  <a:alpha val="43137"/>
                </a:srgbClr>
              </a:outerShdw>
            </a:effectLst>
          </a:endParaRPr>
        </a:p>
      </dsp:txBody>
      <dsp:txXfrm>
        <a:off x="5143633" y="132124"/>
        <a:ext cx="2709406" cy="1326512"/>
      </dsp:txXfrm>
    </dsp:sp>
    <dsp:sp modelId="{1EB4F68D-3B42-40E6-843B-E51526CA5EA4}">
      <dsp:nvSpPr>
        <dsp:cNvPr id="0" name=""/>
        <dsp:cNvSpPr/>
      </dsp:nvSpPr>
      <dsp:spPr>
        <a:xfrm rot="16200000">
          <a:off x="1741161" y="-51660"/>
          <a:ext cx="1589548" cy="5071872"/>
        </a:xfrm>
        <a:prstGeom prst="round2SameRect">
          <a:avLst/>
        </a:prstGeom>
        <a:solidFill>
          <a:schemeClr val="accent3">
            <a:tint val="40000"/>
            <a:alpha val="90000"/>
            <a:hueOff val="6385568"/>
            <a:satOff val="-26549"/>
            <a:lumOff val="-2243"/>
            <a:alphaOff val="0"/>
          </a:schemeClr>
        </a:solidFill>
        <a:ln w="9525" cap="flat" cmpd="sng" algn="ctr">
          <a:solidFill>
            <a:schemeClr val="accent3">
              <a:tint val="40000"/>
              <a:alpha val="90000"/>
              <a:hueOff val="6385568"/>
              <a:satOff val="-26549"/>
              <a:lumOff val="-2243"/>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r" defTabSz="1111250" rtl="1">
            <a:lnSpc>
              <a:spcPct val="90000"/>
            </a:lnSpc>
            <a:spcBef>
              <a:spcPct val="0"/>
            </a:spcBef>
            <a:spcAft>
              <a:spcPct val="15000"/>
            </a:spcAft>
            <a:buChar char="••"/>
          </a:pPr>
          <a:r>
            <a:rPr lang="ar-JO" sz="2500" b="1" kern="1200" smtClean="0">
              <a:effectLst>
                <a:outerShdw blurRad="38100" dist="38100" dir="2700000" algn="tl">
                  <a:srgbClr val="000000">
                    <a:alpha val="43137"/>
                  </a:srgbClr>
                </a:outerShdw>
              </a:effectLst>
            </a:rPr>
            <a:t>هو الاقرار الذي يعترف به المقر بالواقعة المدعى بها عليه ولكنه يقيدها بقيد معاصر لنشوئها من شأنه التعديل في اثارها.</a:t>
          </a:r>
          <a:endParaRPr lang="ar-JO" sz="2500" b="1" kern="1200" dirty="0">
            <a:effectLst>
              <a:outerShdw blurRad="38100" dist="38100" dir="2700000" algn="tl">
                <a:srgbClr val="000000">
                  <a:alpha val="43137"/>
                </a:srgbClr>
              </a:outerShdw>
            </a:effectLst>
          </a:endParaRPr>
        </a:p>
      </dsp:txBody>
      <dsp:txXfrm rot="5400000">
        <a:off x="77595" y="1767096"/>
        <a:ext cx="4994277" cy="1434358"/>
      </dsp:txXfrm>
    </dsp:sp>
    <dsp:sp modelId="{DCD7DF3A-819A-4E48-A559-EA2378892907}">
      <dsp:nvSpPr>
        <dsp:cNvPr id="0" name=""/>
        <dsp:cNvSpPr/>
      </dsp:nvSpPr>
      <dsp:spPr>
        <a:xfrm>
          <a:off x="5071872" y="1696803"/>
          <a:ext cx="2852928" cy="1574944"/>
        </a:xfrm>
        <a:prstGeom prst="roundRect">
          <a:avLst/>
        </a:prstGeom>
        <a:gradFill rotWithShape="0">
          <a:gsLst>
            <a:gs pos="0">
              <a:schemeClr val="accent3">
                <a:hueOff val="5812304"/>
                <a:satOff val="-18573"/>
                <a:lumOff val="-4706"/>
                <a:alphaOff val="0"/>
                <a:shade val="15000"/>
                <a:satMod val="180000"/>
              </a:schemeClr>
            </a:gs>
            <a:gs pos="50000">
              <a:schemeClr val="accent3">
                <a:hueOff val="5812304"/>
                <a:satOff val="-18573"/>
                <a:lumOff val="-4706"/>
                <a:alphaOff val="0"/>
                <a:shade val="45000"/>
                <a:satMod val="170000"/>
              </a:schemeClr>
            </a:gs>
            <a:gs pos="70000">
              <a:schemeClr val="accent3">
                <a:hueOff val="5812304"/>
                <a:satOff val="-18573"/>
                <a:lumOff val="-4706"/>
                <a:alphaOff val="0"/>
                <a:tint val="99000"/>
                <a:shade val="65000"/>
                <a:satMod val="155000"/>
              </a:schemeClr>
            </a:gs>
            <a:gs pos="100000">
              <a:schemeClr val="accent3">
                <a:hueOff val="5812304"/>
                <a:satOff val="-18573"/>
                <a:lumOff val="-470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0020" tIns="80010" rIns="160020" bIns="80010" numCol="1" spcCol="1270" anchor="ctr" anchorCtr="0">
          <a:noAutofit/>
        </a:bodyPr>
        <a:lstStyle/>
        <a:p>
          <a:pPr lvl="0" algn="ctr" defTabSz="1866900" rtl="1">
            <a:lnSpc>
              <a:spcPct val="90000"/>
            </a:lnSpc>
            <a:spcBef>
              <a:spcPct val="0"/>
            </a:spcBef>
            <a:spcAft>
              <a:spcPct val="35000"/>
            </a:spcAft>
          </a:pPr>
          <a:r>
            <a:rPr lang="ar-JO" sz="4200" b="1" kern="1200" smtClean="0">
              <a:effectLst>
                <a:outerShdw blurRad="38100" dist="38100" dir="2700000" algn="tl">
                  <a:srgbClr val="000000">
                    <a:alpha val="43137"/>
                  </a:srgbClr>
                </a:outerShdw>
              </a:effectLst>
            </a:rPr>
            <a:t>الاقرار الموصوف</a:t>
          </a:r>
          <a:endParaRPr lang="ar-JO" sz="4200" b="1" kern="1200" dirty="0">
            <a:effectLst>
              <a:outerShdw blurRad="38100" dist="38100" dir="2700000" algn="tl">
                <a:srgbClr val="000000">
                  <a:alpha val="43137"/>
                </a:srgbClr>
              </a:outerShdw>
            </a:effectLst>
          </a:endParaRPr>
        </a:p>
      </dsp:txBody>
      <dsp:txXfrm>
        <a:off x="5148754" y="1773685"/>
        <a:ext cx="2699164" cy="1421180"/>
      </dsp:txXfrm>
    </dsp:sp>
    <dsp:sp modelId="{C8107565-5EB8-46EB-A6A0-648BF24F5D84}">
      <dsp:nvSpPr>
        <dsp:cNvPr id="0" name=""/>
        <dsp:cNvSpPr/>
      </dsp:nvSpPr>
      <dsp:spPr>
        <a:xfrm rot="16200000">
          <a:off x="1741161" y="1637235"/>
          <a:ext cx="1589548" cy="5071872"/>
        </a:xfrm>
        <a:prstGeom prst="round2SameRect">
          <a:avLst/>
        </a:prstGeom>
        <a:solidFill>
          <a:schemeClr val="accent3">
            <a:tint val="40000"/>
            <a:alpha val="90000"/>
            <a:hueOff val="12771136"/>
            <a:satOff val="-53098"/>
            <a:lumOff val="-4485"/>
            <a:alphaOff val="0"/>
          </a:schemeClr>
        </a:solidFill>
        <a:ln w="9525" cap="flat" cmpd="sng" algn="ctr">
          <a:solidFill>
            <a:schemeClr val="accent3">
              <a:tint val="40000"/>
              <a:alpha val="90000"/>
              <a:hueOff val="12771136"/>
              <a:satOff val="-53098"/>
              <a:lumOff val="-4485"/>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r" defTabSz="1111250" rtl="1">
            <a:lnSpc>
              <a:spcPct val="90000"/>
            </a:lnSpc>
            <a:spcBef>
              <a:spcPct val="0"/>
            </a:spcBef>
            <a:spcAft>
              <a:spcPct val="15000"/>
            </a:spcAft>
            <a:buChar char="••"/>
          </a:pPr>
          <a:r>
            <a:rPr lang="ar-JO" sz="2500" b="1" kern="1200" smtClean="0">
              <a:effectLst>
                <a:outerShdw blurRad="38100" dist="38100" dir="2700000" algn="tl">
                  <a:srgbClr val="000000">
                    <a:alpha val="43137"/>
                  </a:srgbClr>
                </a:outerShdw>
              </a:effectLst>
            </a:rPr>
            <a:t>هو الاقرار الذي يعترف فيه الخصم بالواقعة المدعى بها ثم يضيف عليها واقعة اخرى لاحقة من شأنها التأثير او التقليل من نتائج الواقعة الاولى </a:t>
          </a:r>
          <a:endParaRPr lang="ar-JO" sz="2500" b="1" kern="1200" dirty="0">
            <a:effectLst>
              <a:outerShdw blurRad="38100" dist="38100" dir="2700000" algn="tl">
                <a:srgbClr val="000000">
                  <a:alpha val="43137"/>
                </a:srgbClr>
              </a:outerShdw>
            </a:effectLst>
          </a:endParaRPr>
        </a:p>
      </dsp:txBody>
      <dsp:txXfrm rot="5400000">
        <a:off x="77595" y="3455992"/>
        <a:ext cx="4994277" cy="1434358"/>
      </dsp:txXfrm>
    </dsp:sp>
    <dsp:sp modelId="{421B20BC-F642-4BB5-8998-EC284D726650}">
      <dsp:nvSpPr>
        <dsp:cNvPr id="0" name=""/>
        <dsp:cNvSpPr/>
      </dsp:nvSpPr>
      <dsp:spPr>
        <a:xfrm>
          <a:off x="5071872" y="3465186"/>
          <a:ext cx="2852928" cy="1415969"/>
        </a:xfrm>
        <a:prstGeom prst="roundRect">
          <a:avLst/>
        </a:prstGeom>
        <a:gradFill rotWithShape="0">
          <a:gsLst>
            <a:gs pos="0">
              <a:schemeClr val="accent3">
                <a:hueOff val="11624607"/>
                <a:satOff val="-37145"/>
                <a:lumOff val="-9412"/>
                <a:alphaOff val="0"/>
                <a:shade val="15000"/>
                <a:satMod val="180000"/>
              </a:schemeClr>
            </a:gs>
            <a:gs pos="50000">
              <a:schemeClr val="accent3">
                <a:hueOff val="11624607"/>
                <a:satOff val="-37145"/>
                <a:lumOff val="-9412"/>
                <a:alphaOff val="0"/>
                <a:shade val="45000"/>
                <a:satMod val="170000"/>
              </a:schemeClr>
            </a:gs>
            <a:gs pos="70000">
              <a:schemeClr val="accent3">
                <a:hueOff val="11624607"/>
                <a:satOff val="-37145"/>
                <a:lumOff val="-9412"/>
                <a:alphaOff val="0"/>
                <a:tint val="99000"/>
                <a:shade val="65000"/>
                <a:satMod val="155000"/>
              </a:schemeClr>
            </a:gs>
            <a:gs pos="100000">
              <a:schemeClr val="accent3">
                <a:hueOff val="11624607"/>
                <a:satOff val="-37145"/>
                <a:lumOff val="-9412"/>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0020" tIns="80010" rIns="160020" bIns="80010" numCol="1" spcCol="1270" anchor="ctr" anchorCtr="0">
          <a:noAutofit/>
        </a:bodyPr>
        <a:lstStyle/>
        <a:p>
          <a:pPr lvl="0" algn="ctr" defTabSz="1866900" rtl="1">
            <a:lnSpc>
              <a:spcPct val="90000"/>
            </a:lnSpc>
            <a:spcBef>
              <a:spcPct val="0"/>
            </a:spcBef>
            <a:spcAft>
              <a:spcPct val="35000"/>
            </a:spcAft>
          </a:pPr>
          <a:r>
            <a:rPr lang="ar-JO" sz="4200" b="1" kern="1200" smtClean="0">
              <a:effectLst>
                <a:outerShdw blurRad="38100" dist="38100" dir="2700000" algn="tl">
                  <a:srgbClr val="000000">
                    <a:alpha val="43137"/>
                  </a:srgbClr>
                </a:outerShdw>
              </a:effectLst>
            </a:rPr>
            <a:t>الاقرار المركب</a:t>
          </a:r>
          <a:endParaRPr lang="ar-JO" sz="4200" b="1" kern="1200" dirty="0">
            <a:effectLst>
              <a:outerShdw blurRad="38100" dist="38100" dir="2700000" algn="tl">
                <a:srgbClr val="000000">
                  <a:alpha val="43137"/>
                </a:srgbClr>
              </a:outerShdw>
            </a:effectLst>
          </a:endParaRPr>
        </a:p>
      </dsp:txBody>
      <dsp:txXfrm>
        <a:off x="5140994" y="3534308"/>
        <a:ext cx="2714684" cy="127772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30</a:t>
            </a:fld>
            <a:endParaRPr lang="en-US" altLang="en-US" dirty="0"/>
          </a:p>
        </p:txBody>
      </p:sp>
    </p:spTree>
    <p:extLst>
      <p:ext uri="{BB962C8B-B14F-4D97-AF65-F5344CB8AC3E}">
        <p14:creationId xmlns:p14="http://schemas.microsoft.com/office/powerpoint/2010/main" val="523278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33</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78F7A244-E7D2-4750-9269-0CF0E7C3D7A9}" type="datetime1">
              <a:rPr lang="en-US" smtClean="0"/>
              <a:t>2/10/2019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C9B2D8D6-7BE2-41CB-BE7E-B79BA560A517}"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AF4916E-4DBA-4CFA-A601-3439BB3EA4BD}"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63291CD7-5616-47C3-97E3-7917AAE4E20E}"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BFAE204-6992-4C5A-B8E8-8A45F800103C}" type="datetime1">
              <a:rPr lang="en-US" smtClean="0"/>
              <a:t>2/10/2019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23C470EA-2A26-4289-AE37-1C166D248045}"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444CC334-2FC5-49E6-B02A-29F8284331B0}" type="datetime1">
              <a:rPr lang="en-US" smtClean="0"/>
              <a:t>2/10/2019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30ABA71C-A0B6-4876-843D-970C6A8DEC59}" type="datetime1">
              <a:rPr lang="en-US" smtClean="0"/>
              <a:t>2/10/2019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125CBA29-8D0F-43B6-B450-F29DBAC7C688}" type="datetime1">
              <a:rPr lang="en-US" smtClean="0"/>
              <a:t>2/10/2019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BD58BE47-A07F-438D-BE8B-8A23B5ED39D5}"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E1F8599E-CA11-4710-A309-DC64067DABEE}" type="datetime1">
              <a:rPr lang="en-US" smtClean="0"/>
              <a:t>2/10/2019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CA67A6D1-6B0F-4742-BF51-95E1416EB873}" type="datetime1">
              <a:rPr lang="en-US" smtClean="0"/>
              <a:t>2/10/2019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3600" dirty="0" smtClean="0">
                <a:solidFill>
                  <a:srgbClr val="FFFF00"/>
                </a:solidFill>
                <a:effectLst/>
                <a:latin typeface="Simplified Arabic" panose="02020603050405020304" pitchFamily="18" charset="-78"/>
                <a:cs typeface="Simplified Arabic" panose="02020603050405020304" pitchFamily="18" charset="-78"/>
              </a:rPr>
              <a:t>أدلة الاثبات: القرائن والاقرار</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القرائن القانونية البسيطة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56873" y="1143000"/>
            <a:ext cx="7924800" cy="4114800"/>
          </a:xfrm>
          <a:prstGeom prst="rect">
            <a:avLst/>
          </a:prstGeom>
        </p:spPr>
        <p:txBody>
          <a:bodyPr>
            <a:no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هي القرائن التي يجوز نقضها بالدليل العكسي.</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يحق لأطراف الخصومة اثبات عكس ما افترضه المشرع .</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الاصل في القرائن القانونية انها بسيطة الا اذا نص القانون على عدم جواز اثبات عكسها فتكون قرينة قاطعة.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spTree>
    <p:extLst>
      <p:ext uri="{BB962C8B-B14F-4D97-AF65-F5344CB8AC3E}">
        <p14:creationId xmlns:p14="http://schemas.microsoft.com/office/powerpoint/2010/main" val="3506123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3568" y="260647"/>
            <a:ext cx="7924800" cy="4824537"/>
          </a:xfrm>
          <a:prstGeom prst="rect">
            <a:avLst/>
          </a:prstGeom>
        </p:spPr>
        <p:txBody>
          <a:bodyPr>
            <a:no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الامثلة على القرائن القانونية البسيطة ما نص عليه القانون المدني في المادة 166 والتي تفترض في العقود وجود منفعة مشروعة ما لم يقم الدليل على غير ذلك.</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كذلك ما ورد في نص المادة 1189 من ذات القانون التي تفترض ان الحيازة بذاتها قرينة على الملكية ما لم يثبت غير ذلك.</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12764376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rtl="1"/>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القرائن القانونية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القاطعة</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3568" y="797848"/>
            <a:ext cx="7924800" cy="4114800"/>
          </a:xfrm>
          <a:prstGeom prst="rect">
            <a:avLst/>
          </a:prstGeom>
        </p:spPr>
        <p:txBody>
          <a:bodyPr>
            <a:normAutofit lnSpcReduction="10000"/>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هي القرائن التي لا يمكن نقض دلالتها بإثبات العكس مطلقاً وبأي دليل من ادلة الاثبات حتى لو كان هذا الدليل اقراراً او يميناً.</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وضعت هذه القرائن لحماية المصلحة العامة ومن امثلتها الاحكام التي حازت الدرجة القطعية.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12655927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حجية الاحكام التي حازت الدرجة القطعية </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الحكم هو القرار النهائي الذي تنتهي به الدعوى ويعد حجة فيما بفصل فيه بوصفه حقيقة قضائية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24144625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endParaRPr lang="ar-JO"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26263951"/>
              </p:ext>
            </p:extLst>
          </p:nvPr>
        </p:nvGraphicFramePr>
        <p:xfrm>
          <a:off x="609600" y="838200"/>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42840303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2F4D6DCD-5D98-4521-97F7-C617425849D5}"/>
                                            </p:graphicEl>
                                          </p:spTgt>
                                        </p:tgtEl>
                                        <p:attrNameLst>
                                          <p:attrName>style.visibility</p:attrName>
                                        </p:attrNameLst>
                                      </p:cBhvr>
                                      <p:to>
                                        <p:strVal val="visible"/>
                                      </p:to>
                                    </p:set>
                                    <p:anim calcmode="lin" valueType="num">
                                      <p:cBhvr additive="base">
                                        <p:cTn id="7" dur="500" fill="hold"/>
                                        <p:tgtEl>
                                          <p:spTgt spid="4">
                                            <p:graphicEl>
                                              <a:dgm id="{2F4D6DCD-5D98-4521-97F7-C617425849D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2F4D6DCD-5D98-4521-97F7-C617425849D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9E909F73-8AD2-4AAD-B498-9A76643DFB23}"/>
                                            </p:graphicEl>
                                          </p:spTgt>
                                        </p:tgtEl>
                                        <p:attrNameLst>
                                          <p:attrName>style.visibility</p:attrName>
                                        </p:attrNameLst>
                                      </p:cBhvr>
                                      <p:to>
                                        <p:strVal val="visible"/>
                                      </p:to>
                                    </p:set>
                                    <p:anim calcmode="lin" valueType="num">
                                      <p:cBhvr additive="base">
                                        <p:cTn id="13" dur="500" fill="hold"/>
                                        <p:tgtEl>
                                          <p:spTgt spid="4">
                                            <p:graphicEl>
                                              <a:dgm id="{9E909F73-8AD2-4AAD-B498-9A76643DFB23}"/>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9E909F73-8AD2-4AAD-B498-9A76643DFB23}"/>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367F8DC2-B264-42FE-A6D9-F6913ED844A1}"/>
                                            </p:graphicEl>
                                          </p:spTgt>
                                        </p:tgtEl>
                                        <p:attrNameLst>
                                          <p:attrName>style.visibility</p:attrName>
                                        </p:attrNameLst>
                                      </p:cBhvr>
                                      <p:to>
                                        <p:strVal val="visible"/>
                                      </p:to>
                                    </p:set>
                                    <p:anim calcmode="lin" valueType="num">
                                      <p:cBhvr additive="base">
                                        <p:cTn id="17" dur="500" fill="hold"/>
                                        <p:tgtEl>
                                          <p:spTgt spid="4">
                                            <p:graphicEl>
                                              <a:dgm id="{367F8DC2-B264-42FE-A6D9-F6913ED844A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367F8DC2-B264-42FE-A6D9-F6913ED844A1}"/>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graphicEl>
                                              <a:dgm id="{BDB91884-17EF-4F73-9039-DBF9A22145E7}"/>
                                            </p:graphicEl>
                                          </p:spTgt>
                                        </p:tgtEl>
                                        <p:attrNameLst>
                                          <p:attrName>style.visibility</p:attrName>
                                        </p:attrNameLst>
                                      </p:cBhvr>
                                      <p:to>
                                        <p:strVal val="visible"/>
                                      </p:to>
                                    </p:set>
                                    <p:anim calcmode="lin" valueType="num">
                                      <p:cBhvr additive="base">
                                        <p:cTn id="23" dur="500" fill="hold"/>
                                        <p:tgtEl>
                                          <p:spTgt spid="4">
                                            <p:graphicEl>
                                              <a:dgm id="{BDB91884-17EF-4F73-9039-DBF9A22145E7}"/>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BDB91884-17EF-4F73-9039-DBF9A22145E7}"/>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E3F3F19A-20F0-4A4F-8C15-5EF11C35508E}"/>
                                            </p:graphicEl>
                                          </p:spTgt>
                                        </p:tgtEl>
                                        <p:attrNameLst>
                                          <p:attrName>style.visibility</p:attrName>
                                        </p:attrNameLst>
                                      </p:cBhvr>
                                      <p:to>
                                        <p:strVal val="visible"/>
                                      </p:to>
                                    </p:set>
                                    <p:anim calcmode="lin" valueType="num">
                                      <p:cBhvr additive="base">
                                        <p:cTn id="27" dur="500" fill="hold"/>
                                        <p:tgtEl>
                                          <p:spTgt spid="4">
                                            <p:graphicEl>
                                              <a:dgm id="{E3F3F19A-20F0-4A4F-8C15-5EF11C35508E}"/>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E3F3F19A-20F0-4A4F-8C15-5EF11C35508E}"/>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2410941154"/>
              </p:ext>
            </p:extLst>
          </p:nvPr>
        </p:nvGraphicFramePr>
        <p:xfrm>
          <a:off x="683568" y="188640"/>
          <a:ext cx="7850832" cy="5526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spTree>
    <p:extLst>
      <p:ext uri="{BB962C8B-B14F-4D97-AF65-F5344CB8AC3E}">
        <p14:creationId xmlns:p14="http://schemas.microsoft.com/office/powerpoint/2010/main" val="34078740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E199E174-3713-4609-BA95-233EAE07BD20}"/>
                                            </p:graphicEl>
                                          </p:spTgt>
                                        </p:tgtEl>
                                        <p:attrNameLst>
                                          <p:attrName>style.visibility</p:attrName>
                                        </p:attrNameLst>
                                      </p:cBhvr>
                                      <p:to>
                                        <p:strVal val="visible"/>
                                      </p:to>
                                    </p:set>
                                    <p:anim calcmode="lin" valueType="num">
                                      <p:cBhvr additive="base">
                                        <p:cTn id="7" dur="500" fill="hold"/>
                                        <p:tgtEl>
                                          <p:spTgt spid="4">
                                            <p:graphicEl>
                                              <a:dgm id="{E199E174-3713-4609-BA95-233EAE07BD2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E199E174-3713-4609-BA95-233EAE07BD20}"/>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B4BC4442-D7FD-42A0-A554-C6940FE6A228}"/>
                                            </p:graphicEl>
                                          </p:spTgt>
                                        </p:tgtEl>
                                        <p:attrNameLst>
                                          <p:attrName>style.visibility</p:attrName>
                                        </p:attrNameLst>
                                      </p:cBhvr>
                                      <p:to>
                                        <p:strVal val="visible"/>
                                      </p:to>
                                    </p:set>
                                    <p:anim calcmode="lin" valueType="num">
                                      <p:cBhvr additive="base">
                                        <p:cTn id="13" dur="500" fill="hold"/>
                                        <p:tgtEl>
                                          <p:spTgt spid="4">
                                            <p:graphicEl>
                                              <a:dgm id="{B4BC4442-D7FD-42A0-A554-C6940FE6A228}"/>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B4BC4442-D7FD-42A0-A554-C6940FE6A228}"/>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A780E346-F697-4CDC-AB50-79B2D05ABAE8}"/>
                                            </p:graphicEl>
                                          </p:spTgt>
                                        </p:tgtEl>
                                        <p:attrNameLst>
                                          <p:attrName>style.visibility</p:attrName>
                                        </p:attrNameLst>
                                      </p:cBhvr>
                                      <p:to>
                                        <p:strVal val="visible"/>
                                      </p:to>
                                    </p:set>
                                    <p:anim calcmode="lin" valueType="num">
                                      <p:cBhvr additive="base">
                                        <p:cTn id="17" dur="500" fill="hold"/>
                                        <p:tgtEl>
                                          <p:spTgt spid="4">
                                            <p:graphicEl>
                                              <a:dgm id="{A780E346-F697-4CDC-AB50-79B2D05ABAE8}"/>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A780E346-F697-4CDC-AB50-79B2D05ABAE8}"/>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pPr algn="just" rtl="1"/>
            <a:endParaRPr lang="ar-JO"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001748989"/>
              </p:ext>
            </p:extLst>
          </p:nvPr>
        </p:nvGraphicFramePr>
        <p:xfrm>
          <a:off x="756873" y="1066800"/>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27421191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E199E174-3713-4609-BA95-233EAE07BD20}"/>
                                            </p:graphicEl>
                                          </p:spTgt>
                                        </p:tgtEl>
                                        <p:attrNameLst>
                                          <p:attrName>style.visibility</p:attrName>
                                        </p:attrNameLst>
                                      </p:cBhvr>
                                      <p:to>
                                        <p:strVal val="visible"/>
                                      </p:to>
                                    </p:set>
                                    <p:anim calcmode="lin" valueType="num">
                                      <p:cBhvr additive="base">
                                        <p:cTn id="7" dur="500" fill="hold"/>
                                        <p:tgtEl>
                                          <p:spTgt spid="4">
                                            <p:graphicEl>
                                              <a:dgm id="{E199E174-3713-4609-BA95-233EAE07BD2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E199E174-3713-4609-BA95-233EAE07BD20}"/>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B4BC4442-D7FD-42A0-A554-C6940FE6A228}"/>
                                            </p:graphicEl>
                                          </p:spTgt>
                                        </p:tgtEl>
                                        <p:attrNameLst>
                                          <p:attrName>style.visibility</p:attrName>
                                        </p:attrNameLst>
                                      </p:cBhvr>
                                      <p:to>
                                        <p:strVal val="visible"/>
                                      </p:to>
                                    </p:set>
                                    <p:anim calcmode="lin" valueType="num">
                                      <p:cBhvr additive="base">
                                        <p:cTn id="13" dur="500" fill="hold"/>
                                        <p:tgtEl>
                                          <p:spTgt spid="4">
                                            <p:graphicEl>
                                              <a:dgm id="{B4BC4442-D7FD-42A0-A554-C6940FE6A228}"/>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B4BC4442-D7FD-42A0-A554-C6940FE6A228}"/>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A780E346-F697-4CDC-AB50-79B2D05ABAE8}"/>
                                            </p:graphicEl>
                                          </p:spTgt>
                                        </p:tgtEl>
                                        <p:attrNameLst>
                                          <p:attrName>style.visibility</p:attrName>
                                        </p:attrNameLst>
                                      </p:cBhvr>
                                      <p:to>
                                        <p:strVal val="visible"/>
                                      </p:to>
                                    </p:set>
                                    <p:anim calcmode="lin" valueType="num">
                                      <p:cBhvr additive="base">
                                        <p:cTn id="17" dur="500" fill="hold"/>
                                        <p:tgtEl>
                                          <p:spTgt spid="4">
                                            <p:graphicEl>
                                              <a:dgm id="{A780E346-F697-4CDC-AB50-79B2D05ABAE8}"/>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A780E346-F697-4CDC-AB50-79B2D05ABAE8}"/>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3568" y="188640"/>
            <a:ext cx="7924800" cy="5754960"/>
          </a:xfrm>
          <a:prstGeom prst="rect">
            <a:avLst/>
          </a:prstGeom>
        </p:spPr>
        <p:txBody>
          <a:bodyPr>
            <a:normAutofit fontScale="92500"/>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جعل قانون البينات في المادة 40 منه حجية الاحكام</a:t>
            </a: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التي حازت الدرجة القطعية من القرائن القانونية القاطعة المتعلقة بالنظام العام والتي يجوز للمحكمة ان تأخذ بها من تلقاء نفسها ، فنصت المادة على :</a:t>
            </a:r>
          </a:p>
          <a:p>
            <a:pPr lvl="1"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الاحكام التي حازت الدرجة القطعية تكون حجة بما فصلت فيه من الحقوق ولا يجوز قبول دليل ينقض هذه القرينة.»</a:t>
            </a: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10468585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6808"/>
            <a:ext cx="7924800" cy="1143000"/>
          </a:xfrm>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شروط الدفع بحجية الاحكام القضائية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539552" y="1196752"/>
            <a:ext cx="7924800" cy="4114800"/>
          </a:xfrm>
          <a:prstGeom prst="rect">
            <a:avLst/>
          </a:prstGeom>
        </p:spPr>
        <p:txBody>
          <a:bodyPr>
            <a:normAutofit/>
          </a:bodyPr>
          <a:lstStyle/>
          <a:p>
            <a:pPr algn="just" rtl="1">
              <a:lnSpc>
                <a:spcPct val="150000"/>
              </a:lnSpc>
              <a:buFont typeface="+mj-lt"/>
              <a:buAutoNum type="arabicParenR"/>
            </a:pPr>
            <a:r>
              <a:rPr lang="ar-JO" sz="3600" b="1" dirty="0" smtClean="0">
                <a:solidFill>
                  <a:srgbClr val="FFFF00"/>
                </a:solidFill>
                <a:latin typeface="Simplified Arabic" panose="02020603050405020304" pitchFamily="18" charset="-78"/>
                <a:cs typeface="Simplified Arabic" panose="02020603050405020304" pitchFamily="18" charset="-78"/>
              </a:rPr>
              <a:t> ان تتوافر في الحكم الشروط الشكلية لصحته. </a:t>
            </a:r>
          </a:p>
          <a:p>
            <a:pPr algn="just" rtl="1">
              <a:lnSpc>
                <a:spcPct val="150000"/>
              </a:lnSpc>
              <a:buFont typeface="+mj-lt"/>
              <a:buAutoNum type="arabicParenR"/>
            </a:pPr>
            <a:r>
              <a:rPr lang="ar-JO" sz="3600" b="1" dirty="0" smtClean="0">
                <a:solidFill>
                  <a:srgbClr val="FFFF00"/>
                </a:solidFill>
                <a:latin typeface="Simplified Arabic" panose="02020603050405020304" pitchFamily="18" charset="-78"/>
                <a:cs typeface="Simplified Arabic" panose="02020603050405020304" pitchFamily="18" charset="-78"/>
              </a:rPr>
              <a:t>اتحاد الخصوم</a:t>
            </a:r>
          </a:p>
          <a:p>
            <a:pPr algn="just" rtl="1">
              <a:lnSpc>
                <a:spcPct val="150000"/>
              </a:lnSpc>
              <a:buFont typeface="+mj-lt"/>
              <a:buAutoNum type="arabicParenR"/>
            </a:pPr>
            <a:r>
              <a:rPr lang="ar-JO" sz="3600" b="1" dirty="0" smtClean="0">
                <a:solidFill>
                  <a:srgbClr val="FFFF00"/>
                </a:solidFill>
                <a:latin typeface="Simplified Arabic" panose="02020603050405020304" pitchFamily="18" charset="-78"/>
                <a:cs typeface="Simplified Arabic" panose="02020603050405020304" pitchFamily="18" charset="-78"/>
              </a:rPr>
              <a:t>وحدة المحل</a:t>
            </a:r>
          </a:p>
          <a:p>
            <a:pPr algn="just" rtl="1">
              <a:lnSpc>
                <a:spcPct val="150000"/>
              </a:lnSpc>
              <a:buFont typeface="+mj-lt"/>
              <a:buAutoNum type="arabicParenR"/>
            </a:pPr>
            <a:r>
              <a:rPr lang="ar-JO" sz="3600" b="1" dirty="0" smtClean="0">
                <a:solidFill>
                  <a:srgbClr val="FFFF00"/>
                </a:solidFill>
                <a:latin typeface="Simplified Arabic" panose="02020603050405020304" pitchFamily="18" charset="-78"/>
                <a:cs typeface="Simplified Arabic" panose="02020603050405020304" pitchFamily="18" charset="-78"/>
              </a:rPr>
              <a:t>وحدة السبب</a:t>
            </a: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40485942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lnSpcReduction="10000"/>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القرينة القضائية هي دليل غير مباشر لا يقع الاثبات فيه على الواقعة ذاتها بوصفها مصدراً للحق ، بل على واقعة اخرى قريبة منها ومتصلة بها اذا ثبتت للقاضي امكن له ان يستنتج منها الواقعة المراد اثباتها.</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Title 1"/>
          <p:cNvSpPr>
            <a:spLocks noGrp="1"/>
          </p:cNvSpPr>
          <p:nvPr>
            <p:ph type="title"/>
          </p:nvPr>
        </p:nvSpPr>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اولاً القرائن القضائية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23459579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62407" y="1676400"/>
            <a:ext cx="6349206"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المقصود بالقرائن وما هي أنواعها؟</a:t>
            </a:r>
          </a:p>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الفرق بين الشهادة والاقرار؟</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404664"/>
            <a:ext cx="7924800" cy="4114800"/>
          </a:xfrm>
          <a:prstGeom prst="rect">
            <a:avLst/>
          </a:prstGeom>
        </p:spPr>
        <p:txBody>
          <a:bodyPr>
            <a:normAutofit fontScale="85000" lnSpcReduction="20000"/>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تختلف القرائن القضائية عن القرائن القانونية اذ يقوم القاضي لا المشرع باستنتاج الواقعة المعلومة من الواقعة المجهولة .</a:t>
            </a:r>
          </a:p>
          <a:p>
            <a:pPr algn="just" rtl="1">
              <a:lnSpc>
                <a:spcPct val="150000"/>
              </a:lnSpc>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تتنوع القرائن القضائية وتختلف باختلاف المعاملات في الحياة العملية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20</a:t>
            </a:fld>
            <a:endParaRPr lang="en-US" altLang="en-US" dirty="0"/>
          </a:p>
        </p:txBody>
      </p:sp>
    </p:spTree>
    <p:extLst>
      <p:ext uri="{BB962C8B-B14F-4D97-AF65-F5344CB8AC3E}">
        <p14:creationId xmlns:p14="http://schemas.microsoft.com/office/powerpoint/2010/main" val="21439197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عناصر الاثبات بالقرائن القضائية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الاثبات بالقرائن القضائية يتطلب من القاضي ان يتأكد من عنصرين:</a:t>
            </a:r>
          </a:p>
          <a:p>
            <a:pPr marL="1714500" lvl="4"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عنصر مادي </a:t>
            </a:r>
          </a:p>
          <a:p>
            <a:pPr marL="1714500" lvl="4"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عنصر معنوي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31679323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924800" cy="764704"/>
          </a:xfrm>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اولا العنصر المادي</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55576" y="845920"/>
            <a:ext cx="7924800" cy="4114800"/>
          </a:xfrm>
          <a:prstGeom prst="rect">
            <a:avLst/>
          </a:prstGeom>
        </p:spPr>
        <p:txBody>
          <a:bodyPr>
            <a:noAutofit/>
          </a:bodyPr>
          <a:lstStyle/>
          <a:p>
            <a:pPr algn="just"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هي الوقائع المادية التي يقر بها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الخصوم،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كأن تكون قرابة او صداقة.</a:t>
            </a:r>
          </a:p>
          <a:p>
            <a:pPr algn="just"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العنصر المادي هي واقعة ثابتة يختارها القاضي بحرية واسعة سواء أكان عن طريق المعاينة او بواسطة الخبراء الذين يتفق عليهم الخصوم او يتم تعينهم من المحكمة او بأية طريقة اخرى من طرق الاثبات، كالكتابة او الشهادة.</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22</a:t>
            </a:fld>
            <a:endParaRPr lang="en-US" altLang="en-US" dirty="0"/>
          </a:p>
        </p:txBody>
      </p:sp>
    </p:spTree>
    <p:extLst>
      <p:ext uri="{BB962C8B-B14F-4D97-AF65-F5344CB8AC3E}">
        <p14:creationId xmlns:p14="http://schemas.microsoft.com/office/powerpoint/2010/main" val="28856941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 العنصر المعنوي</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fontScale="92500"/>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وهو الاستنباط الذي يقوم به القاضي في تفسير الوقائع الثابتة(العنصر المادي) او الدلائل وذلك لكي يصل الى الواقعة الاخرى المجهولة والمراد اثباتها .</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عملية الاستنباط عملية شاقة تتطلب من القاضي بذل مجهود ذهني في تكوين اعتقاده.</a:t>
            </a: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23</a:t>
            </a:fld>
            <a:endParaRPr lang="en-US" altLang="en-US" dirty="0"/>
          </a:p>
        </p:txBody>
      </p:sp>
    </p:spTree>
    <p:extLst>
      <p:ext uri="{BB962C8B-B14F-4D97-AF65-F5344CB8AC3E}">
        <p14:creationId xmlns:p14="http://schemas.microsoft.com/office/powerpoint/2010/main" val="29462642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0" indent="0" algn="just"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ctr" rtl="1">
              <a:buNone/>
            </a:pPr>
            <a:r>
              <a:rPr lang="ar-JO" sz="4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الاقـــــــــرار</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24</a:t>
            </a:fld>
            <a:endParaRPr lang="en-US" altLang="en-US" dirty="0"/>
          </a:p>
        </p:txBody>
      </p:sp>
    </p:spTree>
    <p:extLst>
      <p:ext uri="{BB962C8B-B14F-4D97-AF65-F5344CB8AC3E}">
        <p14:creationId xmlns:p14="http://schemas.microsoft.com/office/powerpoint/2010/main" val="2057867773"/>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عرف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قانون البينات الاقرار بانه:</a:t>
            </a: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اخبار الانسان عن حق عليه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لأخر»</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نظم قانون البينات الاقرار و شروطه واحكامه .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25</a:t>
            </a:fld>
            <a:endParaRPr lang="en-US" altLang="en-US" dirty="0"/>
          </a:p>
        </p:txBody>
      </p:sp>
    </p:spTree>
    <p:extLst>
      <p:ext uri="{BB962C8B-B14F-4D97-AF65-F5344CB8AC3E}">
        <p14:creationId xmlns:p14="http://schemas.microsoft.com/office/powerpoint/2010/main" val="29329796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3568" y="188640"/>
            <a:ext cx="7924800" cy="4114800"/>
          </a:xfrm>
          <a:prstGeom prst="rect">
            <a:avLst/>
          </a:prstGeom>
        </p:spPr>
        <p:txBody>
          <a:bodyPr>
            <a:normAutofit lnSpcReduction="10000"/>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لكي يعد الاقرار دليلاً كاملاً من ادلة الاثبات يجب توافر الشروط التالية:</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1 . ان يصدر الاقرار من خصم في الدعوى.</a:t>
            </a:r>
          </a:p>
          <a:p>
            <a:pPr marL="457200" lvl="1"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ان ينصب الاقرار على واقعة قانونية مدعى بها.</a:t>
            </a: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1622016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260648"/>
            <a:ext cx="7924800" cy="4687848"/>
          </a:xfrm>
          <a:prstGeom prst="rect">
            <a:avLst/>
          </a:prstGeom>
        </p:spPr>
        <p:txBody>
          <a:bodyPr>
            <a:noAutofit/>
          </a:bodyPr>
          <a:lstStyle/>
          <a:p>
            <a:pPr marL="0"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ان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يكون الاقرار امام القضاء: الاقرار القضائي هو اعتراف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الخصم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 من ينوب عنه اذا كان مأذوناً له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بالإقرار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بواقعة ادعى بها عليه وذلك امام القضاء اثناء السير في الدعوى المتعلقة بالواقعة.</a:t>
            </a:r>
          </a:p>
          <a:p>
            <a:pPr marL="0" indent="0" algn="just" rtl="1">
              <a:lnSpc>
                <a:spcPct val="150000"/>
              </a:lnSpc>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يشترط في الاقرار الا يكذبه ظاهر الحال (ان يكون الاقرار جدي ولا يكذبه ظاهر الحال)</a:t>
            </a:r>
          </a:p>
          <a:p>
            <a:pPr marL="0" indent="0" algn="just" rtl="1">
              <a:lnSpc>
                <a:spcPct val="150000"/>
              </a:lnSpc>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27</a:t>
            </a:fld>
            <a:endParaRPr lang="en-US" altLang="en-US" dirty="0"/>
          </a:p>
        </p:txBody>
      </p:sp>
    </p:spTree>
    <p:extLst>
      <p:ext uri="{BB962C8B-B14F-4D97-AF65-F5344CB8AC3E}">
        <p14:creationId xmlns:p14="http://schemas.microsoft.com/office/powerpoint/2010/main" val="23088233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0" indent="0" algn="just" rtl="1">
              <a:lnSpc>
                <a:spcPct val="150000"/>
              </a:lnSpc>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5.ان تتوفر في الاقرار الشروط العامة للتصرف القانوني</a:t>
            </a:r>
          </a:p>
          <a:p>
            <a:pPr marL="0" indent="0" algn="just" rtl="1">
              <a:lnSpc>
                <a:spcPct val="150000"/>
              </a:lnSpc>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28</a:t>
            </a:fld>
            <a:endParaRPr lang="en-US" altLang="en-US" dirty="0"/>
          </a:p>
        </p:txBody>
      </p:sp>
    </p:spTree>
    <p:extLst>
      <p:ext uri="{BB962C8B-B14F-4D97-AF65-F5344CB8AC3E}">
        <p14:creationId xmlns:p14="http://schemas.microsoft.com/office/powerpoint/2010/main" val="13370245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7924800" cy="778098"/>
          </a:xfrm>
        </p:spPr>
        <p:txBody>
          <a:bodyPr>
            <a:noAutofit/>
          </a:bodyPr>
          <a:lstStyle/>
          <a:p>
            <a:pPr algn="ctr" rtl="1"/>
            <a:r>
              <a:rPr lang="ar-JO" sz="4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احكام الاقرار</a:t>
            </a:r>
            <a:endParaRPr lang="ar-JO" sz="4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855474277"/>
              </p:ext>
            </p:extLst>
          </p:nvPr>
        </p:nvGraphicFramePr>
        <p:xfrm>
          <a:off x="683568" y="980728"/>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29</a:t>
            </a:fld>
            <a:endParaRPr lang="en-US" altLang="en-US" dirty="0"/>
          </a:p>
        </p:txBody>
      </p:sp>
    </p:spTree>
    <p:extLst>
      <p:ext uri="{BB962C8B-B14F-4D97-AF65-F5344CB8AC3E}">
        <p14:creationId xmlns:p14="http://schemas.microsoft.com/office/powerpoint/2010/main" val="11890575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F11605DC-F6C0-4891-AC55-03FFDC2FFCFC}"/>
                                            </p:graphicEl>
                                          </p:spTgt>
                                        </p:tgtEl>
                                        <p:attrNameLst>
                                          <p:attrName>style.visibility</p:attrName>
                                        </p:attrNameLst>
                                      </p:cBhvr>
                                      <p:to>
                                        <p:strVal val="visible"/>
                                      </p:to>
                                    </p:set>
                                    <p:anim calcmode="lin" valueType="num">
                                      <p:cBhvr additive="base">
                                        <p:cTn id="13" dur="500" fill="hold"/>
                                        <p:tgtEl>
                                          <p:spTgt spid="5">
                                            <p:graphicEl>
                                              <a:dgm id="{F11605DC-F6C0-4891-AC55-03FFDC2FFCFC}"/>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F11605DC-F6C0-4891-AC55-03FFDC2FFCFC}"/>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53418F50-8B0B-4F80-BA1C-01E4EB24769B}"/>
                                            </p:graphicEl>
                                          </p:spTgt>
                                        </p:tgtEl>
                                        <p:attrNameLst>
                                          <p:attrName>style.visibility</p:attrName>
                                        </p:attrNameLst>
                                      </p:cBhvr>
                                      <p:to>
                                        <p:strVal val="visible"/>
                                      </p:to>
                                    </p:set>
                                    <p:anim calcmode="lin" valueType="num">
                                      <p:cBhvr additive="base">
                                        <p:cTn id="17" dur="500" fill="hold"/>
                                        <p:tgtEl>
                                          <p:spTgt spid="5">
                                            <p:graphicEl>
                                              <a:dgm id="{53418F50-8B0B-4F80-BA1C-01E4EB24769B}"/>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53418F50-8B0B-4F80-BA1C-01E4EB24769B}"/>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graphicEl>
                                              <a:dgm id="{BB753E76-8F7B-49C4-9418-3C2C6F934D9C}"/>
                                            </p:graphicEl>
                                          </p:spTgt>
                                        </p:tgtEl>
                                        <p:attrNameLst>
                                          <p:attrName>style.visibility</p:attrName>
                                        </p:attrNameLst>
                                      </p:cBhvr>
                                      <p:to>
                                        <p:strVal val="visible"/>
                                      </p:to>
                                    </p:set>
                                    <p:anim calcmode="lin" valueType="num">
                                      <p:cBhvr additive="base">
                                        <p:cTn id="21" dur="500" fill="hold"/>
                                        <p:tgtEl>
                                          <p:spTgt spid="5">
                                            <p:graphicEl>
                                              <a:dgm id="{BB753E76-8F7B-49C4-9418-3C2C6F934D9C}"/>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graphicEl>
                                              <a:dgm id="{BB753E76-8F7B-49C4-9418-3C2C6F934D9C}"/>
                                            </p:graphic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graphicEl>
                                              <a:dgm id="{223A7E85-E3F4-40D4-B83B-95826757BBA5}"/>
                                            </p:graphicEl>
                                          </p:spTgt>
                                        </p:tgtEl>
                                        <p:attrNameLst>
                                          <p:attrName>style.visibility</p:attrName>
                                        </p:attrNameLst>
                                      </p:cBhvr>
                                      <p:to>
                                        <p:strVal val="visible"/>
                                      </p:to>
                                    </p:set>
                                    <p:anim calcmode="lin" valueType="num">
                                      <p:cBhvr additive="base">
                                        <p:cTn id="27" dur="500" fill="hold"/>
                                        <p:tgtEl>
                                          <p:spTgt spid="5">
                                            <p:graphicEl>
                                              <a:dgm id="{223A7E85-E3F4-40D4-B83B-95826757BBA5}"/>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223A7E85-E3F4-40D4-B83B-95826757BBA5}"/>
                                            </p:graphic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
                                            <p:graphicEl>
                                              <a:dgm id="{D27DCE79-1F7E-4547-A779-2AFF63FB4956}"/>
                                            </p:graphicEl>
                                          </p:spTgt>
                                        </p:tgtEl>
                                        <p:attrNameLst>
                                          <p:attrName>style.visibility</p:attrName>
                                        </p:attrNameLst>
                                      </p:cBhvr>
                                      <p:to>
                                        <p:strVal val="visible"/>
                                      </p:to>
                                    </p:set>
                                    <p:anim calcmode="lin" valueType="num">
                                      <p:cBhvr additive="base">
                                        <p:cTn id="31" dur="500" fill="hold"/>
                                        <p:tgtEl>
                                          <p:spTgt spid="5">
                                            <p:graphicEl>
                                              <a:dgm id="{D27DCE79-1F7E-4547-A779-2AFF63FB4956}"/>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D27DCE79-1F7E-4547-A779-2AFF63FB4956}"/>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graphicEl>
                                              <a:dgm id="{3E3B6EC3-58CA-4E2C-AADD-97251AB6124D}"/>
                                            </p:graphicEl>
                                          </p:spTgt>
                                        </p:tgtEl>
                                        <p:attrNameLst>
                                          <p:attrName>style.visibility</p:attrName>
                                        </p:attrNameLst>
                                      </p:cBhvr>
                                      <p:to>
                                        <p:strVal val="visible"/>
                                      </p:to>
                                    </p:set>
                                    <p:anim calcmode="lin" valueType="num">
                                      <p:cBhvr additive="base">
                                        <p:cTn id="37" dur="500" fill="hold"/>
                                        <p:tgtEl>
                                          <p:spTgt spid="5">
                                            <p:graphicEl>
                                              <a:dgm id="{3E3B6EC3-58CA-4E2C-AADD-97251AB6124D}"/>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3E3B6EC3-58CA-4E2C-AADD-97251AB6124D}"/>
                                            </p:graphic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5">
                                            <p:graphicEl>
                                              <a:dgm id="{88292522-2049-4A96-B68D-A0E35396CB2F}"/>
                                            </p:graphicEl>
                                          </p:spTgt>
                                        </p:tgtEl>
                                        <p:attrNameLst>
                                          <p:attrName>style.visibility</p:attrName>
                                        </p:attrNameLst>
                                      </p:cBhvr>
                                      <p:to>
                                        <p:strVal val="visible"/>
                                      </p:to>
                                    </p:set>
                                    <p:anim calcmode="lin" valueType="num">
                                      <p:cBhvr additive="base">
                                        <p:cTn id="41" dur="500" fill="hold"/>
                                        <p:tgtEl>
                                          <p:spTgt spid="5">
                                            <p:graphicEl>
                                              <a:dgm id="{88292522-2049-4A96-B68D-A0E35396CB2F}"/>
                                            </p:graphicEl>
                                          </p:spTgt>
                                        </p:tgtEl>
                                        <p:attrNameLst>
                                          <p:attrName>ppt_x</p:attrName>
                                        </p:attrNameLst>
                                      </p:cBhvr>
                                      <p:tavLst>
                                        <p:tav tm="0">
                                          <p:val>
                                            <p:strVal val="#ppt_x"/>
                                          </p:val>
                                        </p:tav>
                                        <p:tav tm="100000">
                                          <p:val>
                                            <p:strVal val="#ppt_x"/>
                                          </p:val>
                                        </p:tav>
                                      </p:tavLst>
                                    </p:anim>
                                    <p:anim calcmode="lin" valueType="num">
                                      <p:cBhvr additive="base">
                                        <p:cTn id="42" dur="500" fill="hold"/>
                                        <p:tgtEl>
                                          <p:spTgt spid="5">
                                            <p:graphicEl>
                                              <a:dgm id="{88292522-2049-4A96-B68D-A0E35396CB2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rtl="1" eaLnBrk="1" fontAlgn="auto" hangingPunct="1">
              <a:spcAft>
                <a:spcPts val="0"/>
              </a:spcAft>
              <a:defRPr/>
            </a:pP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تعريف الاثبات</a:t>
            </a:r>
            <a:b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2" name="Content Placeholder 1"/>
          <p:cNvSpPr>
            <a:spLocks noGrp="1"/>
          </p:cNvSpPr>
          <p:nvPr>
            <p:ph sz="quarter" idx="4294967295"/>
          </p:nvPr>
        </p:nvSpPr>
        <p:spPr>
          <a:xfrm>
            <a:off x="539750" y="1052513"/>
            <a:ext cx="7924800" cy="4114800"/>
          </a:xfrm>
          <a:prstGeom prst="rect">
            <a:avLst/>
          </a:prstGeom>
        </p:spPr>
        <p:txBody>
          <a:bodyPr/>
          <a:lstStyle/>
          <a:p>
            <a:pPr algn="just" rtl="1" eaLnBrk="1" fontAlgn="auto"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يقصد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بالإثبات إقامة الدليل أمام القضاء بالطرق التي حددها القانون على وجود واقعة قانونية متنازع عليها تؤثر في الفصل في الدعوى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38952801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1954651472"/>
              </p:ext>
            </p:extLst>
          </p:nvPr>
        </p:nvGraphicFramePr>
        <p:xfrm>
          <a:off x="685800" y="533400"/>
          <a:ext cx="7924800" cy="49685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30</a:t>
            </a:fld>
            <a:endParaRPr lang="en-US" altLang="en-US" dirty="0"/>
          </a:p>
        </p:txBody>
      </p:sp>
    </p:spTree>
    <p:extLst>
      <p:ext uri="{BB962C8B-B14F-4D97-AF65-F5344CB8AC3E}">
        <p14:creationId xmlns:p14="http://schemas.microsoft.com/office/powerpoint/2010/main" val="3875816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AD60DDF7-DF3B-43DE-8E77-B022814C25A9}"/>
                                            </p:graphicEl>
                                          </p:spTgt>
                                        </p:tgtEl>
                                        <p:attrNameLst>
                                          <p:attrName>style.visibility</p:attrName>
                                        </p:attrNameLst>
                                      </p:cBhvr>
                                      <p:to>
                                        <p:strVal val="visible"/>
                                      </p:to>
                                    </p:set>
                                    <p:anim calcmode="lin" valueType="num">
                                      <p:cBhvr additive="base">
                                        <p:cTn id="7" dur="500" fill="hold"/>
                                        <p:tgtEl>
                                          <p:spTgt spid="5">
                                            <p:graphicEl>
                                              <a:dgm id="{AD60DDF7-DF3B-43DE-8E77-B022814C25A9}"/>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AD60DDF7-DF3B-43DE-8E77-B022814C25A9}"/>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DCD7DF3A-819A-4E48-A559-EA2378892907}"/>
                                            </p:graphicEl>
                                          </p:spTgt>
                                        </p:tgtEl>
                                        <p:attrNameLst>
                                          <p:attrName>style.visibility</p:attrName>
                                        </p:attrNameLst>
                                      </p:cBhvr>
                                      <p:to>
                                        <p:strVal val="visible"/>
                                      </p:to>
                                    </p:set>
                                    <p:anim calcmode="lin" valueType="num">
                                      <p:cBhvr additive="base">
                                        <p:cTn id="13" dur="500" fill="hold"/>
                                        <p:tgtEl>
                                          <p:spTgt spid="5">
                                            <p:graphicEl>
                                              <a:dgm id="{DCD7DF3A-819A-4E48-A559-EA2378892907}"/>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DCD7DF3A-819A-4E48-A559-EA2378892907}"/>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421B20BC-F642-4BB5-8998-EC284D726650}"/>
                                            </p:graphicEl>
                                          </p:spTgt>
                                        </p:tgtEl>
                                        <p:attrNameLst>
                                          <p:attrName>style.visibility</p:attrName>
                                        </p:attrNameLst>
                                      </p:cBhvr>
                                      <p:to>
                                        <p:strVal val="visible"/>
                                      </p:to>
                                    </p:set>
                                    <p:anim calcmode="lin" valueType="num">
                                      <p:cBhvr additive="base">
                                        <p:cTn id="19" dur="500" fill="hold"/>
                                        <p:tgtEl>
                                          <p:spTgt spid="5">
                                            <p:graphicEl>
                                              <a:dgm id="{421B20BC-F642-4BB5-8998-EC284D726650}"/>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421B20BC-F642-4BB5-8998-EC284D726650}"/>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B5F76CDB-8629-496B-8741-86CE952270BA}"/>
                                            </p:graphicEl>
                                          </p:spTgt>
                                        </p:tgtEl>
                                        <p:attrNameLst>
                                          <p:attrName>style.visibility</p:attrName>
                                        </p:attrNameLst>
                                      </p:cBhvr>
                                      <p:to>
                                        <p:strVal val="visible"/>
                                      </p:to>
                                    </p:set>
                                    <p:anim calcmode="lin" valueType="num">
                                      <p:cBhvr additive="base">
                                        <p:cTn id="25" dur="500" fill="hold"/>
                                        <p:tgtEl>
                                          <p:spTgt spid="5">
                                            <p:graphicEl>
                                              <a:dgm id="{B5F76CDB-8629-496B-8741-86CE952270BA}"/>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B5F76CDB-8629-496B-8741-86CE952270BA}"/>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1EB4F68D-3B42-40E6-843B-E51526CA5EA4}"/>
                                            </p:graphicEl>
                                          </p:spTgt>
                                        </p:tgtEl>
                                        <p:attrNameLst>
                                          <p:attrName>style.visibility</p:attrName>
                                        </p:attrNameLst>
                                      </p:cBhvr>
                                      <p:to>
                                        <p:strVal val="visible"/>
                                      </p:to>
                                    </p:set>
                                    <p:anim calcmode="lin" valueType="num">
                                      <p:cBhvr additive="base">
                                        <p:cTn id="31" dur="500" fill="hold"/>
                                        <p:tgtEl>
                                          <p:spTgt spid="5">
                                            <p:graphicEl>
                                              <a:dgm id="{1EB4F68D-3B42-40E6-843B-E51526CA5EA4}"/>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1EB4F68D-3B42-40E6-843B-E51526CA5EA4}"/>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graphicEl>
                                              <a:dgm id="{C8107565-5EB8-46EB-A6A0-648BF24F5D84}"/>
                                            </p:graphicEl>
                                          </p:spTgt>
                                        </p:tgtEl>
                                        <p:attrNameLst>
                                          <p:attrName>style.visibility</p:attrName>
                                        </p:attrNameLst>
                                      </p:cBhvr>
                                      <p:to>
                                        <p:strVal val="visible"/>
                                      </p:to>
                                    </p:set>
                                    <p:anim calcmode="lin" valueType="num">
                                      <p:cBhvr additive="base">
                                        <p:cTn id="37" dur="500" fill="hold"/>
                                        <p:tgtEl>
                                          <p:spTgt spid="5">
                                            <p:graphicEl>
                                              <a:dgm id="{C8107565-5EB8-46EB-A6A0-648BF24F5D8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C8107565-5EB8-46EB-A6A0-648BF24F5D8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normAutofit/>
          </a:bodyPr>
          <a:lstStyle/>
          <a:p>
            <a:pPr algn="ctr" rtl="1"/>
            <a:r>
              <a:rPr lang="ar-JO" sz="3600" dirty="0" smtClean="0">
                <a:solidFill>
                  <a:schemeClr val="bg1"/>
                </a:solidFill>
                <a:latin typeface="Simplified Arabic" panose="02020603050405020304" pitchFamily="18" charset="-78"/>
                <a:cs typeface="Simplified Arabic" panose="02020603050405020304" pitchFamily="18" charset="-78"/>
              </a:rPr>
              <a:t>الاقرار غير القضائي</a:t>
            </a: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1052736"/>
            <a:ext cx="7924800" cy="4114800"/>
          </a:xfrm>
          <a:prstGeom prst="rect">
            <a:avLst/>
          </a:prstGeom>
        </p:spPr>
        <p:txBody>
          <a:bodyPr>
            <a:no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هو الاقرار الذي يقع في غير مجلس الحكم او يقع في مجلس الحكم في غير الدعوى التي اقيمت بالواقعة المقر بها.</a:t>
            </a: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828800" lvl="4" indent="0" algn="just" rtl="1">
              <a:lnSpc>
                <a:spcPct val="150000"/>
              </a:lnSpc>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31</a:t>
            </a:fld>
            <a:endParaRPr lang="en-US" altLang="en-US" dirty="0"/>
          </a:p>
        </p:txBody>
      </p:sp>
    </p:spTree>
    <p:extLst>
      <p:ext uri="{BB962C8B-B14F-4D97-AF65-F5344CB8AC3E}">
        <p14:creationId xmlns:p14="http://schemas.microsoft.com/office/powerpoint/2010/main" val="15133806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lnSpcReduction="10000"/>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المادة 52 من قانون البينات على انه:</a:t>
            </a:r>
          </a:p>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ان الاقرار في غير مجلس الحكم لا يقبل اثباته بشهادة الشهود ما لم تسبقه قرائن قوية تدل على وقوعه</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3200400" lvl="7"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32</a:t>
            </a:fld>
            <a:endParaRPr lang="en-US" altLang="en-US" dirty="0"/>
          </a:p>
        </p:txBody>
      </p:sp>
    </p:spTree>
    <p:extLst>
      <p:ext uri="{BB962C8B-B14F-4D97-AF65-F5344CB8AC3E}">
        <p14:creationId xmlns:p14="http://schemas.microsoft.com/office/powerpoint/2010/main" val="28571937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33</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3933589016"/>
              </p:ext>
            </p:extLst>
          </p:nvPr>
        </p:nvGraphicFramePr>
        <p:xfrm>
          <a:off x="323529" y="404664"/>
          <a:ext cx="7200799"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20910412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2D8907D1-B750-417F-BFAF-93E34FA95FB5}"/>
                                            </p:graphicEl>
                                          </p:spTgt>
                                        </p:tgtEl>
                                        <p:attrNameLst>
                                          <p:attrName>style.visibility</p:attrName>
                                        </p:attrNameLst>
                                      </p:cBhvr>
                                      <p:to>
                                        <p:strVal val="visible"/>
                                      </p:to>
                                    </p:set>
                                    <p:anim calcmode="lin" valueType="num">
                                      <p:cBhvr additive="base">
                                        <p:cTn id="7" dur="500" fill="hold"/>
                                        <p:tgtEl>
                                          <p:spTgt spid="4">
                                            <p:graphicEl>
                                              <a:dgm id="{2D8907D1-B750-417F-BFAF-93E34FA95FB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2D8907D1-B750-417F-BFAF-93E34FA95FB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51D29D97-1CE8-4613-B30F-39C296DB8F07}"/>
                                            </p:graphicEl>
                                          </p:spTgt>
                                        </p:tgtEl>
                                        <p:attrNameLst>
                                          <p:attrName>style.visibility</p:attrName>
                                        </p:attrNameLst>
                                      </p:cBhvr>
                                      <p:to>
                                        <p:strVal val="visible"/>
                                      </p:to>
                                    </p:set>
                                    <p:anim calcmode="lin" valueType="num">
                                      <p:cBhvr additive="base">
                                        <p:cTn id="13" dur="500" fill="hold"/>
                                        <p:tgtEl>
                                          <p:spTgt spid="4">
                                            <p:graphicEl>
                                              <a:dgm id="{51D29D97-1CE8-4613-B30F-39C296DB8F07}"/>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51D29D97-1CE8-4613-B30F-39C296DB8F07}"/>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A9E67C8B-7604-4558-81E4-BAABE2B60281}"/>
                                            </p:graphicEl>
                                          </p:spTgt>
                                        </p:tgtEl>
                                        <p:attrNameLst>
                                          <p:attrName>style.visibility</p:attrName>
                                        </p:attrNameLst>
                                      </p:cBhvr>
                                      <p:to>
                                        <p:strVal val="visible"/>
                                      </p:to>
                                    </p:set>
                                    <p:anim calcmode="lin" valueType="num">
                                      <p:cBhvr additive="base">
                                        <p:cTn id="17" dur="500" fill="hold"/>
                                        <p:tgtEl>
                                          <p:spTgt spid="4">
                                            <p:graphicEl>
                                              <a:dgm id="{A9E67C8B-7604-4558-81E4-BAABE2B6028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A9E67C8B-7604-4558-81E4-BAABE2B60281}"/>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graphicEl>
                                              <a:dgm id="{EAE209A8-4B56-4418-B850-D3A562A14762}"/>
                                            </p:graphicEl>
                                          </p:spTgt>
                                        </p:tgtEl>
                                        <p:attrNameLst>
                                          <p:attrName>style.visibility</p:attrName>
                                        </p:attrNameLst>
                                      </p:cBhvr>
                                      <p:to>
                                        <p:strVal val="visible"/>
                                      </p:to>
                                    </p:set>
                                    <p:anim calcmode="lin" valueType="num">
                                      <p:cBhvr additive="base">
                                        <p:cTn id="23" dur="500" fill="hold"/>
                                        <p:tgtEl>
                                          <p:spTgt spid="4">
                                            <p:graphicEl>
                                              <a:dgm id="{EAE209A8-4B56-4418-B850-D3A562A14762}"/>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EAE209A8-4B56-4418-B850-D3A562A14762}"/>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C5B7D946-5AA4-4ADD-962F-D0A465C8DF8F}"/>
                                            </p:graphicEl>
                                          </p:spTgt>
                                        </p:tgtEl>
                                        <p:attrNameLst>
                                          <p:attrName>style.visibility</p:attrName>
                                        </p:attrNameLst>
                                      </p:cBhvr>
                                      <p:to>
                                        <p:strVal val="visible"/>
                                      </p:to>
                                    </p:set>
                                    <p:anim calcmode="lin" valueType="num">
                                      <p:cBhvr additive="base">
                                        <p:cTn id="27" dur="500" fill="hold"/>
                                        <p:tgtEl>
                                          <p:spTgt spid="4">
                                            <p:graphicEl>
                                              <a:dgm id="{C5B7D946-5AA4-4ADD-962F-D0A465C8DF8F}"/>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C5B7D946-5AA4-4ADD-962F-D0A465C8DF8F}"/>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graphicEl>
                                              <a:dgm id="{80D7411E-D4AF-4522-8BC7-EF0D5408755D}"/>
                                            </p:graphicEl>
                                          </p:spTgt>
                                        </p:tgtEl>
                                        <p:attrNameLst>
                                          <p:attrName>style.visibility</p:attrName>
                                        </p:attrNameLst>
                                      </p:cBhvr>
                                      <p:to>
                                        <p:strVal val="visible"/>
                                      </p:to>
                                    </p:set>
                                    <p:anim calcmode="lin" valueType="num">
                                      <p:cBhvr additive="base">
                                        <p:cTn id="33" dur="500" fill="hold"/>
                                        <p:tgtEl>
                                          <p:spTgt spid="4">
                                            <p:graphicEl>
                                              <a:dgm id="{80D7411E-D4AF-4522-8BC7-EF0D5408755D}"/>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graphicEl>
                                              <a:dgm id="{80D7411E-D4AF-4522-8BC7-EF0D5408755D}"/>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graphicEl>
                                              <a:dgm id="{2A87C917-8756-41BB-95CF-137893B1AE24}"/>
                                            </p:graphicEl>
                                          </p:spTgt>
                                        </p:tgtEl>
                                        <p:attrNameLst>
                                          <p:attrName>style.visibility</p:attrName>
                                        </p:attrNameLst>
                                      </p:cBhvr>
                                      <p:to>
                                        <p:strVal val="visible"/>
                                      </p:to>
                                    </p:set>
                                    <p:anim calcmode="lin" valueType="num">
                                      <p:cBhvr additive="base">
                                        <p:cTn id="37" dur="500" fill="hold"/>
                                        <p:tgtEl>
                                          <p:spTgt spid="4">
                                            <p:graphicEl>
                                              <a:dgm id="{2A87C917-8756-41BB-95CF-137893B1AE2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2A87C917-8756-41BB-95CF-137893B1AE24}"/>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graphicEl>
                                              <a:dgm id="{FF700F28-196F-4BE9-8B86-E67BD5FF77AD}"/>
                                            </p:graphicEl>
                                          </p:spTgt>
                                        </p:tgtEl>
                                        <p:attrNameLst>
                                          <p:attrName>style.visibility</p:attrName>
                                        </p:attrNameLst>
                                      </p:cBhvr>
                                      <p:to>
                                        <p:strVal val="visible"/>
                                      </p:to>
                                    </p:set>
                                    <p:anim calcmode="lin" valueType="num">
                                      <p:cBhvr additive="base">
                                        <p:cTn id="43" dur="500" fill="hold"/>
                                        <p:tgtEl>
                                          <p:spTgt spid="4">
                                            <p:graphicEl>
                                              <a:dgm id="{FF700F28-196F-4BE9-8B86-E67BD5FF77AD}"/>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graphicEl>
                                              <a:dgm id="{FF700F28-196F-4BE9-8B86-E67BD5FF77AD}"/>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4">
                                            <p:graphicEl>
                                              <a:dgm id="{A5931438-A5EF-47F8-9248-1DEB1D58FFF3}"/>
                                            </p:graphicEl>
                                          </p:spTgt>
                                        </p:tgtEl>
                                        <p:attrNameLst>
                                          <p:attrName>style.visibility</p:attrName>
                                        </p:attrNameLst>
                                      </p:cBhvr>
                                      <p:to>
                                        <p:strVal val="visible"/>
                                      </p:to>
                                    </p:set>
                                    <p:anim calcmode="lin" valueType="num">
                                      <p:cBhvr additive="base">
                                        <p:cTn id="47" dur="500" fill="hold"/>
                                        <p:tgtEl>
                                          <p:spTgt spid="4">
                                            <p:graphicEl>
                                              <a:dgm id="{A5931438-A5EF-47F8-9248-1DEB1D58FFF3}"/>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graphicEl>
                                              <a:dgm id="{A5931438-A5EF-47F8-9248-1DEB1D58FFF3}"/>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4">
                                            <p:graphicEl>
                                              <a:dgm id="{2A5A19A6-DA72-4B2F-BF81-035FD111A5B9}"/>
                                            </p:graphicEl>
                                          </p:spTgt>
                                        </p:tgtEl>
                                        <p:attrNameLst>
                                          <p:attrName>style.visibility</p:attrName>
                                        </p:attrNameLst>
                                      </p:cBhvr>
                                      <p:to>
                                        <p:strVal val="visible"/>
                                      </p:to>
                                    </p:set>
                                    <p:anim calcmode="lin" valueType="num">
                                      <p:cBhvr additive="base">
                                        <p:cTn id="53" dur="500" fill="hold"/>
                                        <p:tgtEl>
                                          <p:spTgt spid="4">
                                            <p:graphicEl>
                                              <a:dgm id="{2A5A19A6-DA72-4B2F-BF81-035FD111A5B9}"/>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graphicEl>
                                              <a:dgm id="{2A5A19A6-DA72-4B2F-BF81-035FD111A5B9}"/>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4">
                                            <p:graphicEl>
                                              <a:dgm id="{A0179FD0-73D4-4D63-80CF-E5E6D646B937}"/>
                                            </p:graphicEl>
                                          </p:spTgt>
                                        </p:tgtEl>
                                        <p:attrNameLst>
                                          <p:attrName>style.visibility</p:attrName>
                                        </p:attrNameLst>
                                      </p:cBhvr>
                                      <p:to>
                                        <p:strVal val="visible"/>
                                      </p:to>
                                    </p:set>
                                    <p:anim calcmode="lin" valueType="num">
                                      <p:cBhvr additive="base">
                                        <p:cTn id="57" dur="500" fill="hold"/>
                                        <p:tgtEl>
                                          <p:spTgt spid="4">
                                            <p:graphicEl>
                                              <a:dgm id="{A0179FD0-73D4-4D63-80CF-E5E6D646B937}"/>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graphicEl>
                                              <a:dgm id="{A0179FD0-73D4-4D63-80CF-E5E6D646B937}"/>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4">
                                            <p:graphicEl>
                                              <a:dgm id="{F441A514-2B2C-4604-A5E6-8D54F8BC418B}"/>
                                            </p:graphicEl>
                                          </p:spTgt>
                                        </p:tgtEl>
                                        <p:attrNameLst>
                                          <p:attrName>style.visibility</p:attrName>
                                        </p:attrNameLst>
                                      </p:cBhvr>
                                      <p:to>
                                        <p:strVal val="visible"/>
                                      </p:to>
                                    </p:set>
                                    <p:anim calcmode="lin" valueType="num">
                                      <p:cBhvr additive="base">
                                        <p:cTn id="63" dur="500" fill="hold"/>
                                        <p:tgtEl>
                                          <p:spTgt spid="4">
                                            <p:graphicEl>
                                              <a:dgm id="{F441A514-2B2C-4604-A5E6-8D54F8BC418B}"/>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4">
                                            <p:graphicEl>
                                              <a:dgm id="{F441A514-2B2C-4604-A5E6-8D54F8BC418B}"/>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4">
                                            <p:graphicEl>
                                              <a:dgm id="{9D0C46B3-4C60-425F-9D32-EC0ABF067DCF}"/>
                                            </p:graphicEl>
                                          </p:spTgt>
                                        </p:tgtEl>
                                        <p:attrNameLst>
                                          <p:attrName>style.visibility</p:attrName>
                                        </p:attrNameLst>
                                      </p:cBhvr>
                                      <p:to>
                                        <p:strVal val="visible"/>
                                      </p:to>
                                    </p:set>
                                    <p:anim calcmode="lin" valueType="num">
                                      <p:cBhvr additive="base">
                                        <p:cTn id="67" dur="500" fill="hold"/>
                                        <p:tgtEl>
                                          <p:spTgt spid="4">
                                            <p:graphicEl>
                                              <a:dgm id="{9D0C46B3-4C60-425F-9D32-EC0ABF067DCF}"/>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graphicEl>
                                              <a:dgm id="{9D0C46B3-4C60-425F-9D32-EC0ABF067DC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552" y="476672"/>
            <a:ext cx="7924800" cy="5112568"/>
          </a:xfrm>
          <a:prstGeom prst="rect">
            <a:avLst/>
          </a:prstGeom>
        </p:spPr>
        <p:txBody>
          <a:bodyPr>
            <a:normAutofit/>
          </a:bodyPr>
          <a:lstStyle/>
          <a:p>
            <a:pPr marL="0" indent="0" algn="just" rtl="1">
              <a:buNone/>
            </a:pPr>
            <a:endParaRPr lang="ar-JO" sz="6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ctr" rtl="1">
              <a:buNone/>
            </a:pPr>
            <a:endParaRPr lang="ar-JO" sz="6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ctr" rtl="1">
              <a:buNone/>
            </a:pPr>
            <a:r>
              <a:rPr lang="ar-JO" sz="6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القرائـن</a:t>
            </a:r>
            <a:endParaRPr lang="ar-JO" sz="60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821616724"/>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تعرف القرائن بوجه عام على انها استنباط امر غير ثابت (مجهول) من امر ثابت (معلوم) على اساس انه يغلب في الواقع ان يتحقق الامر الاول اذا تحقق الامر الثاني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17651322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3568" y="836712"/>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القرائن تنقل الاثبات من الواقعة المراد اثباتها الى واقعة اخرى قريبة منها او متصلة بها ، اذا ثبتت، اعتبرت دليلاً كاملاً على صحة الواقعة الاولى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30880286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اولاً القرائن القانونية</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1412776"/>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عرف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قانون البينات القرائن القانونية على انها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«القرينة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التي ينص القانون عليها وتغني من تقررت لمصلحته عن اية طريقة اخرى من طرق الاثبات</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11850210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endParaRPr lang="ar-JO"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2870134140"/>
              </p:ext>
            </p:extLst>
          </p:nvPr>
        </p:nvGraphicFramePr>
        <p:xfrm>
          <a:off x="609600" y="1600200"/>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25376337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77C1B845-8A97-420B-AF85-3F1EDD8DD597}"/>
                                            </p:graphicEl>
                                          </p:spTgt>
                                        </p:tgtEl>
                                        <p:attrNameLst>
                                          <p:attrName>style.visibility</p:attrName>
                                        </p:attrNameLst>
                                      </p:cBhvr>
                                      <p:to>
                                        <p:strVal val="visible"/>
                                      </p:to>
                                    </p:set>
                                    <p:anim calcmode="lin" valueType="num">
                                      <p:cBhvr additive="base">
                                        <p:cTn id="7" dur="500" fill="hold"/>
                                        <p:tgtEl>
                                          <p:spTgt spid="5">
                                            <p:graphicEl>
                                              <a:dgm id="{77C1B845-8A97-420B-AF85-3F1EDD8DD597}"/>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77C1B845-8A97-420B-AF85-3F1EDD8DD597}"/>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E142B997-339F-49E9-8396-45E0C3DA4243}"/>
                                            </p:graphicEl>
                                          </p:spTgt>
                                        </p:tgtEl>
                                        <p:attrNameLst>
                                          <p:attrName>style.visibility</p:attrName>
                                        </p:attrNameLst>
                                      </p:cBhvr>
                                      <p:to>
                                        <p:strVal val="visible"/>
                                      </p:to>
                                    </p:set>
                                    <p:anim calcmode="lin" valueType="num">
                                      <p:cBhvr additive="base">
                                        <p:cTn id="13" dur="500" fill="hold"/>
                                        <p:tgtEl>
                                          <p:spTgt spid="5">
                                            <p:graphicEl>
                                              <a:dgm id="{E142B997-339F-49E9-8396-45E0C3DA4243}"/>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E142B997-339F-49E9-8396-45E0C3DA4243}"/>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BD43CCF2-C948-4D50-9AB1-E9F6042C9529}"/>
                                            </p:graphicEl>
                                          </p:spTgt>
                                        </p:tgtEl>
                                        <p:attrNameLst>
                                          <p:attrName>style.visibility</p:attrName>
                                        </p:attrNameLst>
                                      </p:cBhvr>
                                      <p:to>
                                        <p:strVal val="visible"/>
                                      </p:to>
                                    </p:set>
                                    <p:anim calcmode="lin" valueType="num">
                                      <p:cBhvr additive="base">
                                        <p:cTn id="17" dur="500" fill="hold"/>
                                        <p:tgtEl>
                                          <p:spTgt spid="5">
                                            <p:graphicEl>
                                              <a:dgm id="{BD43CCF2-C948-4D50-9AB1-E9F6042C9529}"/>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BD43CCF2-C948-4D50-9AB1-E9F6042C9529}"/>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D6AA8919-8988-4C21-92FC-E4446B5B7AA7}"/>
                                            </p:graphicEl>
                                          </p:spTgt>
                                        </p:tgtEl>
                                        <p:attrNameLst>
                                          <p:attrName>style.visibility</p:attrName>
                                        </p:attrNameLst>
                                      </p:cBhvr>
                                      <p:to>
                                        <p:strVal val="visible"/>
                                      </p:to>
                                    </p:set>
                                    <p:anim calcmode="lin" valueType="num">
                                      <p:cBhvr additive="base">
                                        <p:cTn id="23" dur="500" fill="hold"/>
                                        <p:tgtEl>
                                          <p:spTgt spid="5">
                                            <p:graphicEl>
                                              <a:dgm id="{D6AA8919-8988-4C21-92FC-E4446B5B7AA7}"/>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D6AA8919-8988-4C21-92FC-E4446B5B7AA7}"/>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27FC229B-AC53-48C7-AB64-1BC630D29C68}"/>
                                            </p:graphicEl>
                                          </p:spTgt>
                                        </p:tgtEl>
                                        <p:attrNameLst>
                                          <p:attrName>style.visibility</p:attrName>
                                        </p:attrNameLst>
                                      </p:cBhvr>
                                      <p:to>
                                        <p:strVal val="visible"/>
                                      </p:to>
                                    </p:set>
                                    <p:anim calcmode="lin" valueType="num">
                                      <p:cBhvr additive="base">
                                        <p:cTn id="27" dur="500" fill="hold"/>
                                        <p:tgtEl>
                                          <p:spTgt spid="5">
                                            <p:graphicEl>
                                              <a:dgm id="{27FC229B-AC53-48C7-AB64-1BC630D29C68}"/>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27FC229B-AC53-48C7-AB64-1BC630D29C68}"/>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18302</TotalTime>
  <Words>928</Words>
  <Application>Microsoft Office PowerPoint</Application>
  <PresentationFormat>On-screen Show (4:3)</PresentationFormat>
  <Paragraphs>131</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Concourse</vt:lpstr>
      <vt:lpstr>أدلة الاثبات: القرائن والاقرار</vt:lpstr>
      <vt:lpstr>PowerPoint Presentation</vt:lpstr>
      <vt:lpstr>تعريف الاثبات </vt:lpstr>
      <vt:lpstr>PowerPoint Presentation</vt:lpstr>
      <vt:lpstr>PowerPoint Presentation</vt:lpstr>
      <vt:lpstr>PowerPoint Presentation</vt:lpstr>
      <vt:lpstr>PowerPoint Presentation</vt:lpstr>
      <vt:lpstr>اولاً القرائن القانونية</vt:lpstr>
      <vt:lpstr>PowerPoint Presentation</vt:lpstr>
      <vt:lpstr>القرائن القانونية البسيطة</vt:lpstr>
      <vt:lpstr>PowerPoint Presentation</vt:lpstr>
      <vt:lpstr>القرائن القانونية القاطعة </vt:lpstr>
      <vt:lpstr>حجية الاحكام التي حازت الدرجة القطعية </vt:lpstr>
      <vt:lpstr>PowerPoint Presentation</vt:lpstr>
      <vt:lpstr>PowerPoint Presentation</vt:lpstr>
      <vt:lpstr>PowerPoint Presentation</vt:lpstr>
      <vt:lpstr>PowerPoint Presentation</vt:lpstr>
      <vt:lpstr>شروط الدفع بحجية الاحكام القضائية</vt:lpstr>
      <vt:lpstr>اولاً القرائن القضائية</vt:lpstr>
      <vt:lpstr>PowerPoint Presentation</vt:lpstr>
      <vt:lpstr>عناصر الاثبات بالقرائن القضائية</vt:lpstr>
      <vt:lpstr>اولا العنصر المادي</vt:lpstr>
      <vt:lpstr>ثانياً العنصر المعنوي</vt:lpstr>
      <vt:lpstr>PowerPoint Presentation</vt:lpstr>
      <vt:lpstr>PowerPoint Presentation</vt:lpstr>
      <vt:lpstr>PowerPoint Presentation</vt:lpstr>
      <vt:lpstr>PowerPoint Presentation</vt:lpstr>
      <vt:lpstr>PowerPoint Presentation</vt:lpstr>
      <vt:lpstr>احكام الاقرار</vt:lpstr>
      <vt:lpstr>PowerPoint Presentation</vt:lpstr>
      <vt:lpstr>الاقرار غير القضائي</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360</cp:revision>
  <dcterms:created xsi:type="dcterms:W3CDTF">2016-01-06T11:52:01Z</dcterms:created>
  <dcterms:modified xsi:type="dcterms:W3CDTF">2019-02-10T08:09:33Z</dcterms:modified>
</cp:coreProperties>
</file>