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77" r:id="rId2"/>
    <p:sldId id="382" r:id="rId3"/>
    <p:sldId id="383" r:id="rId4"/>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397" r:id="rId18"/>
    <p:sldId id="398" r:id="rId19"/>
    <p:sldId id="400" r:id="rId20"/>
    <p:sldId id="401" r:id="rId21"/>
    <p:sldId id="402" r:id="rId22"/>
    <p:sldId id="403" r:id="rId23"/>
    <p:sldId id="404" r:id="rId24"/>
    <p:sldId id="405" r:id="rId25"/>
    <p:sldId id="406" r:id="rId26"/>
    <p:sldId id="407" r:id="rId27"/>
    <p:sldId id="408" r:id="rId28"/>
    <p:sldId id="409" r:id="rId29"/>
    <p:sldId id="410" r:id="rId30"/>
    <p:sldId id="411" r:id="rId31"/>
    <p:sldId id="412" r:id="rId32"/>
    <p:sldId id="413" r:id="rId33"/>
    <p:sldId id="414" r:id="rId34"/>
    <p:sldId id="290"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p:scale>
          <a:sx n="85" d="100"/>
          <a:sy n="85" d="100"/>
        </p:scale>
        <p:origin x="-744" y="-72"/>
      </p:cViewPr>
      <p:guideLst>
        <p:guide orient="horz" pos="2160"/>
        <p:guide pos="2880"/>
      </p:guideLst>
    </p:cSldViewPr>
  </p:slideViewPr>
  <p:outlineViewPr>
    <p:cViewPr>
      <p:scale>
        <a:sx n="33" d="100"/>
        <a:sy n="33" d="100"/>
      </p:scale>
      <p:origin x="0" y="-10810"/>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BAEFB6-879A-4D2A-B356-9D88671DCF7C}" type="doc">
      <dgm:prSet loTypeId="urn:microsoft.com/office/officeart/2005/8/layout/hierarchy3" loCatId="list" qsTypeId="urn:microsoft.com/office/officeart/2005/8/quickstyle/3d2" qsCatId="3D" csTypeId="urn:microsoft.com/office/officeart/2005/8/colors/accent1_2" csCatId="accent1" phldr="1"/>
      <dgm:spPr/>
      <dgm:t>
        <a:bodyPr/>
        <a:lstStyle/>
        <a:p>
          <a:pPr rtl="1"/>
          <a:endParaRPr lang="ar-JO"/>
        </a:p>
      </dgm:t>
    </dgm:pt>
    <dgm:pt modelId="{B3A31D14-2A79-4BEF-AB14-AA478E1F873F}">
      <dgm:prSet phldrT="[Text]" custT="1"/>
      <dgm:spPr/>
      <dgm:t>
        <a:bodyPr/>
        <a:lstStyle/>
        <a:p>
          <a:pPr algn="just" rtl="1"/>
          <a:r>
            <a:rPr lang="ar-JO" sz="2800" b="1" dirty="0" smtClean="0">
              <a:effectLst>
                <a:outerShdw blurRad="38100" dist="38100" dir="2700000" algn="tl">
                  <a:srgbClr val="000000">
                    <a:alpha val="43137"/>
                  </a:srgbClr>
                </a:outerShdw>
              </a:effectLst>
            </a:rPr>
            <a:t>ادلة الاثبات وفق نص المادة 72 من القانون المدني الاردني </a:t>
          </a:r>
          <a:endParaRPr lang="ar-JO" sz="2800" b="1" dirty="0">
            <a:effectLst>
              <a:outerShdw blurRad="38100" dist="38100" dir="2700000" algn="tl">
                <a:srgbClr val="000000">
                  <a:alpha val="43137"/>
                </a:srgbClr>
              </a:outerShdw>
            </a:effectLst>
          </a:endParaRPr>
        </a:p>
      </dgm:t>
    </dgm:pt>
    <dgm:pt modelId="{5CF004AA-7F13-491A-941C-D474F18F2C82}" type="parTrans" cxnId="{BD8CA7AA-7961-4A07-AFAC-816EA08A240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129B8AD9-2F74-4F90-92AD-2DDB969D0DB4}" type="sibTrans" cxnId="{BD8CA7AA-7961-4A07-AFAC-816EA08A240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F4DB7F8E-5251-40BA-A60B-DFA2F2168BBC}">
      <dgm:prSet phldrT="[Text]" custT="1"/>
      <dgm:spPr/>
      <dgm:t>
        <a:bodyPr/>
        <a:lstStyle/>
        <a:p>
          <a:pPr rtl="1"/>
          <a:r>
            <a:rPr lang="ar-JO" sz="3600" smtClean="0">
              <a:effectLst>
                <a:outerShdw blurRad="38100" dist="38100" dir="2700000" algn="tl">
                  <a:srgbClr val="000000">
                    <a:alpha val="43137"/>
                  </a:srgbClr>
                </a:outerShdw>
              </a:effectLst>
            </a:rPr>
            <a:t>الكتابة</a:t>
          </a:r>
          <a:endParaRPr lang="ar-JO" sz="3600" dirty="0">
            <a:effectLst>
              <a:outerShdw blurRad="38100" dist="38100" dir="2700000" algn="tl">
                <a:srgbClr val="000000">
                  <a:alpha val="43137"/>
                </a:srgbClr>
              </a:outerShdw>
            </a:effectLst>
          </a:endParaRPr>
        </a:p>
      </dgm:t>
    </dgm:pt>
    <dgm:pt modelId="{196A85F1-BA07-435C-9781-4A653579B8B3}" type="parTrans" cxnId="{30186093-2C79-4391-8058-E543A1A72A49}">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682A7EE5-EEEB-4479-BC5D-D2E1B4773FA5}" type="sibTrans" cxnId="{30186093-2C79-4391-8058-E543A1A72A49}">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1C391B3B-E907-4C48-9FB7-21CB4F3CD1EB}">
      <dgm:prSet phldrT="[Text]" custT="1"/>
      <dgm:spPr/>
      <dgm:t>
        <a:bodyPr/>
        <a:lstStyle/>
        <a:p>
          <a:pPr rtl="1"/>
          <a:r>
            <a:rPr lang="ar-JO" sz="3600" smtClean="0">
              <a:effectLst>
                <a:outerShdw blurRad="38100" dist="38100" dir="2700000" algn="tl">
                  <a:srgbClr val="000000">
                    <a:alpha val="43137"/>
                  </a:srgbClr>
                </a:outerShdw>
              </a:effectLst>
            </a:rPr>
            <a:t>الشهادة </a:t>
          </a:r>
          <a:endParaRPr lang="ar-JO" sz="3600" dirty="0">
            <a:effectLst>
              <a:outerShdw blurRad="38100" dist="38100" dir="2700000" algn="tl">
                <a:srgbClr val="000000">
                  <a:alpha val="43137"/>
                </a:srgbClr>
              </a:outerShdw>
            </a:effectLst>
          </a:endParaRPr>
        </a:p>
      </dgm:t>
    </dgm:pt>
    <dgm:pt modelId="{F4E50FB9-EA04-4C2D-A3D8-F1D42F5E9DDE}" type="parTrans" cxnId="{83296516-6883-4F06-8971-582F9188ED21}">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7E47CB72-00AE-47C7-A560-9619974FB5A6}" type="sibTrans" cxnId="{83296516-6883-4F06-8971-582F9188ED21}">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9FD89EAA-5407-454B-B305-1D8EEB0B5595}">
      <dgm:prSet phldrT="[Text]" custT="1"/>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JO" sz="2400" smtClean="0">
              <a:effectLst>
                <a:outerShdw blurRad="38100" dist="38100" dir="2700000" algn="tl">
                  <a:srgbClr val="000000">
                    <a:alpha val="43137"/>
                  </a:srgbClr>
                </a:outerShdw>
              </a:effectLst>
            </a:rPr>
            <a:t>المعاينة والخبرة .</a:t>
          </a:r>
        </a:p>
        <a:p>
          <a:pPr defTabSz="1155700" rtl="1">
            <a:lnSpc>
              <a:spcPct val="90000"/>
            </a:lnSpc>
            <a:spcBef>
              <a:spcPct val="0"/>
            </a:spcBef>
            <a:spcAft>
              <a:spcPct val="35000"/>
            </a:spcAft>
          </a:pPr>
          <a:endParaRPr lang="ar-JO" sz="2200" dirty="0">
            <a:effectLst>
              <a:outerShdw blurRad="38100" dist="38100" dir="2700000" algn="tl">
                <a:srgbClr val="000000">
                  <a:alpha val="43137"/>
                </a:srgbClr>
              </a:outerShdw>
            </a:effectLst>
          </a:endParaRPr>
        </a:p>
      </dgm:t>
    </dgm:pt>
    <dgm:pt modelId="{B6D41317-10A1-430A-99EA-738BE1A1BEED}" type="parTrans" cxnId="{89B45D5B-1EE5-4511-979F-8C12FB6AC59E}">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C0E7ABE3-EE64-41CA-B2DF-31AE5F8749BB}" type="sibTrans" cxnId="{89B45D5B-1EE5-4511-979F-8C12FB6AC59E}">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846607D1-EB35-4260-85CB-23860C63088F}">
      <dgm:prSet phldrT="[Text]"/>
      <dgm:spPr/>
      <dgm:t>
        <a:bodyPr/>
        <a:lstStyle/>
        <a:p>
          <a:pPr rtl="1"/>
          <a:r>
            <a:rPr lang="ar-JO" smtClean="0">
              <a:effectLst>
                <a:outerShdw blurRad="38100" dist="38100" dir="2700000" algn="tl">
                  <a:srgbClr val="000000">
                    <a:alpha val="43137"/>
                  </a:srgbClr>
                </a:outerShdw>
              </a:effectLst>
            </a:rPr>
            <a:t>القرائن </a:t>
          </a:r>
          <a:endParaRPr lang="ar-JO" dirty="0">
            <a:effectLst>
              <a:outerShdw blurRad="38100" dist="38100" dir="2700000" algn="tl">
                <a:srgbClr val="000000">
                  <a:alpha val="43137"/>
                </a:srgbClr>
              </a:outerShdw>
            </a:effectLst>
          </a:endParaRPr>
        </a:p>
      </dgm:t>
    </dgm:pt>
    <dgm:pt modelId="{FD1E57DF-A33E-4EA3-BAA0-7348FEEF76BE}" type="parTrans" cxnId="{4B807F77-7D0A-42BA-AE75-F6445524EB5A}">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CC7FADA9-673A-4B53-B3CF-3BD23376EBE5}" type="sibTrans" cxnId="{4B807F77-7D0A-42BA-AE75-F6445524EB5A}">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F565E0BC-A04D-4E5F-AFC0-57FBF0A97529}">
      <dgm:prSet phldrT="[Text]"/>
      <dgm:spPr/>
      <dgm:t>
        <a:bodyPr/>
        <a:lstStyle/>
        <a:p>
          <a:pPr rtl="1"/>
          <a:r>
            <a:rPr lang="ar-JO" smtClean="0">
              <a:effectLst>
                <a:outerShdw blurRad="38100" dist="38100" dir="2700000" algn="tl">
                  <a:srgbClr val="000000">
                    <a:alpha val="43137"/>
                  </a:srgbClr>
                </a:outerShdw>
              </a:effectLst>
            </a:rPr>
            <a:t>اليمين </a:t>
          </a:r>
          <a:endParaRPr lang="ar-JO" dirty="0">
            <a:effectLst>
              <a:outerShdw blurRad="38100" dist="38100" dir="2700000" algn="tl">
                <a:srgbClr val="000000">
                  <a:alpha val="43137"/>
                </a:srgbClr>
              </a:outerShdw>
            </a:effectLst>
          </a:endParaRPr>
        </a:p>
      </dgm:t>
    </dgm:pt>
    <dgm:pt modelId="{7E25EF06-408D-452E-9946-E73DA9F7501C}" type="parTrans" cxnId="{25D330C2-6636-4DD2-AB82-5A05DC5C623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5AA165BE-FFD5-4349-827F-BC1206AA296A}" type="sibTrans" cxnId="{25D330C2-6636-4DD2-AB82-5A05DC5C623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6D178DDC-377B-427C-98F9-C31C2E922BE4}">
      <dgm:prSet phldrT="[Text]"/>
      <dgm:spPr/>
      <dgm:t>
        <a:bodyPr/>
        <a:lstStyle/>
        <a:p>
          <a:pPr rtl="1"/>
          <a:r>
            <a:rPr lang="ar-JO" smtClean="0">
              <a:effectLst>
                <a:outerShdw blurRad="38100" dist="38100" dir="2700000" algn="tl">
                  <a:srgbClr val="000000">
                    <a:alpha val="43137"/>
                  </a:srgbClr>
                </a:outerShdw>
              </a:effectLst>
            </a:rPr>
            <a:t>الاقرار</a:t>
          </a:r>
          <a:endParaRPr lang="ar-JO" dirty="0">
            <a:effectLst>
              <a:outerShdw blurRad="38100" dist="38100" dir="2700000" algn="tl">
                <a:srgbClr val="000000">
                  <a:alpha val="43137"/>
                </a:srgbClr>
              </a:outerShdw>
            </a:effectLst>
          </a:endParaRPr>
        </a:p>
      </dgm:t>
    </dgm:pt>
    <dgm:pt modelId="{0C2D69CA-B70B-4CF8-A632-F7CA9DD64A72}" type="parTrans" cxnId="{2165CCE8-A17C-4E16-8EF9-5667FBB616B3}">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3C48A665-97F5-47A3-8A58-FDE1FE802B92}" type="sibTrans" cxnId="{2165CCE8-A17C-4E16-8EF9-5667FBB616B3}">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D13DA451-6845-41E9-88EC-E8196C47AE51}" type="pres">
      <dgm:prSet presAssocID="{CFBAEFB6-879A-4D2A-B356-9D88671DCF7C}" presName="diagram" presStyleCnt="0">
        <dgm:presLayoutVars>
          <dgm:chPref val="1"/>
          <dgm:dir val="rev"/>
          <dgm:animOne val="branch"/>
          <dgm:animLvl val="lvl"/>
          <dgm:resizeHandles/>
        </dgm:presLayoutVars>
      </dgm:prSet>
      <dgm:spPr/>
      <dgm:t>
        <a:bodyPr/>
        <a:lstStyle/>
        <a:p>
          <a:pPr rtl="1"/>
          <a:endParaRPr lang="ar-JO"/>
        </a:p>
      </dgm:t>
    </dgm:pt>
    <dgm:pt modelId="{40A67AEF-6773-4A50-B873-049784E27308}" type="pres">
      <dgm:prSet presAssocID="{B3A31D14-2A79-4BEF-AB14-AA478E1F873F}" presName="root" presStyleCnt="0"/>
      <dgm:spPr/>
      <dgm:t>
        <a:bodyPr/>
        <a:lstStyle/>
        <a:p>
          <a:endParaRPr lang="en-US"/>
        </a:p>
      </dgm:t>
    </dgm:pt>
    <dgm:pt modelId="{9D4BFCCD-BC95-4CB6-8264-CA4C753D63AB}" type="pres">
      <dgm:prSet presAssocID="{B3A31D14-2A79-4BEF-AB14-AA478E1F873F}" presName="rootComposite" presStyleCnt="0"/>
      <dgm:spPr/>
      <dgm:t>
        <a:bodyPr/>
        <a:lstStyle/>
        <a:p>
          <a:endParaRPr lang="en-US"/>
        </a:p>
      </dgm:t>
    </dgm:pt>
    <dgm:pt modelId="{2D8907D1-B750-417F-BFAF-93E34FA95FB5}" type="pres">
      <dgm:prSet presAssocID="{B3A31D14-2A79-4BEF-AB14-AA478E1F873F}" presName="rootText" presStyleLbl="node1" presStyleIdx="0" presStyleCnt="1" custScaleX="489474"/>
      <dgm:spPr/>
      <dgm:t>
        <a:bodyPr/>
        <a:lstStyle/>
        <a:p>
          <a:pPr rtl="1"/>
          <a:endParaRPr lang="ar-JO"/>
        </a:p>
      </dgm:t>
    </dgm:pt>
    <dgm:pt modelId="{F4B5369D-4B61-40BF-8251-E2E58C7A7E81}" type="pres">
      <dgm:prSet presAssocID="{B3A31D14-2A79-4BEF-AB14-AA478E1F873F}" presName="rootConnector" presStyleLbl="node1" presStyleIdx="0" presStyleCnt="1"/>
      <dgm:spPr/>
      <dgm:t>
        <a:bodyPr/>
        <a:lstStyle/>
        <a:p>
          <a:pPr rtl="1"/>
          <a:endParaRPr lang="ar-JO"/>
        </a:p>
      </dgm:t>
    </dgm:pt>
    <dgm:pt modelId="{5B887DCB-0A58-4594-861B-933CAAD3A6C5}" type="pres">
      <dgm:prSet presAssocID="{B3A31D14-2A79-4BEF-AB14-AA478E1F873F}" presName="childShape" presStyleCnt="0"/>
      <dgm:spPr/>
      <dgm:t>
        <a:bodyPr/>
        <a:lstStyle/>
        <a:p>
          <a:endParaRPr lang="en-US"/>
        </a:p>
      </dgm:t>
    </dgm:pt>
    <dgm:pt modelId="{51D29D97-1CE8-4613-B30F-39C296DB8F07}" type="pres">
      <dgm:prSet presAssocID="{196A85F1-BA07-435C-9781-4A653579B8B3}" presName="Name13" presStyleLbl="parChTrans1D2" presStyleIdx="0" presStyleCnt="6"/>
      <dgm:spPr/>
      <dgm:t>
        <a:bodyPr/>
        <a:lstStyle/>
        <a:p>
          <a:pPr rtl="1"/>
          <a:endParaRPr lang="ar-JO"/>
        </a:p>
      </dgm:t>
    </dgm:pt>
    <dgm:pt modelId="{A9E67C8B-7604-4558-81E4-BAABE2B60281}" type="pres">
      <dgm:prSet presAssocID="{F4DB7F8E-5251-40BA-A60B-DFA2F2168BBC}" presName="childText" presStyleLbl="bgAcc1" presStyleIdx="0" presStyleCnt="6" custScaleX="173535" custLinFactY="4952" custLinFactNeighborX="5029" custLinFactNeighborY="100000">
        <dgm:presLayoutVars>
          <dgm:bulletEnabled val="1"/>
        </dgm:presLayoutVars>
      </dgm:prSet>
      <dgm:spPr/>
      <dgm:t>
        <a:bodyPr/>
        <a:lstStyle/>
        <a:p>
          <a:pPr rtl="1"/>
          <a:endParaRPr lang="ar-JO"/>
        </a:p>
      </dgm:t>
    </dgm:pt>
    <dgm:pt modelId="{EAE209A8-4B56-4418-B850-D3A562A14762}" type="pres">
      <dgm:prSet presAssocID="{F4E50FB9-EA04-4C2D-A3D8-F1D42F5E9DDE}" presName="Name13" presStyleLbl="parChTrans1D2" presStyleIdx="1" presStyleCnt="6"/>
      <dgm:spPr/>
      <dgm:t>
        <a:bodyPr/>
        <a:lstStyle/>
        <a:p>
          <a:pPr rtl="1"/>
          <a:endParaRPr lang="ar-JO"/>
        </a:p>
      </dgm:t>
    </dgm:pt>
    <dgm:pt modelId="{C5B7D946-5AA4-4ADD-962F-D0A465C8DF8F}" type="pres">
      <dgm:prSet presAssocID="{1C391B3B-E907-4C48-9FB7-21CB4F3CD1EB}" presName="childText" presStyleLbl="bgAcc1" presStyleIdx="1" presStyleCnt="6" custScaleX="174034" custLinFactY="19987" custLinFactNeighborX="5029" custLinFactNeighborY="100000">
        <dgm:presLayoutVars>
          <dgm:bulletEnabled val="1"/>
        </dgm:presLayoutVars>
      </dgm:prSet>
      <dgm:spPr/>
      <dgm:t>
        <a:bodyPr/>
        <a:lstStyle/>
        <a:p>
          <a:pPr rtl="1"/>
          <a:endParaRPr lang="ar-JO"/>
        </a:p>
      </dgm:t>
    </dgm:pt>
    <dgm:pt modelId="{80D7411E-D4AF-4522-8BC7-EF0D5408755D}" type="pres">
      <dgm:prSet presAssocID="{B6D41317-10A1-430A-99EA-738BE1A1BEED}" presName="Name13" presStyleLbl="parChTrans1D2" presStyleIdx="2" presStyleCnt="6"/>
      <dgm:spPr/>
      <dgm:t>
        <a:bodyPr/>
        <a:lstStyle/>
        <a:p>
          <a:pPr rtl="1"/>
          <a:endParaRPr lang="ar-JO"/>
        </a:p>
      </dgm:t>
    </dgm:pt>
    <dgm:pt modelId="{2A87C917-8756-41BB-95CF-137893B1AE24}" type="pres">
      <dgm:prSet presAssocID="{9FD89EAA-5407-454B-B305-1D8EEB0B5595}" presName="childText" presStyleLbl="bgAcc1" presStyleIdx="2" presStyleCnt="6" custScaleX="176079" custLinFactY="25018" custLinFactNeighborX="5029" custLinFactNeighborY="100000">
        <dgm:presLayoutVars>
          <dgm:bulletEnabled val="1"/>
        </dgm:presLayoutVars>
      </dgm:prSet>
      <dgm:spPr/>
      <dgm:t>
        <a:bodyPr/>
        <a:lstStyle/>
        <a:p>
          <a:pPr rtl="1"/>
          <a:endParaRPr lang="ar-JO"/>
        </a:p>
      </dgm:t>
    </dgm:pt>
    <dgm:pt modelId="{FF700F28-196F-4BE9-8B86-E67BD5FF77AD}" type="pres">
      <dgm:prSet presAssocID="{FD1E57DF-A33E-4EA3-BAA0-7348FEEF76BE}" presName="Name13" presStyleLbl="parChTrans1D2" presStyleIdx="3" presStyleCnt="6"/>
      <dgm:spPr/>
      <dgm:t>
        <a:bodyPr/>
        <a:lstStyle/>
        <a:p>
          <a:pPr rtl="1"/>
          <a:endParaRPr lang="ar-JO"/>
        </a:p>
      </dgm:t>
    </dgm:pt>
    <dgm:pt modelId="{A5931438-A5EF-47F8-9248-1DEB1D58FFF3}" type="pres">
      <dgm:prSet presAssocID="{846607D1-EB35-4260-85CB-23860C63088F}" presName="childText" presStyleLbl="bgAcc1" presStyleIdx="3" presStyleCnt="6" custScaleX="175580" custLinFactX="-100000" custLinFactY="-90028" custLinFactNeighborX="-151283" custLinFactNeighborY="-100000">
        <dgm:presLayoutVars>
          <dgm:bulletEnabled val="1"/>
        </dgm:presLayoutVars>
      </dgm:prSet>
      <dgm:spPr/>
      <dgm:t>
        <a:bodyPr/>
        <a:lstStyle/>
        <a:p>
          <a:pPr rtl="1"/>
          <a:endParaRPr lang="ar-JO"/>
        </a:p>
      </dgm:t>
    </dgm:pt>
    <dgm:pt modelId="{2A5A19A6-DA72-4B2F-BF81-035FD111A5B9}" type="pres">
      <dgm:prSet presAssocID="{0C2D69CA-B70B-4CF8-A632-F7CA9DD64A72}" presName="Name13" presStyleLbl="parChTrans1D2" presStyleIdx="4" presStyleCnt="6"/>
      <dgm:spPr/>
      <dgm:t>
        <a:bodyPr/>
        <a:lstStyle/>
        <a:p>
          <a:pPr rtl="1"/>
          <a:endParaRPr lang="ar-JO"/>
        </a:p>
      </dgm:t>
    </dgm:pt>
    <dgm:pt modelId="{A0179FD0-73D4-4D63-80CF-E5E6D646B937}" type="pres">
      <dgm:prSet presAssocID="{6D178DDC-377B-427C-98F9-C31C2E922BE4}" presName="childText" presStyleLbl="bgAcc1" presStyleIdx="4" presStyleCnt="6" custScaleX="167632" custLinFactX="-100000" custLinFactY="-84996" custLinFactNeighborX="-145032" custLinFactNeighborY="-100000">
        <dgm:presLayoutVars>
          <dgm:bulletEnabled val="1"/>
        </dgm:presLayoutVars>
      </dgm:prSet>
      <dgm:spPr/>
      <dgm:t>
        <a:bodyPr/>
        <a:lstStyle/>
        <a:p>
          <a:pPr rtl="1"/>
          <a:endParaRPr lang="ar-JO"/>
        </a:p>
      </dgm:t>
    </dgm:pt>
    <dgm:pt modelId="{F441A514-2B2C-4604-A5E6-8D54F8BC418B}" type="pres">
      <dgm:prSet presAssocID="{7E25EF06-408D-452E-9946-E73DA9F7501C}" presName="Name13" presStyleLbl="parChTrans1D2" presStyleIdx="5" presStyleCnt="6"/>
      <dgm:spPr/>
      <dgm:t>
        <a:bodyPr/>
        <a:lstStyle/>
        <a:p>
          <a:pPr rtl="1"/>
          <a:endParaRPr lang="ar-JO"/>
        </a:p>
      </dgm:t>
    </dgm:pt>
    <dgm:pt modelId="{9D0C46B3-4C60-425F-9D32-EC0ABF067DCF}" type="pres">
      <dgm:prSet presAssocID="{F565E0BC-A04D-4E5F-AFC0-57FBF0A97529}" presName="childText" presStyleLbl="bgAcc1" presStyleIdx="5" presStyleCnt="6" custScaleX="175580" custLinFactX="-100000" custLinFactY="-80027" custLinFactNeighborX="-151283" custLinFactNeighborY="-100000">
        <dgm:presLayoutVars>
          <dgm:bulletEnabled val="1"/>
        </dgm:presLayoutVars>
      </dgm:prSet>
      <dgm:spPr/>
      <dgm:t>
        <a:bodyPr/>
        <a:lstStyle/>
        <a:p>
          <a:pPr rtl="1"/>
          <a:endParaRPr lang="ar-JO"/>
        </a:p>
      </dgm:t>
    </dgm:pt>
  </dgm:ptLst>
  <dgm:cxnLst>
    <dgm:cxn modelId="{25D330C2-6636-4DD2-AB82-5A05DC5C623F}" srcId="{B3A31D14-2A79-4BEF-AB14-AA478E1F873F}" destId="{F565E0BC-A04D-4E5F-AFC0-57FBF0A97529}" srcOrd="5" destOrd="0" parTransId="{7E25EF06-408D-452E-9946-E73DA9F7501C}" sibTransId="{5AA165BE-FFD5-4349-827F-BC1206AA296A}"/>
    <dgm:cxn modelId="{BD8CA7AA-7961-4A07-AFAC-816EA08A240F}" srcId="{CFBAEFB6-879A-4D2A-B356-9D88671DCF7C}" destId="{B3A31D14-2A79-4BEF-AB14-AA478E1F873F}" srcOrd="0" destOrd="0" parTransId="{5CF004AA-7F13-491A-941C-D474F18F2C82}" sibTransId="{129B8AD9-2F74-4F90-92AD-2DDB969D0DB4}"/>
    <dgm:cxn modelId="{89B45D5B-1EE5-4511-979F-8C12FB6AC59E}" srcId="{B3A31D14-2A79-4BEF-AB14-AA478E1F873F}" destId="{9FD89EAA-5407-454B-B305-1D8EEB0B5595}" srcOrd="2" destOrd="0" parTransId="{B6D41317-10A1-430A-99EA-738BE1A1BEED}" sibTransId="{C0E7ABE3-EE64-41CA-B2DF-31AE5F8749BB}"/>
    <dgm:cxn modelId="{6EF6B8B5-09D0-492E-A707-9A99F3250D1B}" type="presOf" srcId="{F4DB7F8E-5251-40BA-A60B-DFA2F2168BBC}" destId="{A9E67C8B-7604-4558-81E4-BAABE2B60281}" srcOrd="0" destOrd="0" presId="urn:microsoft.com/office/officeart/2005/8/layout/hierarchy3"/>
    <dgm:cxn modelId="{2165CCE8-A17C-4E16-8EF9-5667FBB616B3}" srcId="{B3A31D14-2A79-4BEF-AB14-AA478E1F873F}" destId="{6D178DDC-377B-427C-98F9-C31C2E922BE4}" srcOrd="4" destOrd="0" parTransId="{0C2D69CA-B70B-4CF8-A632-F7CA9DD64A72}" sibTransId="{3C48A665-97F5-47A3-8A58-FDE1FE802B92}"/>
    <dgm:cxn modelId="{EFFAD333-00F1-4B08-AD56-3DD7925C51A7}" type="presOf" srcId="{846607D1-EB35-4260-85CB-23860C63088F}" destId="{A5931438-A5EF-47F8-9248-1DEB1D58FFF3}" srcOrd="0" destOrd="0" presId="urn:microsoft.com/office/officeart/2005/8/layout/hierarchy3"/>
    <dgm:cxn modelId="{42A686B7-0E33-4565-83D5-793759BC7240}" type="presOf" srcId="{6D178DDC-377B-427C-98F9-C31C2E922BE4}" destId="{A0179FD0-73D4-4D63-80CF-E5E6D646B937}" srcOrd="0" destOrd="0" presId="urn:microsoft.com/office/officeart/2005/8/layout/hierarchy3"/>
    <dgm:cxn modelId="{83296516-6883-4F06-8971-582F9188ED21}" srcId="{B3A31D14-2A79-4BEF-AB14-AA478E1F873F}" destId="{1C391B3B-E907-4C48-9FB7-21CB4F3CD1EB}" srcOrd="1" destOrd="0" parTransId="{F4E50FB9-EA04-4C2D-A3D8-F1D42F5E9DDE}" sibTransId="{7E47CB72-00AE-47C7-A560-9619974FB5A6}"/>
    <dgm:cxn modelId="{B0E76DC5-848A-4BC0-9C0B-32FEA8A2733B}" type="presOf" srcId="{196A85F1-BA07-435C-9781-4A653579B8B3}" destId="{51D29D97-1CE8-4613-B30F-39C296DB8F07}" srcOrd="0" destOrd="0" presId="urn:microsoft.com/office/officeart/2005/8/layout/hierarchy3"/>
    <dgm:cxn modelId="{23839C7A-BAAC-4B75-81CF-6B1EF2A8DAE4}" type="presOf" srcId="{9FD89EAA-5407-454B-B305-1D8EEB0B5595}" destId="{2A87C917-8756-41BB-95CF-137893B1AE24}" srcOrd="0" destOrd="0" presId="urn:microsoft.com/office/officeart/2005/8/layout/hierarchy3"/>
    <dgm:cxn modelId="{30186093-2C79-4391-8058-E543A1A72A49}" srcId="{B3A31D14-2A79-4BEF-AB14-AA478E1F873F}" destId="{F4DB7F8E-5251-40BA-A60B-DFA2F2168BBC}" srcOrd="0" destOrd="0" parTransId="{196A85F1-BA07-435C-9781-4A653579B8B3}" sibTransId="{682A7EE5-EEEB-4479-BC5D-D2E1B4773FA5}"/>
    <dgm:cxn modelId="{0EAE3F1E-6FCA-4D94-8581-0D1753FAFBA5}" type="presOf" srcId="{B6D41317-10A1-430A-99EA-738BE1A1BEED}" destId="{80D7411E-D4AF-4522-8BC7-EF0D5408755D}" srcOrd="0" destOrd="0" presId="urn:microsoft.com/office/officeart/2005/8/layout/hierarchy3"/>
    <dgm:cxn modelId="{2076260A-E0AA-4512-B792-D8AE0A18F20F}" type="presOf" srcId="{1C391B3B-E907-4C48-9FB7-21CB4F3CD1EB}" destId="{C5B7D946-5AA4-4ADD-962F-D0A465C8DF8F}" srcOrd="0" destOrd="0" presId="urn:microsoft.com/office/officeart/2005/8/layout/hierarchy3"/>
    <dgm:cxn modelId="{A7C94A38-E169-4B7F-AF45-9FB23AF0C0C7}" type="presOf" srcId="{FD1E57DF-A33E-4EA3-BAA0-7348FEEF76BE}" destId="{FF700F28-196F-4BE9-8B86-E67BD5FF77AD}" srcOrd="0" destOrd="0" presId="urn:microsoft.com/office/officeart/2005/8/layout/hierarchy3"/>
    <dgm:cxn modelId="{5677EEEF-F572-4F27-A888-470A1241127E}" type="presOf" srcId="{B3A31D14-2A79-4BEF-AB14-AA478E1F873F}" destId="{F4B5369D-4B61-40BF-8251-E2E58C7A7E81}" srcOrd="1" destOrd="0" presId="urn:microsoft.com/office/officeart/2005/8/layout/hierarchy3"/>
    <dgm:cxn modelId="{CB934755-700F-47A4-A580-967ACF60A8F3}" type="presOf" srcId="{F565E0BC-A04D-4E5F-AFC0-57FBF0A97529}" destId="{9D0C46B3-4C60-425F-9D32-EC0ABF067DCF}" srcOrd="0" destOrd="0" presId="urn:microsoft.com/office/officeart/2005/8/layout/hierarchy3"/>
    <dgm:cxn modelId="{1F28E538-AF78-4A9A-8D87-CB6FF8F4C55A}" type="presOf" srcId="{0C2D69CA-B70B-4CF8-A632-F7CA9DD64A72}" destId="{2A5A19A6-DA72-4B2F-BF81-035FD111A5B9}" srcOrd="0" destOrd="0" presId="urn:microsoft.com/office/officeart/2005/8/layout/hierarchy3"/>
    <dgm:cxn modelId="{1D8BFEFE-39CE-49CE-B1BE-55AB139A5989}" type="presOf" srcId="{B3A31D14-2A79-4BEF-AB14-AA478E1F873F}" destId="{2D8907D1-B750-417F-BFAF-93E34FA95FB5}" srcOrd="0" destOrd="0" presId="urn:microsoft.com/office/officeart/2005/8/layout/hierarchy3"/>
    <dgm:cxn modelId="{FD2C5E83-CCCD-4D52-A6E6-9B3241EB487B}" type="presOf" srcId="{F4E50FB9-EA04-4C2D-A3D8-F1D42F5E9DDE}" destId="{EAE209A8-4B56-4418-B850-D3A562A14762}" srcOrd="0" destOrd="0" presId="urn:microsoft.com/office/officeart/2005/8/layout/hierarchy3"/>
    <dgm:cxn modelId="{CEA38B3B-9EA3-4CDE-82FC-9E9109240233}" type="presOf" srcId="{7E25EF06-408D-452E-9946-E73DA9F7501C}" destId="{F441A514-2B2C-4604-A5E6-8D54F8BC418B}" srcOrd="0" destOrd="0" presId="urn:microsoft.com/office/officeart/2005/8/layout/hierarchy3"/>
    <dgm:cxn modelId="{C3E705CD-ABC2-4742-981F-24DBD09867DA}" type="presOf" srcId="{CFBAEFB6-879A-4D2A-B356-9D88671DCF7C}" destId="{D13DA451-6845-41E9-88EC-E8196C47AE51}" srcOrd="0" destOrd="0" presId="urn:microsoft.com/office/officeart/2005/8/layout/hierarchy3"/>
    <dgm:cxn modelId="{4B807F77-7D0A-42BA-AE75-F6445524EB5A}" srcId="{B3A31D14-2A79-4BEF-AB14-AA478E1F873F}" destId="{846607D1-EB35-4260-85CB-23860C63088F}" srcOrd="3" destOrd="0" parTransId="{FD1E57DF-A33E-4EA3-BAA0-7348FEEF76BE}" sibTransId="{CC7FADA9-673A-4B53-B3CF-3BD23376EBE5}"/>
    <dgm:cxn modelId="{BE232BBD-F2E3-430A-9C06-F16080FB56DF}" type="presParOf" srcId="{D13DA451-6845-41E9-88EC-E8196C47AE51}" destId="{40A67AEF-6773-4A50-B873-049784E27308}" srcOrd="0" destOrd="0" presId="urn:microsoft.com/office/officeart/2005/8/layout/hierarchy3"/>
    <dgm:cxn modelId="{48239184-8E22-4D13-A41E-BF83F779E2AC}" type="presParOf" srcId="{40A67AEF-6773-4A50-B873-049784E27308}" destId="{9D4BFCCD-BC95-4CB6-8264-CA4C753D63AB}" srcOrd="0" destOrd="0" presId="urn:microsoft.com/office/officeart/2005/8/layout/hierarchy3"/>
    <dgm:cxn modelId="{B6518CED-B8EC-4314-875B-AAF0CDE32FA6}" type="presParOf" srcId="{9D4BFCCD-BC95-4CB6-8264-CA4C753D63AB}" destId="{2D8907D1-B750-417F-BFAF-93E34FA95FB5}" srcOrd="0" destOrd="0" presId="urn:microsoft.com/office/officeart/2005/8/layout/hierarchy3"/>
    <dgm:cxn modelId="{2C8EF982-E96E-4301-9788-F3BAE716919A}" type="presParOf" srcId="{9D4BFCCD-BC95-4CB6-8264-CA4C753D63AB}" destId="{F4B5369D-4B61-40BF-8251-E2E58C7A7E81}" srcOrd="1" destOrd="0" presId="urn:microsoft.com/office/officeart/2005/8/layout/hierarchy3"/>
    <dgm:cxn modelId="{69DBF59E-715B-4CED-8146-E00EE8D1444B}" type="presParOf" srcId="{40A67AEF-6773-4A50-B873-049784E27308}" destId="{5B887DCB-0A58-4594-861B-933CAAD3A6C5}" srcOrd="1" destOrd="0" presId="urn:microsoft.com/office/officeart/2005/8/layout/hierarchy3"/>
    <dgm:cxn modelId="{07F7BDEB-852E-4CBF-91CD-C04DF461FCC9}" type="presParOf" srcId="{5B887DCB-0A58-4594-861B-933CAAD3A6C5}" destId="{51D29D97-1CE8-4613-B30F-39C296DB8F07}" srcOrd="0" destOrd="0" presId="urn:microsoft.com/office/officeart/2005/8/layout/hierarchy3"/>
    <dgm:cxn modelId="{BB7FCBFD-D922-4A84-BF40-F7211240F51E}" type="presParOf" srcId="{5B887DCB-0A58-4594-861B-933CAAD3A6C5}" destId="{A9E67C8B-7604-4558-81E4-BAABE2B60281}" srcOrd="1" destOrd="0" presId="urn:microsoft.com/office/officeart/2005/8/layout/hierarchy3"/>
    <dgm:cxn modelId="{C72CA0EE-701F-41A9-ABFE-94898343C652}" type="presParOf" srcId="{5B887DCB-0A58-4594-861B-933CAAD3A6C5}" destId="{EAE209A8-4B56-4418-B850-D3A562A14762}" srcOrd="2" destOrd="0" presId="urn:microsoft.com/office/officeart/2005/8/layout/hierarchy3"/>
    <dgm:cxn modelId="{92C5854B-FF80-4C52-AEF8-88F3AECAA0B2}" type="presParOf" srcId="{5B887DCB-0A58-4594-861B-933CAAD3A6C5}" destId="{C5B7D946-5AA4-4ADD-962F-D0A465C8DF8F}" srcOrd="3" destOrd="0" presId="urn:microsoft.com/office/officeart/2005/8/layout/hierarchy3"/>
    <dgm:cxn modelId="{6F75FF8F-0F0E-4F32-9DC0-1DCF7D98C230}" type="presParOf" srcId="{5B887DCB-0A58-4594-861B-933CAAD3A6C5}" destId="{80D7411E-D4AF-4522-8BC7-EF0D5408755D}" srcOrd="4" destOrd="0" presId="urn:microsoft.com/office/officeart/2005/8/layout/hierarchy3"/>
    <dgm:cxn modelId="{A7E8C63C-ECBE-48A3-BF53-3B3DDC5A1DFE}" type="presParOf" srcId="{5B887DCB-0A58-4594-861B-933CAAD3A6C5}" destId="{2A87C917-8756-41BB-95CF-137893B1AE24}" srcOrd="5" destOrd="0" presId="urn:microsoft.com/office/officeart/2005/8/layout/hierarchy3"/>
    <dgm:cxn modelId="{32B1ED72-7B64-489F-910B-0D04B056B31A}" type="presParOf" srcId="{5B887DCB-0A58-4594-861B-933CAAD3A6C5}" destId="{FF700F28-196F-4BE9-8B86-E67BD5FF77AD}" srcOrd="6" destOrd="0" presId="urn:microsoft.com/office/officeart/2005/8/layout/hierarchy3"/>
    <dgm:cxn modelId="{98F93BBA-B8D3-43FD-9F43-5044E6B97F54}" type="presParOf" srcId="{5B887DCB-0A58-4594-861B-933CAAD3A6C5}" destId="{A5931438-A5EF-47F8-9248-1DEB1D58FFF3}" srcOrd="7" destOrd="0" presId="urn:microsoft.com/office/officeart/2005/8/layout/hierarchy3"/>
    <dgm:cxn modelId="{ACC092A2-11CF-464E-B2B0-D20993FCA971}" type="presParOf" srcId="{5B887DCB-0A58-4594-861B-933CAAD3A6C5}" destId="{2A5A19A6-DA72-4B2F-BF81-035FD111A5B9}" srcOrd="8" destOrd="0" presId="urn:microsoft.com/office/officeart/2005/8/layout/hierarchy3"/>
    <dgm:cxn modelId="{12FA034B-F3B4-4F72-B66D-5110338E1BE6}" type="presParOf" srcId="{5B887DCB-0A58-4594-861B-933CAAD3A6C5}" destId="{A0179FD0-73D4-4D63-80CF-E5E6D646B937}" srcOrd="9" destOrd="0" presId="urn:microsoft.com/office/officeart/2005/8/layout/hierarchy3"/>
    <dgm:cxn modelId="{C3073366-E717-4E7F-B065-80114DDB576C}" type="presParOf" srcId="{5B887DCB-0A58-4594-861B-933CAAD3A6C5}" destId="{F441A514-2B2C-4604-A5E6-8D54F8BC418B}" srcOrd="10" destOrd="0" presId="urn:microsoft.com/office/officeart/2005/8/layout/hierarchy3"/>
    <dgm:cxn modelId="{8DC0AD0C-AE9B-45D0-A9E4-D0A4AC87BB77}" type="presParOf" srcId="{5B887DCB-0A58-4594-861B-933CAAD3A6C5}" destId="{9D0C46B3-4C60-425F-9D32-EC0ABF067DCF}" srcOrd="1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051461-96F8-4FD4-8FC7-4FE7315AF959}" type="doc">
      <dgm:prSet loTypeId="urn:microsoft.com/office/officeart/2005/8/layout/hierarchy2" loCatId="hierarchy" qsTypeId="urn:microsoft.com/office/officeart/2005/8/quickstyle/3d2" qsCatId="3D" csTypeId="urn:microsoft.com/office/officeart/2005/8/colors/colorful1" csCatId="colorful" phldr="1"/>
      <dgm:spPr/>
      <dgm:t>
        <a:bodyPr/>
        <a:lstStyle/>
        <a:p>
          <a:pPr rtl="1"/>
          <a:endParaRPr lang="ar-JO"/>
        </a:p>
      </dgm:t>
    </dgm:pt>
    <dgm:pt modelId="{3C781A1B-0DF4-404A-8859-A1943D855C37}">
      <dgm:prSet phldrT="[Text]" custT="1"/>
      <dgm:spPr/>
      <dgm:t>
        <a:bodyPr/>
        <a:lstStyle/>
        <a:p>
          <a:pPr rtl="1"/>
          <a:r>
            <a:rPr lang="ar-JO" sz="3600" b="1" u="none"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a:t>
          </a:r>
          <a:endParaRPr lang="ar-JO" sz="3600" b="1" u="none"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25AC1FE8-0455-4DF3-9B54-5788527D0930}" type="parTrans" cxnId="{ECE73296-6E2D-44A6-B020-491326F5BDD0}">
      <dgm:prSet/>
      <dgm:spPr/>
      <dgm:t>
        <a:bodyPr/>
        <a:lstStyle/>
        <a:p>
          <a:pPr rtl="1"/>
          <a:endParaRPr lang="ar-JO" sz="2000"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F50A2A5A-9B40-45A3-869B-E32ACFDAA76A}" type="sibTrans" cxnId="{ECE73296-6E2D-44A6-B020-491326F5BDD0}">
      <dgm:prSet/>
      <dgm:spPr/>
      <dgm:t>
        <a:bodyPr/>
        <a:lstStyle/>
        <a:p>
          <a:pPr rtl="1"/>
          <a:endParaRPr lang="ar-JO" sz="2000"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B331BB99-C8D1-4197-8B46-36EBDBACC56F}">
      <dgm:prSet phldrT="[Text]" custT="1"/>
      <dgm:spPr/>
      <dgm:t>
        <a:bodyPr/>
        <a:lstStyle/>
        <a:p>
          <a:pPr rtl="1"/>
          <a:r>
            <a:rPr lang="ar-JO" sz="3600" b="1" u="none"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الحاسمة</a:t>
          </a:r>
          <a:endParaRPr lang="ar-JO" sz="3600" b="1" u="none"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51D3CB6E-405C-4605-8B8A-001100A03397}" type="parTrans" cxnId="{EE522DEC-339B-4BE4-80ED-00CAA4884779}">
      <dgm:prSet custT="1"/>
      <dgm:spPr/>
      <dgm:t>
        <a:bodyPr/>
        <a:lstStyle/>
        <a:p>
          <a:pPr rtl="1"/>
          <a:endParaRPr lang="ar-JO" sz="700"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69036B90-95DD-451E-9E93-F82747744076}" type="sibTrans" cxnId="{EE522DEC-339B-4BE4-80ED-00CAA4884779}">
      <dgm:prSet/>
      <dgm:spPr/>
      <dgm:t>
        <a:bodyPr/>
        <a:lstStyle/>
        <a:p>
          <a:pPr rtl="1"/>
          <a:endParaRPr lang="ar-JO" sz="2000"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44E7EEC3-1988-4854-BD4D-B66C6CF6B8CA}">
      <dgm:prSet phldrT="[Text]" custT="1"/>
      <dgm:spPr/>
      <dgm:t>
        <a:bodyPr/>
        <a:lstStyle/>
        <a:p>
          <a:pPr rtl="1"/>
          <a:r>
            <a:rPr lang="ar-JO" sz="3600" b="1" u="none"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المتممة</a:t>
          </a:r>
          <a:endParaRPr lang="ar-JO" sz="3600" b="1" u="none"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F9CB24DC-465E-4514-A2AB-6DB8AD39D0EA}" type="parTrans" cxnId="{21CC69D7-B66B-4AFC-B292-560629499892}">
      <dgm:prSet custT="1"/>
      <dgm:spPr/>
      <dgm:t>
        <a:bodyPr/>
        <a:lstStyle/>
        <a:p>
          <a:pPr rtl="1"/>
          <a:endParaRPr lang="ar-JO" sz="700"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48CFDA0F-5DBD-43F8-9530-D7239CB919EE}" type="sibTrans" cxnId="{21CC69D7-B66B-4AFC-B292-560629499892}">
      <dgm:prSet/>
      <dgm:spPr/>
      <dgm:t>
        <a:bodyPr/>
        <a:lstStyle/>
        <a:p>
          <a:pPr rtl="1"/>
          <a:endParaRPr lang="ar-JO" sz="2000" b="1">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B6CE15F3-5A11-4E74-9A53-10F87266DCD3}" type="pres">
      <dgm:prSet presAssocID="{FE051461-96F8-4FD4-8FC7-4FE7315AF959}" presName="diagram" presStyleCnt="0">
        <dgm:presLayoutVars>
          <dgm:chPref val="1"/>
          <dgm:dir val="rev"/>
          <dgm:animOne val="branch"/>
          <dgm:animLvl val="lvl"/>
          <dgm:resizeHandles val="exact"/>
        </dgm:presLayoutVars>
      </dgm:prSet>
      <dgm:spPr/>
      <dgm:t>
        <a:bodyPr/>
        <a:lstStyle/>
        <a:p>
          <a:pPr rtl="1"/>
          <a:endParaRPr lang="ar-JO"/>
        </a:p>
      </dgm:t>
    </dgm:pt>
    <dgm:pt modelId="{09D9A442-FD2B-4107-AB08-A0FB66C261E3}" type="pres">
      <dgm:prSet presAssocID="{3C781A1B-0DF4-404A-8859-A1943D855C37}" presName="root1" presStyleCnt="0"/>
      <dgm:spPr/>
      <dgm:t>
        <a:bodyPr/>
        <a:lstStyle/>
        <a:p>
          <a:endParaRPr lang="en-US"/>
        </a:p>
      </dgm:t>
    </dgm:pt>
    <dgm:pt modelId="{A83E64A6-8731-4107-BC73-A949D25BCE7F}" type="pres">
      <dgm:prSet presAssocID="{3C781A1B-0DF4-404A-8859-A1943D855C37}" presName="LevelOneTextNode" presStyleLbl="node0" presStyleIdx="0" presStyleCnt="1" custScaleY="135904" custLinFactNeighborX="-401" custLinFactNeighborY="-2423">
        <dgm:presLayoutVars>
          <dgm:chPref val="3"/>
        </dgm:presLayoutVars>
      </dgm:prSet>
      <dgm:spPr/>
      <dgm:t>
        <a:bodyPr/>
        <a:lstStyle/>
        <a:p>
          <a:pPr rtl="1"/>
          <a:endParaRPr lang="ar-JO"/>
        </a:p>
      </dgm:t>
    </dgm:pt>
    <dgm:pt modelId="{1954F33B-9CCA-4A8C-85BC-4F7C6ED9082F}" type="pres">
      <dgm:prSet presAssocID="{3C781A1B-0DF4-404A-8859-A1943D855C37}" presName="level2hierChild" presStyleCnt="0"/>
      <dgm:spPr/>
      <dgm:t>
        <a:bodyPr/>
        <a:lstStyle/>
        <a:p>
          <a:endParaRPr lang="en-US"/>
        </a:p>
      </dgm:t>
    </dgm:pt>
    <dgm:pt modelId="{D28508DB-0459-4690-A010-BC464B67A229}" type="pres">
      <dgm:prSet presAssocID="{51D3CB6E-405C-4605-8B8A-001100A03397}" presName="conn2-1" presStyleLbl="parChTrans1D2" presStyleIdx="0" presStyleCnt="2"/>
      <dgm:spPr/>
      <dgm:t>
        <a:bodyPr/>
        <a:lstStyle/>
        <a:p>
          <a:pPr rtl="1"/>
          <a:endParaRPr lang="ar-JO"/>
        </a:p>
      </dgm:t>
    </dgm:pt>
    <dgm:pt modelId="{01319EBE-8A58-4966-A9E8-A680D9F5ED71}" type="pres">
      <dgm:prSet presAssocID="{51D3CB6E-405C-4605-8B8A-001100A03397}" presName="connTx" presStyleLbl="parChTrans1D2" presStyleIdx="0" presStyleCnt="2"/>
      <dgm:spPr/>
      <dgm:t>
        <a:bodyPr/>
        <a:lstStyle/>
        <a:p>
          <a:pPr rtl="1"/>
          <a:endParaRPr lang="ar-JO"/>
        </a:p>
      </dgm:t>
    </dgm:pt>
    <dgm:pt modelId="{975BDE51-6111-48AF-976C-51A367E10B55}" type="pres">
      <dgm:prSet presAssocID="{B331BB99-C8D1-4197-8B46-36EBDBACC56F}" presName="root2" presStyleCnt="0"/>
      <dgm:spPr/>
      <dgm:t>
        <a:bodyPr/>
        <a:lstStyle/>
        <a:p>
          <a:endParaRPr lang="en-US"/>
        </a:p>
      </dgm:t>
    </dgm:pt>
    <dgm:pt modelId="{A0CD3FDB-FE68-42DE-AD45-AC5C7EADBEB3}" type="pres">
      <dgm:prSet presAssocID="{B331BB99-C8D1-4197-8B46-36EBDBACC56F}" presName="LevelTwoTextNode" presStyleLbl="node2" presStyleIdx="0" presStyleCnt="2" custScaleY="134948">
        <dgm:presLayoutVars>
          <dgm:chPref val="3"/>
        </dgm:presLayoutVars>
      </dgm:prSet>
      <dgm:spPr/>
      <dgm:t>
        <a:bodyPr/>
        <a:lstStyle/>
        <a:p>
          <a:pPr rtl="1"/>
          <a:endParaRPr lang="ar-JO"/>
        </a:p>
      </dgm:t>
    </dgm:pt>
    <dgm:pt modelId="{85536803-5FC6-4D29-8E4A-B984D3BED06F}" type="pres">
      <dgm:prSet presAssocID="{B331BB99-C8D1-4197-8B46-36EBDBACC56F}" presName="level3hierChild" presStyleCnt="0"/>
      <dgm:spPr/>
      <dgm:t>
        <a:bodyPr/>
        <a:lstStyle/>
        <a:p>
          <a:endParaRPr lang="en-US"/>
        </a:p>
      </dgm:t>
    </dgm:pt>
    <dgm:pt modelId="{DBABCA85-1924-42BE-A236-7239FA246F7B}" type="pres">
      <dgm:prSet presAssocID="{F9CB24DC-465E-4514-A2AB-6DB8AD39D0EA}" presName="conn2-1" presStyleLbl="parChTrans1D2" presStyleIdx="1" presStyleCnt="2"/>
      <dgm:spPr/>
      <dgm:t>
        <a:bodyPr/>
        <a:lstStyle/>
        <a:p>
          <a:pPr rtl="1"/>
          <a:endParaRPr lang="ar-JO"/>
        </a:p>
      </dgm:t>
    </dgm:pt>
    <dgm:pt modelId="{986799AD-FC62-4BD3-8BFC-345B38580FF1}" type="pres">
      <dgm:prSet presAssocID="{F9CB24DC-465E-4514-A2AB-6DB8AD39D0EA}" presName="connTx" presStyleLbl="parChTrans1D2" presStyleIdx="1" presStyleCnt="2"/>
      <dgm:spPr/>
      <dgm:t>
        <a:bodyPr/>
        <a:lstStyle/>
        <a:p>
          <a:pPr rtl="1"/>
          <a:endParaRPr lang="ar-JO"/>
        </a:p>
      </dgm:t>
    </dgm:pt>
    <dgm:pt modelId="{95675CC2-ADD0-4C60-9D7B-293E5AF1F08C}" type="pres">
      <dgm:prSet presAssocID="{44E7EEC3-1988-4854-BD4D-B66C6CF6B8CA}" presName="root2" presStyleCnt="0"/>
      <dgm:spPr/>
      <dgm:t>
        <a:bodyPr/>
        <a:lstStyle/>
        <a:p>
          <a:endParaRPr lang="en-US"/>
        </a:p>
      </dgm:t>
    </dgm:pt>
    <dgm:pt modelId="{E9AE4ED4-9958-4180-822F-622488184C5A}" type="pres">
      <dgm:prSet presAssocID="{44E7EEC3-1988-4854-BD4D-B66C6CF6B8CA}" presName="LevelTwoTextNode" presStyleLbl="node2" presStyleIdx="1" presStyleCnt="2" custScaleY="129641">
        <dgm:presLayoutVars>
          <dgm:chPref val="3"/>
        </dgm:presLayoutVars>
      </dgm:prSet>
      <dgm:spPr/>
      <dgm:t>
        <a:bodyPr/>
        <a:lstStyle/>
        <a:p>
          <a:pPr rtl="1"/>
          <a:endParaRPr lang="ar-JO"/>
        </a:p>
      </dgm:t>
    </dgm:pt>
    <dgm:pt modelId="{2CA35CB9-FB6F-40FE-A280-4AF1F0AE08B9}" type="pres">
      <dgm:prSet presAssocID="{44E7EEC3-1988-4854-BD4D-B66C6CF6B8CA}" presName="level3hierChild" presStyleCnt="0"/>
      <dgm:spPr/>
      <dgm:t>
        <a:bodyPr/>
        <a:lstStyle/>
        <a:p>
          <a:endParaRPr lang="en-US"/>
        </a:p>
      </dgm:t>
    </dgm:pt>
  </dgm:ptLst>
  <dgm:cxnLst>
    <dgm:cxn modelId="{45F379FD-E7BE-408E-B4A4-E926DB9D1D7B}" type="presOf" srcId="{F9CB24DC-465E-4514-A2AB-6DB8AD39D0EA}" destId="{DBABCA85-1924-42BE-A236-7239FA246F7B}" srcOrd="0" destOrd="0" presId="urn:microsoft.com/office/officeart/2005/8/layout/hierarchy2"/>
    <dgm:cxn modelId="{98FF824A-F506-48F9-8E1C-7B8DE2E321FD}" type="presOf" srcId="{51D3CB6E-405C-4605-8B8A-001100A03397}" destId="{01319EBE-8A58-4966-A9E8-A680D9F5ED71}" srcOrd="1" destOrd="0" presId="urn:microsoft.com/office/officeart/2005/8/layout/hierarchy2"/>
    <dgm:cxn modelId="{D6CB005A-CB32-47CC-A8AA-957B2E6D5209}" type="presOf" srcId="{3C781A1B-0DF4-404A-8859-A1943D855C37}" destId="{A83E64A6-8731-4107-BC73-A949D25BCE7F}" srcOrd="0" destOrd="0" presId="urn:microsoft.com/office/officeart/2005/8/layout/hierarchy2"/>
    <dgm:cxn modelId="{22F637E2-1BBC-48D9-9430-4822647ECBA2}" type="presOf" srcId="{F9CB24DC-465E-4514-A2AB-6DB8AD39D0EA}" destId="{986799AD-FC62-4BD3-8BFC-345B38580FF1}" srcOrd="1" destOrd="0" presId="urn:microsoft.com/office/officeart/2005/8/layout/hierarchy2"/>
    <dgm:cxn modelId="{5B305124-23D4-41B8-AC37-009C98978E64}" type="presOf" srcId="{51D3CB6E-405C-4605-8B8A-001100A03397}" destId="{D28508DB-0459-4690-A010-BC464B67A229}" srcOrd="0" destOrd="0" presId="urn:microsoft.com/office/officeart/2005/8/layout/hierarchy2"/>
    <dgm:cxn modelId="{EE522DEC-339B-4BE4-80ED-00CAA4884779}" srcId="{3C781A1B-0DF4-404A-8859-A1943D855C37}" destId="{B331BB99-C8D1-4197-8B46-36EBDBACC56F}" srcOrd="0" destOrd="0" parTransId="{51D3CB6E-405C-4605-8B8A-001100A03397}" sibTransId="{69036B90-95DD-451E-9E93-F82747744076}"/>
    <dgm:cxn modelId="{ECE73296-6E2D-44A6-B020-491326F5BDD0}" srcId="{FE051461-96F8-4FD4-8FC7-4FE7315AF959}" destId="{3C781A1B-0DF4-404A-8859-A1943D855C37}" srcOrd="0" destOrd="0" parTransId="{25AC1FE8-0455-4DF3-9B54-5788527D0930}" sibTransId="{F50A2A5A-9B40-45A3-869B-E32ACFDAA76A}"/>
    <dgm:cxn modelId="{07A555CA-C985-43CB-B171-CD967EF64AAA}" type="presOf" srcId="{B331BB99-C8D1-4197-8B46-36EBDBACC56F}" destId="{A0CD3FDB-FE68-42DE-AD45-AC5C7EADBEB3}" srcOrd="0" destOrd="0" presId="urn:microsoft.com/office/officeart/2005/8/layout/hierarchy2"/>
    <dgm:cxn modelId="{87B99BD4-D26D-4108-B037-6EB1BACF4480}" type="presOf" srcId="{FE051461-96F8-4FD4-8FC7-4FE7315AF959}" destId="{B6CE15F3-5A11-4E74-9A53-10F87266DCD3}" srcOrd="0" destOrd="0" presId="urn:microsoft.com/office/officeart/2005/8/layout/hierarchy2"/>
    <dgm:cxn modelId="{5F7C5604-D7CC-4C30-B92E-62AC90A0C734}" type="presOf" srcId="{44E7EEC3-1988-4854-BD4D-B66C6CF6B8CA}" destId="{E9AE4ED4-9958-4180-822F-622488184C5A}" srcOrd="0" destOrd="0" presId="urn:microsoft.com/office/officeart/2005/8/layout/hierarchy2"/>
    <dgm:cxn modelId="{21CC69D7-B66B-4AFC-B292-560629499892}" srcId="{3C781A1B-0DF4-404A-8859-A1943D855C37}" destId="{44E7EEC3-1988-4854-BD4D-B66C6CF6B8CA}" srcOrd="1" destOrd="0" parTransId="{F9CB24DC-465E-4514-A2AB-6DB8AD39D0EA}" sibTransId="{48CFDA0F-5DBD-43F8-9530-D7239CB919EE}"/>
    <dgm:cxn modelId="{6668F696-4242-4866-B643-3AF85DFD053F}" type="presParOf" srcId="{B6CE15F3-5A11-4E74-9A53-10F87266DCD3}" destId="{09D9A442-FD2B-4107-AB08-A0FB66C261E3}" srcOrd="0" destOrd="0" presId="urn:microsoft.com/office/officeart/2005/8/layout/hierarchy2"/>
    <dgm:cxn modelId="{96667C08-31B2-42D5-AFBE-698CDF01EAEF}" type="presParOf" srcId="{09D9A442-FD2B-4107-AB08-A0FB66C261E3}" destId="{A83E64A6-8731-4107-BC73-A949D25BCE7F}" srcOrd="0" destOrd="0" presId="urn:microsoft.com/office/officeart/2005/8/layout/hierarchy2"/>
    <dgm:cxn modelId="{99176159-0DA4-475F-9721-27FA30EAEFF7}" type="presParOf" srcId="{09D9A442-FD2B-4107-AB08-A0FB66C261E3}" destId="{1954F33B-9CCA-4A8C-85BC-4F7C6ED9082F}" srcOrd="1" destOrd="0" presId="urn:microsoft.com/office/officeart/2005/8/layout/hierarchy2"/>
    <dgm:cxn modelId="{E85884DD-D623-401F-B3DF-70D0288CB5D7}" type="presParOf" srcId="{1954F33B-9CCA-4A8C-85BC-4F7C6ED9082F}" destId="{D28508DB-0459-4690-A010-BC464B67A229}" srcOrd="0" destOrd="0" presId="urn:microsoft.com/office/officeart/2005/8/layout/hierarchy2"/>
    <dgm:cxn modelId="{385610B2-4116-47FA-8916-5B309DADC8AD}" type="presParOf" srcId="{D28508DB-0459-4690-A010-BC464B67A229}" destId="{01319EBE-8A58-4966-A9E8-A680D9F5ED71}" srcOrd="0" destOrd="0" presId="urn:microsoft.com/office/officeart/2005/8/layout/hierarchy2"/>
    <dgm:cxn modelId="{08B47823-8771-48C8-B518-158C0D45F00C}" type="presParOf" srcId="{1954F33B-9CCA-4A8C-85BC-4F7C6ED9082F}" destId="{975BDE51-6111-48AF-976C-51A367E10B55}" srcOrd="1" destOrd="0" presId="urn:microsoft.com/office/officeart/2005/8/layout/hierarchy2"/>
    <dgm:cxn modelId="{715D3CE4-EDCD-483A-A7F0-5B105C38E593}" type="presParOf" srcId="{975BDE51-6111-48AF-976C-51A367E10B55}" destId="{A0CD3FDB-FE68-42DE-AD45-AC5C7EADBEB3}" srcOrd="0" destOrd="0" presId="urn:microsoft.com/office/officeart/2005/8/layout/hierarchy2"/>
    <dgm:cxn modelId="{CC83DA67-FA9D-4F4A-B578-2FE12B6215F6}" type="presParOf" srcId="{975BDE51-6111-48AF-976C-51A367E10B55}" destId="{85536803-5FC6-4D29-8E4A-B984D3BED06F}" srcOrd="1" destOrd="0" presId="urn:microsoft.com/office/officeart/2005/8/layout/hierarchy2"/>
    <dgm:cxn modelId="{F15700D0-07BE-4E47-9BBC-72F135EB0565}" type="presParOf" srcId="{1954F33B-9CCA-4A8C-85BC-4F7C6ED9082F}" destId="{DBABCA85-1924-42BE-A236-7239FA246F7B}" srcOrd="2" destOrd="0" presId="urn:microsoft.com/office/officeart/2005/8/layout/hierarchy2"/>
    <dgm:cxn modelId="{D263866F-6AF4-427F-A263-52A7BF0B6281}" type="presParOf" srcId="{DBABCA85-1924-42BE-A236-7239FA246F7B}" destId="{986799AD-FC62-4BD3-8BFC-345B38580FF1}" srcOrd="0" destOrd="0" presId="urn:microsoft.com/office/officeart/2005/8/layout/hierarchy2"/>
    <dgm:cxn modelId="{582961C5-DF8E-4D40-BE6C-9E79DBA6A3EE}" type="presParOf" srcId="{1954F33B-9CCA-4A8C-85BC-4F7C6ED9082F}" destId="{95675CC2-ADD0-4C60-9D7B-293E5AF1F08C}" srcOrd="3" destOrd="0" presId="urn:microsoft.com/office/officeart/2005/8/layout/hierarchy2"/>
    <dgm:cxn modelId="{23D1663F-81B5-4985-9C1B-2720C8A7ED7C}" type="presParOf" srcId="{95675CC2-ADD0-4C60-9D7B-293E5AF1F08C}" destId="{E9AE4ED4-9958-4180-822F-622488184C5A}" srcOrd="0" destOrd="0" presId="urn:microsoft.com/office/officeart/2005/8/layout/hierarchy2"/>
    <dgm:cxn modelId="{60A626CF-C50F-40CA-A3E2-55A90D56EEFE}" type="presParOf" srcId="{95675CC2-ADD0-4C60-9D7B-293E5AF1F08C}" destId="{2CA35CB9-FB6F-40FE-A280-4AF1F0AE08B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520E57-5BFF-479A-ABB1-410EFE90327F}" type="doc">
      <dgm:prSet loTypeId="urn:microsoft.com/office/officeart/2005/8/layout/orgChart1" loCatId="hierarchy" qsTypeId="urn:microsoft.com/office/officeart/2005/8/quickstyle/3d2" qsCatId="3D" csTypeId="urn:microsoft.com/office/officeart/2005/8/colors/colorful1" csCatId="colorful" phldr="1"/>
      <dgm:spPr/>
      <dgm:t>
        <a:bodyPr/>
        <a:lstStyle/>
        <a:p>
          <a:pPr rtl="1"/>
          <a:endParaRPr lang="ar-JO"/>
        </a:p>
      </dgm:t>
    </dgm:pt>
    <dgm:pt modelId="{4CDE0BDF-D7BC-45DF-9385-EF65668E1866}">
      <dgm:prSet phldrT="[Text]" custT="1"/>
      <dgm:spPr/>
      <dgm:t>
        <a:bodyPr/>
        <a:lstStyle/>
        <a:p>
          <a:pPr rtl="1"/>
          <a:r>
            <a:rPr lang="ar-JO" sz="4000" b="1" smtClean="0">
              <a:effectLst>
                <a:outerShdw blurRad="38100" dist="38100" dir="2700000" algn="tl">
                  <a:srgbClr val="000000">
                    <a:alpha val="43137"/>
                  </a:srgbClr>
                </a:outerShdw>
              </a:effectLst>
            </a:rPr>
            <a:t>اثار اليمين الحاسمة</a:t>
          </a:r>
          <a:endParaRPr lang="ar-JO" sz="4000" b="1" dirty="0">
            <a:effectLst>
              <a:outerShdw blurRad="38100" dist="38100" dir="2700000" algn="tl">
                <a:srgbClr val="000000">
                  <a:alpha val="43137"/>
                </a:srgbClr>
              </a:outerShdw>
            </a:effectLst>
          </a:endParaRPr>
        </a:p>
      </dgm:t>
    </dgm:pt>
    <dgm:pt modelId="{57BE2C4F-DF45-48E1-BA31-73A4001DCA8F}" type="parTrans" cxnId="{5550313D-AA73-4870-B1B5-6BC3F582839E}">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C9AC1B08-2F2B-4003-A341-10E960F45E7C}" type="sibTrans" cxnId="{5550313D-AA73-4870-B1B5-6BC3F582839E}">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15AB3D0B-D628-41B8-B688-CC69D2EC482F}">
      <dgm:prSet phldrT="[Text]"/>
      <dgm:spPr/>
      <dgm:t>
        <a:bodyPr/>
        <a:lstStyle/>
        <a:p>
          <a:pPr rtl="1"/>
          <a:r>
            <a:rPr lang="ar-JO" b="1" smtClean="0">
              <a:effectLst>
                <a:outerShdw blurRad="38100" dist="38100" dir="2700000" algn="tl">
                  <a:srgbClr val="000000">
                    <a:alpha val="43137"/>
                  </a:srgbClr>
                </a:outerShdw>
              </a:effectLst>
            </a:rPr>
            <a:t>حلف اليمين الحاسمة</a:t>
          </a:r>
          <a:endParaRPr lang="ar-JO" b="1" dirty="0">
            <a:effectLst>
              <a:outerShdw blurRad="38100" dist="38100" dir="2700000" algn="tl">
                <a:srgbClr val="000000">
                  <a:alpha val="43137"/>
                </a:srgbClr>
              </a:outerShdw>
            </a:effectLst>
          </a:endParaRPr>
        </a:p>
      </dgm:t>
    </dgm:pt>
    <dgm:pt modelId="{0224A7DC-663E-46DB-9EBC-475E9BF7C2E6}" type="parTrans" cxnId="{00E4F789-EC0A-41E8-A889-F466D439F267}">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998657A0-95F3-4894-B3DA-81508B0A57F9}" type="sibTrans" cxnId="{00E4F789-EC0A-41E8-A889-F466D439F267}">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39F6D7A4-5233-4B5C-89D4-9DCD392C76B0}">
      <dgm:prSet phldrT="[Text]"/>
      <dgm:spPr/>
      <dgm:t>
        <a:bodyPr/>
        <a:lstStyle/>
        <a:p>
          <a:pPr rtl="1"/>
          <a:r>
            <a:rPr lang="ar-JO" b="1" smtClean="0">
              <a:effectLst>
                <a:outerShdw blurRad="38100" dist="38100" dir="2700000" algn="tl">
                  <a:srgbClr val="000000">
                    <a:alpha val="43137"/>
                  </a:srgbClr>
                </a:outerShdw>
              </a:effectLst>
            </a:rPr>
            <a:t>النكول عن اليمين الحاسمة</a:t>
          </a:r>
          <a:endParaRPr lang="ar-JO" b="1" dirty="0">
            <a:effectLst>
              <a:outerShdw blurRad="38100" dist="38100" dir="2700000" algn="tl">
                <a:srgbClr val="000000">
                  <a:alpha val="43137"/>
                </a:srgbClr>
              </a:outerShdw>
            </a:effectLst>
          </a:endParaRPr>
        </a:p>
      </dgm:t>
    </dgm:pt>
    <dgm:pt modelId="{C8F7F92F-308C-4DC4-AE14-8E50416931F7}" type="parTrans" cxnId="{A03AD8B6-5506-4AAF-A811-8CDA3916127B}">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3FF4010C-450D-4F5B-AAF6-D289279FDD1A}" type="sibTrans" cxnId="{A03AD8B6-5506-4AAF-A811-8CDA3916127B}">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085D6BFE-34A4-40E6-A14F-3E1743AF077D}">
      <dgm:prSet phldrT="[Text]"/>
      <dgm:spPr/>
      <dgm:t>
        <a:bodyPr/>
        <a:lstStyle/>
        <a:p>
          <a:pPr rtl="1"/>
          <a:r>
            <a:rPr lang="ar-JO" b="1" smtClean="0">
              <a:effectLst>
                <a:outerShdw blurRad="38100" dist="38100" dir="2700000" algn="tl">
                  <a:srgbClr val="000000">
                    <a:alpha val="43137"/>
                  </a:srgbClr>
                </a:outerShdw>
              </a:effectLst>
            </a:rPr>
            <a:t>رد اليمين الحاسمة</a:t>
          </a:r>
          <a:endParaRPr lang="ar-JO" b="1" dirty="0">
            <a:effectLst>
              <a:outerShdw blurRad="38100" dist="38100" dir="2700000" algn="tl">
                <a:srgbClr val="000000">
                  <a:alpha val="43137"/>
                </a:srgbClr>
              </a:outerShdw>
            </a:effectLst>
          </a:endParaRPr>
        </a:p>
      </dgm:t>
    </dgm:pt>
    <dgm:pt modelId="{5F776C2F-4E6F-4549-AD6C-2EABF658DE71}" type="parTrans" cxnId="{59734DB6-9C26-4E40-988A-1280BA1DD8F0}">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18A5D03A-2446-4A3B-8567-43DCE2F19CE9}" type="sibTrans" cxnId="{59734DB6-9C26-4E40-988A-1280BA1DD8F0}">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7EADF822-C06E-4FAA-8C55-E54056394E5E}" type="pres">
      <dgm:prSet presAssocID="{A3520E57-5BFF-479A-ABB1-410EFE90327F}" presName="hierChild1" presStyleCnt="0">
        <dgm:presLayoutVars>
          <dgm:orgChart val="1"/>
          <dgm:chPref val="1"/>
          <dgm:dir/>
          <dgm:animOne val="branch"/>
          <dgm:animLvl val="lvl"/>
          <dgm:resizeHandles/>
        </dgm:presLayoutVars>
      </dgm:prSet>
      <dgm:spPr/>
      <dgm:t>
        <a:bodyPr/>
        <a:lstStyle/>
        <a:p>
          <a:pPr rtl="1"/>
          <a:endParaRPr lang="ar-JO"/>
        </a:p>
      </dgm:t>
    </dgm:pt>
    <dgm:pt modelId="{5082EADE-000F-451D-BA71-E81ADB536891}" type="pres">
      <dgm:prSet presAssocID="{4CDE0BDF-D7BC-45DF-9385-EF65668E1866}" presName="hierRoot1" presStyleCnt="0">
        <dgm:presLayoutVars>
          <dgm:hierBranch val="init"/>
        </dgm:presLayoutVars>
      </dgm:prSet>
      <dgm:spPr/>
      <dgm:t>
        <a:bodyPr/>
        <a:lstStyle/>
        <a:p>
          <a:endParaRPr lang="en-US"/>
        </a:p>
      </dgm:t>
    </dgm:pt>
    <dgm:pt modelId="{CDE9614E-050F-48BD-BD9B-38D7FE6A166A}" type="pres">
      <dgm:prSet presAssocID="{4CDE0BDF-D7BC-45DF-9385-EF65668E1866}" presName="rootComposite1" presStyleCnt="0"/>
      <dgm:spPr/>
      <dgm:t>
        <a:bodyPr/>
        <a:lstStyle/>
        <a:p>
          <a:endParaRPr lang="en-US"/>
        </a:p>
      </dgm:t>
    </dgm:pt>
    <dgm:pt modelId="{C85130C7-B258-49DA-9B0F-5278EE12306E}" type="pres">
      <dgm:prSet presAssocID="{4CDE0BDF-D7BC-45DF-9385-EF65668E1866}" presName="rootText1" presStyleLbl="node0" presStyleIdx="0" presStyleCnt="1">
        <dgm:presLayoutVars>
          <dgm:chPref val="3"/>
        </dgm:presLayoutVars>
      </dgm:prSet>
      <dgm:spPr/>
      <dgm:t>
        <a:bodyPr/>
        <a:lstStyle/>
        <a:p>
          <a:pPr rtl="1"/>
          <a:endParaRPr lang="ar-JO"/>
        </a:p>
      </dgm:t>
    </dgm:pt>
    <dgm:pt modelId="{3956E166-A16E-4816-9EE3-325F9D4451DD}" type="pres">
      <dgm:prSet presAssocID="{4CDE0BDF-D7BC-45DF-9385-EF65668E1866}" presName="rootConnector1" presStyleLbl="node1" presStyleIdx="0" presStyleCnt="0"/>
      <dgm:spPr/>
      <dgm:t>
        <a:bodyPr/>
        <a:lstStyle/>
        <a:p>
          <a:pPr rtl="1"/>
          <a:endParaRPr lang="ar-JO"/>
        </a:p>
      </dgm:t>
    </dgm:pt>
    <dgm:pt modelId="{960C12B5-1005-4BAC-B1CC-F2CEB2FFCF33}" type="pres">
      <dgm:prSet presAssocID="{4CDE0BDF-D7BC-45DF-9385-EF65668E1866}" presName="hierChild2" presStyleCnt="0"/>
      <dgm:spPr/>
      <dgm:t>
        <a:bodyPr/>
        <a:lstStyle/>
        <a:p>
          <a:endParaRPr lang="en-US"/>
        </a:p>
      </dgm:t>
    </dgm:pt>
    <dgm:pt modelId="{94CABFEC-F9B5-44E2-9B93-F44219AEE307}" type="pres">
      <dgm:prSet presAssocID="{0224A7DC-663E-46DB-9EBC-475E9BF7C2E6}" presName="Name37" presStyleLbl="parChTrans1D2" presStyleIdx="0" presStyleCnt="3"/>
      <dgm:spPr/>
      <dgm:t>
        <a:bodyPr/>
        <a:lstStyle/>
        <a:p>
          <a:pPr rtl="1"/>
          <a:endParaRPr lang="ar-JO"/>
        </a:p>
      </dgm:t>
    </dgm:pt>
    <dgm:pt modelId="{C5C23272-1949-423B-A065-B406875022C9}" type="pres">
      <dgm:prSet presAssocID="{15AB3D0B-D628-41B8-B688-CC69D2EC482F}" presName="hierRoot2" presStyleCnt="0">
        <dgm:presLayoutVars>
          <dgm:hierBranch val="init"/>
        </dgm:presLayoutVars>
      </dgm:prSet>
      <dgm:spPr/>
      <dgm:t>
        <a:bodyPr/>
        <a:lstStyle/>
        <a:p>
          <a:endParaRPr lang="en-US"/>
        </a:p>
      </dgm:t>
    </dgm:pt>
    <dgm:pt modelId="{F2866DF7-4415-4C7F-8491-D011BE4A7DA0}" type="pres">
      <dgm:prSet presAssocID="{15AB3D0B-D628-41B8-B688-CC69D2EC482F}" presName="rootComposite" presStyleCnt="0"/>
      <dgm:spPr/>
      <dgm:t>
        <a:bodyPr/>
        <a:lstStyle/>
        <a:p>
          <a:endParaRPr lang="en-US"/>
        </a:p>
      </dgm:t>
    </dgm:pt>
    <dgm:pt modelId="{77CA9211-A3FE-48FC-A8D7-B87B054D106D}" type="pres">
      <dgm:prSet presAssocID="{15AB3D0B-D628-41B8-B688-CC69D2EC482F}" presName="rootText" presStyleLbl="node2" presStyleIdx="0" presStyleCnt="3">
        <dgm:presLayoutVars>
          <dgm:chPref val="3"/>
        </dgm:presLayoutVars>
      </dgm:prSet>
      <dgm:spPr/>
      <dgm:t>
        <a:bodyPr/>
        <a:lstStyle/>
        <a:p>
          <a:pPr rtl="1"/>
          <a:endParaRPr lang="ar-JO"/>
        </a:p>
      </dgm:t>
    </dgm:pt>
    <dgm:pt modelId="{26CCE4FA-4103-450B-B8FE-D9C95C31B930}" type="pres">
      <dgm:prSet presAssocID="{15AB3D0B-D628-41B8-B688-CC69D2EC482F}" presName="rootConnector" presStyleLbl="node2" presStyleIdx="0" presStyleCnt="3"/>
      <dgm:spPr/>
      <dgm:t>
        <a:bodyPr/>
        <a:lstStyle/>
        <a:p>
          <a:pPr rtl="1"/>
          <a:endParaRPr lang="ar-JO"/>
        </a:p>
      </dgm:t>
    </dgm:pt>
    <dgm:pt modelId="{57FCDF58-99C1-41BC-A511-22DA55747B20}" type="pres">
      <dgm:prSet presAssocID="{15AB3D0B-D628-41B8-B688-CC69D2EC482F}" presName="hierChild4" presStyleCnt="0"/>
      <dgm:spPr/>
      <dgm:t>
        <a:bodyPr/>
        <a:lstStyle/>
        <a:p>
          <a:endParaRPr lang="en-US"/>
        </a:p>
      </dgm:t>
    </dgm:pt>
    <dgm:pt modelId="{50BA0C99-C819-4A42-9D5B-2FE73EF4FC2C}" type="pres">
      <dgm:prSet presAssocID="{15AB3D0B-D628-41B8-B688-CC69D2EC482F}" presName="hierChild5" presStyleCnt="0"/>
      <dgm:spPr/>
      <dgm:t>
        <a:bodyPr/>
        <a:lstStyle/>
        <a:p>
          <a:endParaRPr lang="en-US"/>
        </a:p>
      </dgm:t>
    </dgm:pt>
    <dgm:pt modelId="{BDB6AE11-05B2-469C-A568-9A4531F0D797}" type="pres">
      <dgm:prSet presAssocID="{C8F7F92F-308C-4DC4-AE14-8E50416931F7}" presName="Name37" presStyleLbl="parChTrans1D2" presStyleIdx="1" presStyleCnt="3"/>
      <dgm:spPr/>
      <dgm:t>
        <a:bodyPr/>
        <a:lstStyle/>
        <a:p>
          <a:pPr rtl="1"/>
          <a:endParaRPr lang="ar-JO"/>
        </a:p>
      </dgm:t>
    </dgm:pt>
    <dgm:pt modelId="{84247781-6B62-49D4-9964-FF000CAB2421}" type="pres">
      <dgm:prSet presAssocID="{39F6D7A4-5233-4B5C-89D4-9DCD392C76B0}" presName="hierRoot2" presStyleCnt="0">
        <dgm:presLayoutVars>
          <dgm:hierBranch val="init"/>
        </dgm:presLayoutVars>
      </dgm:prSet>
      <dgm:spPr/>
      <dgm:t>
        <a:bodyPr/>
        <a:lstStyle/>
        <a:p>
          <a:endParaRPr lang="en-US"/>
        </a:p>
      </dgm:t>
    </dgm:pt>
    <dgm:pt modelId="{D9C9C6AE-8433-4B33-8B21-C5FEAA02AB89}" type="pres">
      <dgm:prSet presAssocID="{39F6D7A4-5233-4B5C-89D4-9DCD392C76B0}" presName="rootComposite" presStyleCnt="0"/>
      <dgm:spPr/>
      <dgm:t>
        <a:bodyPr/>
        <a:lstStyle/>
        <a:p>
          <a:endParaRPr lang="en-US"/>
        </a:p>
      </dgm:t>
    </dgm:pt>
    <dgm:pt modelId="{7C78D3BF-5BA6-437D-BF2C-25A9EFED4452}" type="pres">
      <dgm:prSet presAssocID="{39F6D7A4-5233-4B5C-89D4-9DCD392C76B0}" presName="rootText" presStyleLbl="node2" presStyleIdx="1" presStyleCnt="3">
        <dgm:presLayoutVars>
          <dgm:chPref val="3"/>
        </dgm:presLayoutVars>
      </dgm:prSet>
      <dgm:spPr/>
      <dgm:t>
        <a:bodyPr/>
        <a:lstStyle/>
        <a:p>
          <a:pPr rtl="1"/>
          <a:endParaRPr lang="ar-JO"/>
        </a:p>
      </dgm:t>
    </dgm:pt>
    <dgm:pt modelId="{5BD698C0-67A2-436C-846E-9DF91D309D7A}" type="pres">
      <dgm:prSet presAssocID="{39F6D7A4-5233-4B5C-89D4-9DCD392C76B0}" presName="rootConnector" presStyleLbl="node2" presStyleIdx="1" presStyleCnt="3"/>
      <dgm:spPr/>
      <dgm:t>
        <a:bodyPr/>
        <a:lstStyle/>
        <a:p>
          <a:pPr rtl="1"/>
          <a:endParaRPr lang="ar-JO"/>
        </a:p>
      </dgm:t>
    </dgm:pt>
    <dgm:pt modelId="{FBC03418-AF13-4085-A2B6-8F5561B3CC85}" type="pres">
      <dgm:prSet presAssocID="{39F6D7A4-5233-4B5C-89D4-9DCD392C76B0}" presName="hierChild4" presStyleCnt="0"/>
      <dgm:spPr/>
      <dgm:t>
        <a:bodyPr/>
        <a:lstStyle/>
        <a:p>
          <a:endParaRPr lang="en-US"/>
        </a:p>
      </dgm:t>
    </dgm:pt>
    <dgm:pt modelId="{329FBDDD-DC4C-4CCB-B9A9-ADBBAB3EBE66}" type="pres">
      <dgm:prSet presAssocID="{39F6D7A4-5233-4B5C-89D4-9DCD392C76B0}" presName="hierChild5" presStyleCnt="0"/>
      <dgm:spPr/>
      <dgm:t>
        <a:bodyPr/>
        <a:lstStyle/>
        <a:p>
          <a:endParaRPr lang="en-US"/>
        </a:p>
      </dgm:t>
    </dgm:pt>
    <dgm:pt modelId="{8CE27586-EFA8-4E7D-A138-7F9684A66FA2}" type="pres">
      <dgm:prSet presAssocID="{5F776C2F-4E6F-4549-AD6C-2EABF658DE71}" presName="Name37" presStyleLbl="parChTrans1D2" presStyleIdx="2" presStyleCnt="3"/>
      <dgm:spPr/>
      <dgm:t>
        <a:bodyPr/>
        <a:lstStyle/>
        <a:p>
          <a:pPr rtl="1"/>
          <a:endParaRPr lang="ar-JO"/>
        </a:p>
      </dgm:t>
    </dgm:pt>
    <dgm:pt modelId="{A4E0B425-B599-4440-ADD5-163A052E7BFF}" type="pres">
      <dgm:prSet presAssocID="{085D6BFE-34A4-40E6-A14F-3E1743AF077D}" presName="hierRoot2" presStyleCnt="0">
        <dgm:presLayoutVars>
          <dgm:hierBranch val="init"/>
        </dgm:presLayoutVars>
      </dgm:prSet>
      <dgm:spPr/>
      <dgm:t>
        <a:bodyPr/>
        <a:lstStyle/>
        <a:p>
          <a:endParaRPr lang="en-US"/>
        </a:p>
      </dgm:t>
    </dgm:pt>
    <dgm:pt modelId="{B5B36D50-AE8E-43CB-B467-4998701CDF62}" type="pres">
      <dgm:prSet presAssocID="{085D6BFE-34A4-40E6-A14F-3E1743AF077D}" presName="rootComposite" presStyleCnt="0"/>
      <dgm:spPr/>
      <dgm:t>
        <a:bodyPr/>
        <a:lstStyle/>
        <a:p>
          <a:endParaRPr lang="en-US"/>
        </a:p>
      </dgm:t>
    </dgm:pt>
    <dgm:pt modelId="{1399750C-F319-4701-8562-F6279DD4D0D7}" type="pres">
      <dgm:prSet presAssocID="{085D6BFE-34A4-40E6-A14F-3E1743AF077D}" presName="rootText" presStyleLbl="node2" presStyleIdx="2" presStyleCnt="3">
        <dgm:presLayoutVars>
          <dgm:chPref val="3"/>
        </dgm:presLayoutVars>
      </dgm:prSet>
      <dgm:spPr/>
      <dgm:t>
        <a:bodyPr/>
        <a:lstStyle/>
        <a:p>
          <a:pPr rtl="1"/>
          <a:endParaRPr lang="ar-JO"/>
        </a:p>
      </dgm:t>
    </dgm:pt>
    <dgm:pt modelId="{9419DA4A-0ED4-4A24-9AF8-D0C847942016}" type="pres">
      <dgm:prSet presAssocID="{085D6BFE-34A4-40E6-A14F-3E1743AF077D}" presName="rootConnector" presStyleLbl="node2" presStyleIdx="2" presStyleCnt="3"/>
      <dgm:spPr/>
      <dgm:t>
        <a:bodyPr/>
        <a:lstStyle/>
        <a:p>
          <a:pPr rtl="1"/>
          <a:endParaRPr lang="ar-JO"/>
        </a:p>
      </dgm:t>
    </dgm:pt>
    <dgm:pt modelId="{580073F7-1D74-46FA-90BA-78BE682C3788}" type="pres">
      <dgm:prSet presAssocID="{085D6BFE-34A4-40E6-A14F-3E1743AF077D}" presName="hierChild4" presStyleCnt="0"/>
      <dgm:spPr/>
      <dgm:t>
        <a:bodyPr/>
        <a:lstStyle/>
        <a:p>
          <a:endParaRPr lang="en-US"/>
        </a:p>
      </dgm:t>
    </dgm:pt>
    <dgm:pt modelId="{6BF6C072-D54B-4B8E-BAAE-FD7F897EF149}" type="pres">
      <dgm:prSet presAssocID="{085D6BFE-34A4-40E6-A14F-3E1743AF077D}" presName="hierChild5" presStyleCnt="0"/>
      <dgm:spPr/>
      <dgm:t>
        <a:bodyPr/>
        <a:lstStyle/>
        <a:p>
          <a:endParaRPr lang="en-US"/>
        </a:p>
      </dgm:t>
    </dgm:pt>
    <dgm:pt modelId="{30BB6A11-8C16-4FBE-BEA7-C29FF2588C4C}" type="pres">
      <dgm:prSet presAssocID="{4CDE0BDF-D7BC-45DF-9385-EF65668E1866}" presName="hierChild3" presStyleCnt="0"/>
      <dgm:spPr/>
      <dgm:t>
        <a:bodyPr/>
        <a:lstStyle/>
        <a:p>
          <a:endParaRPr lang="en-US"/>
        </a:p>
      </dgm:t>
    </dgm:pt>
  </dgm:ptLst>
  <dgm:cxnLst>
    <dgm:cxn modelId="{42D9B32B-4911-4A8D-9380-C1B08689059D}" type="presOf" srcId="{0224A7DC-663E-46DB-9EBC-475E9BF7C2E6}" destId="{94CABFEC-F9B5-44E2-9B93-F44219AEE307}" srcOrd="0" destOrd="0" presId="urn:microsoft.com/office/officeart/2005/8/layout/orgChart1"/>
    <dgm:cxn modelId="{87F5E653-D873-416B-AE93-977CF878635C}" type="presOf" srcId="{A3520E57-5BFF-479A-ABB1-410EFE90327F}" destId="{7EADF822-C06E-4FAA-8C55-E54056394E5E}" srcOrd="0" destOrd="0" presId="urn:microsoft.com/office/officeart/2005/8/layout/orgChart1"/>
    <dgm:cxn modelId="{F886F377-2184-4723-A666-D27A31BF250E}" type="presOf" srcId="{4CDE0BDF-D7BC-45DF-9385-EF65668E1866}" destId="{3956E166-A16E-4816-9EE3-325F9D4451DD}" srcOrd="1" destOrd="0" presId="urn:microsoft.com/office/officeart/2005/8/layout/orgChart1"/>
    <dgm:cxn modelId="{00E4F789-EC0A-41E8-A889-F466D439F267}" srcId="{4CDE0BDF-D7BC-45DF-9385-EF65668E1866}" destId="{15AB3D0B-D628-41B8-B688-CC69D2EC482F}" srcOrd="0" destOrd="0" parTransId="{0224A7DC-663E-46DB-9EBC-475E9BF7C2E6}" sibTransId="{998657A0-95F3-4894-B3DA-81508B0A57F9}"/>
    <dgm:cxn modelId="{B135E3D3-A0F3-4367-AE83-DBB069F042E8}" type="presOf" srcId="{085D6BFE-34A4-40E6-A14F-3E1743AF077D}" destId="{1399750C-F319-4701-8562-F6279DD4D0D7}" srcOrd="0" destOrd="0" presId="urn:microsoft.com/office/officeart/2005/8/layout/orgChart1"/>
    <dgm:cxn modelId="{5550313D-AA73-4870-B1B5-6BC3F582839E}" srcId="{A3520E57-5BFF-479A-ABB1-410EFE90327F}" destId="{4CDE0BDF-D7BC-45DF-9385-EF65668E1866}" srcOrd="0" destOrd="0" parTransId="{57BE2C4F-DF45-48E1-BA31-73A4001DCA8F}" sibTransId="{C9AC1B08-2F2B-4003-A341-10E960F45E7C}"/>
    <dgm:cxn modelId="{B23DD181-1389-495B-AF6A-AD25228606D2}" type="presOf" srcId="{C8F7F92F-308C-4DC4-AE14-8E50416931F7}" destId="{BDB6AE11-05B2-469C-A568-9A4531F0D797}" srcOrd="0" destOrd="0" presId="urn:microsoft.com/office/officeart/2005/8/layout/orgChart1"/>
    <dgm:cxn modelId="{62BE54F7-2D5D-49D2-AC3D-25FC5D2A8E81}" type="presOf" srcId="{39F6D7A4-5233-4B5C-89D4-9DCD392C76B0}" destId="{7C78D3BF-5BA6-437D-BF2C-25A9EFED4452}" srcOrd="0" destOrd="0" presId="urn:microsoft.com/office/officeart/2005/8/layout/orgChart1"/>
    <dgm:cxn modelId="{A03AD8B6-5506-4AAF-A811-8CDA3916127B}" srcId="{4CDE0BDF-D7BC-45DF-9385-EF65668E1866}" destId="{39F6D7A4-5233-4B5C-89D4-9DCD392C76B0}" srcOrd="1" destOrd="0" parTransId="{C8F7F92F-308C-4DC4-AE14-8E50416931F7}" sibTransId="{3FF4010C-450D-4F5B-AAF6-D289279FDD1A}"/>
    <dgm:cxn modelId="{DAE33E17-FFEC-4F07-AF9C-498D73E0BA43}" type="presOf" srcId="{39F6D7A4-5233-4B5C-89D4-9DCD392C76B0}" destId="{5BD698C0-67A2-436C-846E-9DF91D309D7A}" srcOrd="1" destOrd="0" presId="urn:microsoft.com/office/officeart/2005/8/layout/orgChart1"/>
    <dgm:cxn modelId="{1E4D9EE1-151D-4D18-B0E0-846EB5272F8B}" type="presOf" srcId="{5F776C2F-4E6F-4549-AD6C-2EABF658DE71}" destId="{8CE27586-EFA8-4E7D-A138-7F9684A66FA2}" srcOrd="0" destOrd="0" presId="urn:microsoft.com/office/officeart/2005/8/layout/orgChart1"/>
    <dgm:cxn modelId="{EC7616FC-9D9A-453B-BF17-765F0BEAE55F}" type="presOf" srcId="{4CDE0BDF-D7BC-45DF-9385-EF65668E1866}" destId="{C85130C7-B258-49DA-9B0F-5278EE12306E}" srcOrd="0" destOrd="0" presId="urn:microsoft.com/office/officeart/2005/8/layout/orgChart1"/>
    <dgm:cxn modelId="{59734DB6-9C26-4E40-988A-1280BA1DD8F0}" srcId="{4CDE0BDF-D7BC-45DF-9385-EF65668E1866}" destId="{085D6BFE-34A4-40E6-A14F-3E1743AF077D}" srcOrd="2" destOrd="0" parTransId="{5F776C2F-4E6F-4549-AD6C-2EABF658DE71}" sibTransId="{18A5D03A-2446-4A3B-8567-43DCE2F19CE9}"/>
    <dgm:cxn modelId="{24874897-62CD-4A5E-AA82-F6DE34D71BC1}" type="presOf" srcId="{15AB3D0B-D628-41B8-B688-CC69D2EC482F}" destId="{77CA9211-A3FE-48FC-A8D7-B87B054D106D}" srcOrd="0" destOrd="0" presId="urn:microsoft.com/office/officeart/2005/8/layout/orgChart1"/>
    <dgm:cxn modelId="{D59F24A9-9188-4C97-A7F8-502055ED1E26}" type="presOf" srcId="{085D6BFE-34A4-40E6-A14F-3E1743AF077D}" destId="{9419DA4A-0ED4-4A24-9AF8-D0C847942016}" srcOrd="1" destOrd="0" presId="urn:microsoft.com/office/officeart/2005/8/layout/orgChart1"/>
    <dgm:cxn modelId="{C9F60443-5608-4EC1-8863-2507DF32EEF0}" type="presOf" srcId="{15AB3D0B-D628-41B8-B688-CC69D2EC482F}" destId="{26CCE4FA-4103-450B-B8FE-D9C95C31B930}" srcOrd="1" destOrd="0" presId="urn:microsoft.com/office/officeart/2005/8/layout/orgChart1"/>
    <dgm:cxn modelId="{A6285FED-EACD-4130-B8F2-5CE7D8673688}" type="presParOf" srcId="{7EADF822-C06E-4FAA-8C55-E54056394E5E}" destId="{5082EADE-000F-451D-BA71-E81ADB536891}" srcOrd="0" destOrd="0" presId="urn:microsoft.com/office/officeart/2005/8/layout/orgChart1"/>
    <dgm:cxn modelId="{9952DB19-183B-4914-9F9E-A849691E4448}" type="presParOf" srcId="{5082EADE-000F-451D-BA71-E81ADB536891}" destId="{CDE9614E-050F-48BD-BD9B-38D7FE6A166A}" srcOrd="0" destOrd="0" presId="urn:microsoft.com/office/officeart/2005/8/layout/orgChart1"/>
    <dgm:cxn modelId="{1920FE70-59B5-40D0-AE76-5E2678ECD1AC}" type="presParOf" srcId="{CDE9614E-050F-48BD-BD9B-38D7FE6A166A}" destId="{C85130C7-B258-49DA-9B0F-5278EE12306E}" srcOrd="0" destOrd="0" presId="urn:microsoft.com/office/officeart/2005/8/layout/orgChart1"/>
    <dgm:cxn modelId="{0453857B-30CA-4A98-97A9-1EDBB1547294}" type="presParOf" srcId="{CDE9614E-050F-48BD-BD9B-38D7FE6A166A}" destId="{3956E166-A16E-4816-9EE3-325F9D4451DD}" srcOrd="1" destOrd="0" presId="urn:microsoft.com/office/officeart/2005/8/layout/orgChart1"/>
    <dgm:cxn modelId="{46C8A3FE-2F20-41F7-8986-27303CCAC65A}" type="presParOf" srcId="{5082EADE-000F-451D-BA71-E81ADB536891}" destId="{960C12B5-1005-4BAC-B1CC-F2CEB2FFCF33}" srcOrd="1" destOrd="0" presId="urn:microsoft.com/office/officeart/2005/8/layout/orgChart1"/>
    <dgm:cxn modelId="{7BB2EEA5-D23E-4D73-8C12-03BF218875FE}" type="presParOf" srcId="{960C12B5-1005-4BAC-B1CC-F2CEB2FFCF33}" destId="{94CABFEC-F9B5-44E2-9B93-F44219AEE307}" srcOrd="0" destOrd="0" presId="urn:microsoft.com/office/officeart/2005/8/layout/orgChart1"/>
    <dgm:cxn modelId="{C594768E-AFE4-442D-8CF8-7CE86A2B1B01}" type="presParOf" srcId="{960C12B5-1005-4BAC-B1CC-F2CEB2FFCF33}" destId="{C5C23272-1949-423B-A065-B406875022C9}" srcOrd="1" destOrd="0" presId="urn:microsoft.com/office/officeart/2005/8/layout/orgChart1"/>
    <dgm:cxn modelId="{EB629F8A-753F-463B-9A5D-3FDC0D80E0F1}" type="presParOf" srcId="{C5C23272-1949-423B-A065-B406875022C9}" destId="{F2866DF7-4415-4C7F-8491-D011BE4A7DA0}" srcOrd="0" destOrd="0" presId="urn:microsoft.com/office/officeart/2005/8/layout/orgChart1"/>
    <dgm:cxn modelId="{64E6837B-D921-4F2F-925C-C71823E5A128}" type="presParOf" srcId="{F2866DF7-4415-4C7F-8491-D011BE4A7DA0}" destId="{77CA9211-A3FE-48FC-A8D7-B87B054D106D}" srcOrd="0" destOrd="0" presId="urn:microsoft.com/office/officeart/2005/8/layout/orgChart1"/>
    <dgm:cxn modelId="{EEE92AA9-22A1-4421-AF5A-9A4110E0FDA2}" type="presParOf" srcId="{F2866DF7-4415-4C7F-8491-D011BE4A7DA0}" destId="{26CCE4FA-4103-450B-B8FE-D9C95C31B930}" srcOrd="1" destOrd="0" presId="urn:microsoft.com/office/officeart/2005/8/layout/orgChart1"/>
    <dgm:cxn modelId="{C7F30835-EE9F-42E7-89E4-6F677A9EBAF3}" type="presParOf" srcId="{C5C23272-1949-423B-A065-B406875022C9}" destId="{57FCDF58-99C1-41BC-A511-22DA55747B20}" srcOrd="1" destOrd="0" presId="urn:microsoft.com/office/officeart/2005/8/layout/orgChart1"/>
    <dgm:cxn modelId="{94BCA5C2-62E7-4A5B-B691-A462FC5B94D0}" type="presParOf" srcId="{C5C23272-1949-423B-A065-B406875022C9}" destId="{50BA0C99-C819-4A42-9D5B-2FE73EF4FC2C}" srcOrd="2" destOrd="0" presId="urn:microsoft.com/office/officeart/2005/8/layout/orgChart1"/>
    <dgm:cxn modelId="{CA2C66E8-069E-484D-9CD9-E01D9335FDF2}" type="presParOf" srcId="{960C12B5-1005-4BAC-B1CC-F2CEB2FFCF33}" destId="{BDB6AE11-05B2-469C-A568-9A4531F0D797}" srcOrd="2" destOrd="0" presId="urn:microsoft.com/office/officeart/2005/8/layout/orgChart1"/>
    <dgm:cxn modelId="{F4D841FF-55E7-42B5-B6B3-61ADDAE7C399}" type="presParOf" srcId="{960C12B5-1005-4BAC-B1CC-F2CEB2FFCF33}" destId="{84247781-6B62-49D4-9964-FF000CAB2421}" srcOrd="3" destOrd="0" presId="urn:microsoft.com/office/officeart/2005/8/layout/orgChart1"/>
    <dgm:cxn modelId="{3C1A226D-34FB-456E-A161-950A67228739}" type="presParOf" srcId="{84247781-6B62-49D4-9964-FF000CAB2421}" destId="{D9C9C6AE-8433-4B33-8B21-C5FEAA02AB89}" srcOrd="0" destOrd="0" presId="urn:microsoft.com/office/officeart/2005/8/layout/orgChart1"/>
    <dgm:cxn modelId="{A9F46CEC-5025-44EC-97F7-CD82CCD4596B}" type="presParOf" srcId="{D9C9C6AE-8433-4B33-8B21-C5FEAA02AB89}" destId="{7C78D3BF-5BA6-437D-BF2C-25A9EFED4452}" srcOrd="0" destOrd="0" presId="urn:microsoft.com/office/officeart/2005/8/layout/orgChart1"/>
    <dgm:cxn modelId="{B730C0FD-2674-4198-904D-112E809C06A9}" type="presParOf" srcId="{D9C9C6AE-8433-4B33-8B21-C5FEAA02AB89}" destId="{5BD698C0-67A2-436C-846E-9DF91D309D7A}" srcOrd="1" destOrd="0" presId="urn:microsoft.com/office/officeart/2005/8/layout/orgChart1"/>
    <dgm:cxn modelId="{F99B58CE-5643-4726-8F2C-610651F7D2BA}" type="presParOf" srcId="{84247781-6B62-49D4-9964-FF000CAB2421}" destId="{FBC03418-AF13-4085-A2B6-8F5561B3CC85}" srcOrd="1" destOrd="0" presId="urn:microsoft.com/office/officeart/2005/8/layout/orgChart1"/>
    <dgm:cxn modelId="{B9D1E8F6-1B12-4222-A975-653C2E0EB4FA}" type="presParOf" srcId="{84247781-6B62-49D4-9964-FF000CAB2421}" destId="{329FBDDD-DC4C-4CCB-B9A9-ADBBAB3EBE66}" srcOrd="2" destOrd="0" presId="urn:microsoft.com/office/officeart/2005/8/layout/orgChart1"/>
    <dgm:cxn modelId="{0ABBDBB1-75B9-49F9-8AC3-1167706FE9FC}" type="presParOf" srcId="{960C12B5-1005-4BAC-B1CC-F2CEB2FFCF33}" destId="{8CE27586-EFA8-4E7D-A138-7F9684A66FA2}" srcOrd="4" destOrd="0" presId="urn:microsoft.com/office/officeart/2005/8/layout/orgChart1"/>
    <dgm:cxn modelId="{0519C1C5-B776-4166-B1A7-7F76E4AAA7D0}" type="presParOf" srcId="{960C12B5-1005-4BAC-B1CC-F2CEB2FFCF33}" destId="{A4E0B425-B599-4440-ADD5-163A052E7BFF}" srcOrd="5" destOrd="0" presId="urn:microsoft.com/office/officeart/2005/8/layout/orgChart1"/>
    <dgm:cxn modelId="{CCA24CE1-6AFD-48BD-A879-8531584B450B}" type="presParOf" srcId="{A4E0B425-B599-4440-ADD5-163A052E7BFF}" destId="{B5B36D50-AE8E-43CB-B467-4998701CDF62}" srcOrd="0" destOrd="0" presId="urn:microsoft.com/office/officeart/2005/8/layout/orgChart1"/>
    <dgm:cxn modelId="{6574F24C-55DD-42E3-B99A-E00B85DCAEF2}" type="presParOf" srcId="{B5B36D50-AE8E-43CB-B467-4998701CDF62}" destId="{1399750C-F319-4701-8562-F6279DD4D0D7}" srcOrd="0" destOrd="0" presId="urn:microsoft.com/office/officeart/2005/8/layout/orgChart1"/>
    <dgm:cxn modelId="{73321C7B-9C5B-4E9E-9D34-E42F17C40CD9}" type="presParOf" srcId="{B5B36D50-AE8E-43CB-B467-4998701CDF62}" destId="{9419DA4A-0ED4-4A24-9AF8-D0C847942016}" srcOrd="1" destOrd="0" presId="urn:microsoft.com/office/officeart/2005/8/layout/orgChart1"/>
    <dgm:cxn modelId="{14556B41-5F6A-4B57-B930-D014E91AD255}" type="presParOf" srcId="{A4E0B425-B599-4440-ADD5-163A052E7BFF}" destId="{580073F7-1D74-46FA-90BA-78BE682C3788}" srcOrd="1" destOrd="0" presId="urn:microsoft.com/office/officeart/2005/8/layout/orgChart1"/>
    <dgm:cxn modelId="{5865F123-6AB6-4295-9879-2FD0BC208EBB}" type="presParOf" srcId="{A4E0B425-B599-4440-ADD5-163A052E7BFF}" destId="{6BF6C072-D54B-4B8E-BAAE-FD7F897EF149}" srcOrd="2" destOrd="0" presId="urn:microsoft.com/office/officeart/2005/8/layout/orgChart1"/>
    <dgm:cxn modelId="{F11EDBAA-F91A-4F8C-96CC-A507446200FF}" type="presParOf" srcId="{5082EADE-000F-451D-BA71-E81ADB536891}" destId="{30BB6A11-8C16-4FBE-BEA7-C29FF2588C4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B9B4F71-77A3-4A5F-9C35-3BD84BBFB14F}" type="doc">
      <dgm:prSet loTypeId="urn:microsoft.com/office/officeart/2005/8/layout/hierarchy3" loCatId="list" qsTypeId="urn:microsoft.com/office/officeart/2005/8/quickstyle/3d2" qsCatId="3D" csTypeId="urn:microsoft.com/office/officeart/2005/8/colors/colorful3" csCatId="colorful" phldr="1"/>
      <dgm:spPr/>
      <dgm:t>
        <a:bodyPr/>
        <a:lstStyle/>
        <a:p>
          <a:pPr rtl="1"/>
          <a:endParaRPr lang="ar-JO"/>
        </a:p>
      </dgm:t>
    </dgm:pt>
    <dgm:pt modelId="{813AE17F-A36B-47BF-8BF5-2935475D13D0}">
      <dgm:prSet phldrT="[Text]" custT="1"/>
      <dgm:spPr/>
      <dgm:t>
        <a:bodyPr/>
        <a:lstStyle/>
        <a:p>
          <a:pPr rtl="1"/>
          <a:r>
            <a:rPr lang="ar-JO" sz="5400" dirty="0" smtClean="0"/>
            <a:t>حلف اليمين الحاسمة</a:t>
          </a:r>
          <a:endParaRPr lang="ar-JO" sz="5400" dirty="0"/>
        </a:p>
      </dgm:t>
    </dgm:pt>
    <dgm:pt modelId="{C50F7A1A-5E07-4581-A646-27F32435ABBF}" type="parTrans" cxnId="{6CCD5F56-D8DC-4148-B895-D13746B6D601}">
      <dgm:prSet/>
      <dgm:spPr/>
      <dgm:t>
        <a:bodyPr/>
        <a:lstStyle/>
        <a:p>
          <a:pPr rtl="1"/>
          <a:endParaRPr lang="ar-JO">
            <a:solidFill>
              <a:schemeClr val="bg1"/>
            </a:solidFill>
          </a:endParaRPr>
        </a:p>
      </dgm:t>
    </dgm:pt>
    <dgm:pt modelId="{EDBB85F8-ACD1-4455-932C-E05DBA64CBFA}" type="sibTrans" cxnId="{6CCD5F56-D8DC-4148-B895-D13746B6D601}">
      <dgm:prSet/>
      <dgm:spPr/>
      <dgm:t>
        <a:bodyPr/>
        <a:lstStyle/>
        <a:p>
          <a:pPr rtl="1"/>
          <a:endParaRPr lang="ar-JO">
            <a:solidFill>
              <a:schemeClr val="bg1"/>
            </a:solidFill>
          </a:endParaRPr>
        </a:p>
      </dgm:t>
    </dgm:pt>
    <dgm:pt modelId="{58F5C76C-79B3-428F-BFB8-0C5E6C541601}">
      <dgm:prSet phldrT="[Text]"/>
      <dgm:spPr/>
      <dgm:t>
        <a:bodyPr/>
        <a:lstStyle/>
        <a:p>
          <a:pPr algn="justLow" rtl="1">
            <a:lnSpc>
              <a:spcPct val="150000"/>
            </a:lnSpc>
          </a:pPr>
          <a:r>
            <a:rPr lang="ar-JO" b="1" smtClean="0">
              <a:effectLst>
                <a:outerShdw blurRad="38100" dist="38100" dir="2700000" algn="tl">
                  <a:srgbClr val="000000">
                    <a:alpha val="43137"/>
                  </a:srgbClr>
                </a:outerShdw>
              </a:effectLst>
            </a:rPr>
            <a:t>اذا حلف من وجهت اليه اليمين الحاسمة بالصيغة التي اقرتها المحكمة فان اليمين سوف يخسر دعواه سواء صدق الحالف بيمينه او كذب فيها ولا يجوز لمن وجه اليمين ان يثبت كذب الحالف بيمينه.</a:t>
          </a:r>
          <a:endParaRPr lang="ar-JO" b="1" dirty="0">
            <a:effectLst>
              <a:outerShdw blurRad="38100" dist="38100" dir="2700000" algn="tl">
                <a:srgbClr val="000000">
                  <a:alpha val="43137"/>
                </a:srgbClr>
              </a:outerShdw>
            </a:effectLst>
          </a:endParaRPr>
        </a:p>
      </dgm:t>
    </dgm:pt>
    <dgm:pt modelId="{BC5B89C4-451E-4A72-B46A-F9BD57D31D79}" type="parTrans" cxnId="{07718941-B15F-482D-AD8B-58827AF346F6}">
      <dgm:prSet/>
      <dgm:spPr/>
      <dgm:t>
        <a:bodyPr/>
        <a:lstStyle/>
        <a:p>
          <a:pPr rtl="1"/>
          <a:endParaRPr lang="ar-JO">
            <a:solidFill>
              <a:schemeClr val="bg1"/>
            </a:solidFill>
          </a:endParaRPr>
        </a:p>
      </dgm:t>
    </dgm:pt>
    <dgm:pt modelId="{8DF97824-95ED-4B5D-B441-46484652F762}" type="sibTrans" cxnId="{07718941-B15F-482D-AD8B-58827AF346F6}">
      <dgm:prSet/>
      <dgm:spPr/>
      <dgm:t>
        <a:bodyPr/>
        <a:lstStyle/>
        <a:p>
          <a:pPr rtl="1"/>
          <a:endParaRPr lang="ar-JO">
            <a:solidFill>
              <a:schemeClr val="bg1"/>
            </a:solidFill>
          </a:endParaRPr>
        </a:p>
      </dgm:t>
    </dgm:pt>
    <dgm:pt modelId="{1709D258-D446-4E81-BB3F-58C2546609BD}" type="pres">
      <dgm:prSet presAssocID="{EB9B4F71-77A3-4A5F-9C35-3BD84BBFB14F}" presName="diagram" presStyleCnt="0">
        <dgm:presLayoutVars>
          <dgm:chPref val="1"/>
          <dgm:dir val="rev"/>
          <dgm:animOne val="branch"/>
          <dgm:animLvl val="lvl"/>
          <dgm:resizeHandles/>
        </dgm:presLayoutVars>
      </dgm:prSet>
      <dgm:spPr/>
      <dgm:t>
        <a:bodyPr/>
        <a:lstStyle/>
        <a:p>
          <a:pPr rtl="1"/>
          <a:endParaRPr lang="ar-JO"/>
        </a:p>
      </dgm:t>
    </dgm:pt>
    <dgm:pt modelId="{8567C24E-FF6C-4ACE-BAB2-0CE292799301}" type="pres">
      <dgm:prSet presAssocID="{813AE17F-A36B-47BF-8BF5-2935475D13D0}" presName="root" presStyleCnt="0"/>
      <dgm:spPr/>
      <dgm:t>
        <a:bodyPr/>
        <a:lstStyle/>
        <a:p>
          <a:endParaRPr lang="en-US"/>
        </a:p>
      </dgm:t>
    </dgm:pt>
    <dgm:pt modelId="{6CBA49DC-5834-476B-BA39-8B90280CF1C5}" type="pres">
      <dgm:prSet presAssocID="{813AE17F-A36B-47BF-8BF5-2935475D13D0}" presName="rootComposite" presStyleCnt="0"/>
      <dgm:spPr/>
      <dgm:t>
        <a:bodyPr/>
        <a:lstStyle/>
        <a:p>
          <a:endParaRPr lang="en-US"/>
        </a:p>
      </dgm:t>
    </dgm:pt>
    <dgm:pt modelId="{F6DFD466-99C1-4359-BE8C-7C592D21BA55}" type="pres">
      <dgm:prSet presAssocID="{813AE17F-A36B-47BF-8BF5-2935475D13D0}" presName="rootText" presStyleLbl="node1" presStyleIdx="0" presStyleCnt="1" custScaleX="133485"/>
      <dgm:spPr/>
      <dgm:t>
        <a:bodyPr/>
        <a:lstStyle/>
        <a:p>
          <a:pPr rtl="1"/>
          <a:endParaRPr lang="ar-JO"/>
        </a:p>
      </dgm:t>
    </dgm:pt>
    <dgm:pt modelId="{FBA11B8A-4AD5-4E0B-8530-D55A806A3958}" type="pres">
      <dgm:prSet presAssocID="{813AE17F-A36B-47BF-8BF5-2935475D13D0}" presName="rootConnector" presStyleLbl="node1" presStyleIdx="0" presStyleCnt="1"/>
      <dgm:spPr/>
      <dgm:t>
        <a:bodyPr/>
        <a:lstStyle/>
        <a:p>
          <a:pPr rtl="1"/>
          <a:endParaRPr lang="ar-JO"/>
        </a:p>
      </dgm:t>
    </dgm:pt>
    <dgm:pt modelId="{42D48B94-8008-45F3-A039-FA115C305577}" type="pres">
      <dgm:prSet presAssocID="{813AE17F-A36B-47BF-8BF5-2935475D13D0}" presName="childShape" presStyleCnt="0"/>
      <dgm:spPr/>
      <dgm:t>
        <a:bodyPr/>
        <a:lstStyle/>
        <a:p>
          <a:endParaRPr lang="en-US"/>
        </a:p>
      </dgm:t>
    </dgm:pt>
    <dgm:pt modelId="{B29FABD2-723A-438C-BA9D-040584BE9938}" type="pres">
      <dgm:prSet presAssocID="{BC5B89C4-451E-4A72-B46A-F9BD57D31D79}" presName="Name13" presStyleLbl="parChTrans1D2" presStyleIdx="0" presStyleCnt="1"/>
      <dgm:spPr/>
      <dgm:t>
        <a:bodyPr/>
        <a:lstStyle/>
        <a:p>
          <a:pPr rtl="1"/>
          <a:endParaRPr lang="ar-JO"/>
        </a:p>
      </dgm:t>
    </dgm:pt>
    <dgm:pt modelId="{94BBEE92-FD91-40E2-9E9B-A0EDA56E8690}" type="pres">
      <dgm:prSet presAssocID="{58F5C76C-79B3-428F-BFB8-0C5E6C541601}" presName="childText" presStyleLbl="bgAcc1" presStyleIdx="0" presStyleCnt="1" custScaleX="176829" custScaleY="184915">
        <dgm:presLayoutVars>
          <dgm:bulletEnabled val="1"/>
        </dgm:presLayoutVars>
      </dgm:prSet>
      <dgm:spPr/>
      <dgm:t>
        <a:bodyPr/>
        <a:lstStyle/>
        <a:p>
          <a:pPr rtl="1"/>
          <a:endParaRPr lang="ar-JO"/>
        </a:p>
      </dgm:t>
    </dgm:pt>
  </dgm:ptLst>
  <dgm:cxnLst>
    <dgm:cxn modelId="{7444B222-33C2-4791-928E-D246897E638F}" type="presOf" srcId="{EB9B4F71-77A3-4A5F-9C35-3BD84BBFB14F}" destId="{1709D258-D446-4E81-BB3F-58C2546609BD}" srcOrd="0" destOrd="0" presId="urn:microsoft.com/office/officeart/2005/8/layout/hierarchy3"/>
    <dgm:cxn modelId="{D2EF2899-06E3-422F-9D29-7B7B0F43876C}" type="presOf" srcId="{813AE17F-A36B-47BF-8BF5-2935475D13D0}" destId="{FBA11B8A-4AD5-4E0B-8530-D55A806A3958}" srcOrd="1" destOrd="0" presId="urn:microsoft.com/office/officeart/2005/8/layout/hierarchy3"/>
    <dgm:cxn modelId="{790E3799-B43F-4ED7-8BA7-9D115A1E8819}" type="presOf" srcId="{813AE17F-A36B-47BF-8BF5-2935475D13D0}" destId="{F6DFD466-99C1-4359-BE8C-7C592D21BA55}" srcOrd="0" destOrd="0" presId="urn:microsoft.com/office/officeart/2005/8/layout/hierarchy3"/>
    <dgm:cxn modelId="{4F01A393-B474-44BA-AD1B-1B30E071A77B}" type="presOf" srcId="{58F5C76C-79B3-428F-BFB8-0C5E6C541601}" destId="{94BBEE92-FD91-40E2-9E9B-A0EDA56E8690}" srcOrd="0" destOrd="0" presId="urn:microsoft.com/office/officeart/2005/8/layout/hierarchy3"/>
    <dgm:cxn modelId="{6CCD5F56-D8DC-4148-B895-D13746B6D601}" srcId="{EB9B4F71-77A3-4A5F-9C35-3BD84BBFB14F}" destId="{813AE17F-A36B-47BF-8BF5-2935475D13D0}" srcOrd="0" destOrd="0" parTransId="{C50F7A1A-5E07-4581-A646-27F32435ABBF}" sibTransId="{EDBB85F8-ACD1-4455-932C-E05DBA64CBFA}"/>
    <dgm:cxn modelId="{07718941-B15F-482D-AD8B-58827AF346F6}" srcId="{813AE17F-A36B-47BF-8BF5-2935475D13D0}" destId="{58F5C76C-79B3-428F-BFB8-0C5E6C541601}" srcOrd="0" destOrd="0" parTransId="{BC5B89C4-451E-4A72-B46A-F9BD57D31D79}" sibTransId="{8DF97824-95ED-4B5D-B441-46484652F762}"/>
    <dgm:cxn modelId="{7BB5ABDA-965F-43E3-AD6A-277ADA01E34B}" type="presOf" srcId="{BC5B89C4-451E-4A72-B46A-F9BD57D31D79}" destId="{B29FABD2-723A-438C-BA9D-040584BE9938}" srcOrd="0" destOrd="0" presId="urn:microsoft.com/office/officeart/2005/8/layout/hierarchy3"/>
    <dgm:cxn modelId="{B40BA422-47AB-471F-A9C4-84904735ACD7}" type="presParOf" srcId="{1709D258-D446-4E81-BB3F-58C2546609BD}" destId="{8567C24E-FF6C-4ACE-BAB2-0CE292799301}" srcOrd="0" destOrd="0" presId="urn:microsoft.com/office/officeart/2005/8/layout/hierarchy3"/>
    <dgm:cxn modelId="{F32907D2-306E-4031-A617-45B4C9F56B36}" type="presParOf" srcId="{8567C24E-FF6C-4ACE-BAB2-0CE292799301}" destId="{6CBA49DC-5834-476B-BA39-8B90280CF1C5}" srcOrd="0" destOrd="0" presId="urn:microsoft.com/office/officeart/2005/8/layout/hierarchy3"/>
    <dgm:cxn modelId="{608307A1-8AB3-4CE7-82C5-695CEBF7A20A}" type="presParOf" srcId="{6CBA49DC-5834-476B-BA39-8B90280CF1C5}" destId="{F6DFD466-99C1-4359-BE8C-7C592D21BA55}" srcOrd="0" destOrd="0" presId="urn:microsoft.com/office/officeart/2005/8/layout/hierarchy3"/>
    <dgm:cxn modelId="{389FE22B-75BB-4771-864D-061D4E009BA8}" type="presParOf" srcId="{6CBA49DC-5834-476B-BA39-8B90280CF1C5}" destId="{FBA11B8A-4AD5-4E0B-8530-D55A806A3958}" srcOrd="1" destOrd="0" presId="urn:microsoft.com/office/officeart/2005/8/layout/hierarchy3"/>
    <dgm:cxn modelId="{951F05A2-325B-495D-942A-1B45C25E579A}" type="presParOf" srcId="{8567C24E-FF6C-4ACE-BAB2-0CE292799301}" destId="{42D48B94-8008-45F3-A039-FA115C305577}" srcOrd="1" destOrd="0" presId="urn:microsoft.com/office/officeart/2005/8/layout/hierarchy3"/>
    <dgm:cxn modelId="{CF90E458-7C3F-4CA8-A1A9-81E5F4364CB5}" type="presParOf" srcId="{42D48B94-8008-45F3-A039-FA115C305577}" destId="{B29FABD2-723A-438C-BA9D-040584BE9938}" srcOrd="0" destOrd="0" presId="urn:microsoft.com/office/officeart/2005/8/layout/hierarchy3"/>
    <dgm:cxn modelId="{8678D302-65F3-45D2-9D61-698128D66E5B}" type="presParOf" srcId="{42D48B94-8008-45F3-A039-FA115C305577}" destId="{94BBEE92-FD91-40E2-9E9B-A0EDA56E8690}"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9B4F71-77A3-4A5F-9C35-3BD84BBFB14F}" type="doc">
      <dgm:prSet loTypeId="urn:microsoft.com/office/officeart/2005/8/layout/hierarchy3" loCatId="list" qsTypeId="urn:microsoft.com/office/officeart/2005/8/quickstyle/3d2" qsCatId="3D" csTypeId="urn:microsoft.com/office/officeart/2005/8/colors/colorful3" csCatId="colorful" phldr="1"/>
      <dgm:spPr/>
      <dgm:t>
        <a:bodyPr/>
        <a:lstStyle/>
        <a:p>
          <a:pPr rtl="1"/>
          <a:endParaRPr lang="ar-JO"/>
        </a:p>
      </dgm:t>
    </dgm:pt>
    <dgm:pt modelId="{813AE17F-A36B-47BF-8BF5-2935475D13D0}">
      <dgm:prSet phldrT="[Text]" custT="1"/>
      <dgm:spPr/>
      <dgm:t>
        <a:bodyPr/>
        <a:lstStyle/>
        <a:p>
          <a:pPr rtl="1"/>
          <a:r>
            <a:rPr lang="ar-JO" sz="5400" dirty="0" err="1" smtClean="0">
              <a:latin typeface="Simplified Arabic" panose="02020603050405020304" pitchFamily="18" charset="-78"/>
              <a:cs typeface="Simplified Arabic" panose="02020603050405020304" pitchFamily="18" charset="-78"/>
            </a:rPr>
            <a:t>النكول</a:t>
          </a:r>
          <a:r>
            <a:rPr lang="ar-JO" sz="5400" dirty="0" smtClean="0">
              <a:latin typeface="Simplified Arabic" panose="02020603050405020304" pitchFamily="18" charset="-78"/>
              <a:cs typeface="Simplified Arabic" panose="02020603050405020304" pitchFamily="18" charset="-78"/>
            </a:rPr>
            <a:t> عن اليمين الحاسمة</a:t>
          </a:r>
          <a:endParaRPr lang="ar-JO" sz="5400" dirty="0">
            <a:latin typeface="Simplified Arabic" panose="02020603050405020304" pitchFamily="18" charset="-78"/>
            <a:cs typeface="Simplified Arabic" panose="02020603050405020304" pitchFamily="18" charset="-78"/>
          </a:endParaRPr>
        </a:p>
      </dgm:t>
    </dgm:pt>
    <dgm:pt modelId="{C50F7A1A-5E07-4581-A646-27F32435ABBF}" type="parTrans" cxnId="{6CCD5F56-D8DC-4148-B895-D13746B6D601}">
      <dgm:prSet/>
      <dgm:spPr/>
      <dgm:t>
        <a:bodyPr/>
        <a:lstStyle/>
        <a:p>
          <a:pPr rtl="1"/>
          <a:endParaRPr lang="ar-JO">
            <a:solidFill>
              <a:schemeClr val="bg1"/>
            </a:solidFill>
          </a:endParaRPr>
        </a:p>
      </dgm:t>
    </dgm:pt>
    <dgm:pt modelId="{EDBB85F8-ACD1-4455-932C-E05DBA64CBFA}" type="sibTrans" cxnId="{6CCD5F56-D8DC-4148-B895-D13746B6D601}">
      <dgm:prSet/>
      <dgm:spPr/>
      <dgm:t>
        <a:bodyPr/>
        <a:lstStyle/>
        <a:p>
          <a:pPr rtl="1"/>
          <a:endParaRPr lang="ar-JO">
            <a:solidFill>
              <a:schemeClr val="bg1"/>
            </a:solidFill>
          </a:endParaRPr>
        </a:p>
      </dgm:t>
    </dgm:pt>
    <dgm:pt modelId="{58F5C76C-79B3-428F-BFB8-0C5E6C541601}">
      <dgm:prSet phldrT="[Text]" custT="1"/>
      <dgm:spPr/>
      <dgm:t>
        <a:bodyPr/>
        <a:lstStyle/>
        <a:p>
          <a:pPr algn="justLow" rtl="1">
            <a:lnSpc>
              <a:spcPct val="150000"/>
            </a:lnSpc>
          </a:pPr>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المشرع على انه : «كل من وجهت اليه اليمين فنكل عنها دون ان يردها على خصمه وكل من ردت اليه اليمين فنكل عنها خسر دعواه.»</a:t>
          </a:r>
          <a:endParaRPr lang="ar-JO"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BC5B89C4-451E-4A72-B46A-F9BD57D31D79}" type="parTrans" cxnId="{07718941-B15F-482D-AD8B-58827AF346F6}">
      <dgm:prSet/>
      <dgm:spPr/>
      <dgm:t>
        <a:bodyPr/>
        <a:lstStyle/>
        <a:p>
          <a:pPr rtl="1"/>
          <a:endParaRPr lang="ar-JO">
            <a:solidFill>
              <a:schemeClr val="bg1"/>
            </a:solidFill>
          </a:endParaRPr>
        </a:p>
      </dgm:t>
    </dgm:pt>
    <dgm:pt modelId="{8DF97824-95ED-4B5D-B441-46484652F762}" type="sibTrans" cxnId="{07718941-B15F-482D-AD8B-58827AF346F6}">
      <dgm:prSet/>
      <dgm:spPr/>
      <dgm:t>
        <a:bodyPr/>
        <a:lstStyle/>
        <a:p>
          <a:pPr rtl="1"/>
          <a:endParaRPr lang="ar-JO">
            <a:solidFill>
              <a:schemeClr val="bg1"/>
            </a:solidFill>
          </a:endParaRPr>
        </a:p>
      </dgm:t>
    </dgm:pt>
    <dgm:pt modelId="{1709D258-D446-4E81-BB3F-58C2546609BD}" type="pres">
      <dgm:prSet presAssocID="{EB9B4F71-77A3-4A5F-9C35-3BD84BBFB14F}" presName="diagram" presStyleCnt="0">
        <dgm:presLayoutVars>
          <dgm:chPref val="1"/>
          <dgm:dir val="rev"/>
          <dgm:animOne val="branch"/>
          <dgm:animLvl val="lvl"/>
          <dgm:resizeHandles/>
        </dgm:presLayoutVars>
      </dgm:prSet>
      <dgm:spPr/>
      <dgm:t>
        <a:bodyPr/>
        <a:lstStyle/>
        <a:p>
          <a:pPr rtl="1"/>
          <a:endParaRPr lang="ar-JO"/>
        </a:p>
      </dgm:t>
    </dgm:pt>
    <dgm:pt modelId="{8567C24E-FF6C-4ACE-BAB2-0CE292799301}" type="pres">
      <dgm:prSet presAssocID="{813AE17F-A36B-47BF-8BF5-2935475D13D0}" presName="root" presStyleCnt="0"/>
      <dgm:spPr/>
      <dgm:t>
        <a:bodyPr/>
        <a:lstStyle/>
        <a:p>
          <a:endParaRPr lang="en-US"/>
        </a:p>
      </dgm:t>
    </dgm:pt>
    <dgm:pt modelId="{6CBA49DC-5834-476B-BA39-8B90280CF1C5}" type="pres">
      <dgm:prSet presAssocID="{813AE17F-A36B-47BF-8BF5-2935475D13D0}" presName="rootComposite" presStyleCnt="0"/>
      <dgm:spPr/>
      <dgm:t>
        <a:bodyPr/>
        <a:lstStyle/>
        <a:p>
          <a:endParaRPr lang="en-US"/>
        </a:p>
      </dgm:t>
    </dgm:pt>
    <dgm:pt modelId="{F6DFD466-99C1-4359-BE8C-7C592D21BA55}" type="pres">
      <dgm:prSet presAssocID="{813AE17F-A36B-47BF-8BF5-2935475D13D0}" presName="rootText" presStyleLbl="node1" presStyleIdx="0" presStyleCnt="1" custScaleX="133485"/>
      <dgm:spPr/>
      <dgm:t>
        <a:bodyPr/>
        <a:lstStyle/>
        <a:p>
          <a:pPr rtl="1"/>
          <a:endParaRPr lang="ar-JO"/>
        </a:p>
      </dgm:t>
    </dgm:pt>
    <dgm:pt modelId="{FBA11B8A-4AD5-4E0B-8530-D55A806A3958}" type="pres">
      <dgm:prSet presAssocID="{813AE17F-A36B-47BF-8BF5-2935475D13D0}" presName="rootConnector" presStyleLbl="node1" presStyleIdx="0" presStyleCnt="1"/>
      <dgm:spPr/>
      <dgm:t>
        <a:bodyPr/>
        <a:lstStyle/>
        <a:p>
          <a:pPr rtl="1"/>
          <a:endParaRPr lang="ar-JO"/>
        </a:p>
      </dgm:t>
    </dgm:pt>
    <dgm:pt modelId="{42D48B94-8008-45F3-A039-FA115C305577}" type="pres">
      <dgm:prSet presAssocID="{813AE17F-A36B-47BF-8BF5-2935475D13D0}" presName="childShape" presStyleCnt="0"/>
      <dgm:spPr/>
      <dgm:t>
        <a:bodyPr/>
        <a:lstStyle/>
        <a:p>
          <a:endParaRPr lang="en-US"/>
        </a:p>
      </dgm:t>
    </dgm:pt>
    <dgm:pt modelId="{B29FABD2-723A-438C-BA9D-040584BE9938}" type="pres">
      <dgm:prSet presAssocID="{BC5B89C4-451E-4A72-B46A-F9BD57D31D79}" presName="Name13" presStyleLbl="parChTrans1D2" presStyleIdx="0" presStyleCnt="1"/>
      <dgm:spPr/>
      <dgm:t>
        <a:bodyPr/>
        <a:lstStyle/>
        <a:p>
          <a:pPr rtl="1"/>
          <a:endParaRPr lang="ar-JO"/>
        </a:p>
      </dgm:t>
    </dgm:pt>
    <dgm:pt modelId="{94BBEE92-FD91-40E2-9E9B-A0EDA56E8690}" type="pres">
      <dgm:prSet presAssocID="{58F5C76C-79B3-428F-BFB8-0C5E6C541601}" presName="childText" presStyleLbl="bgAcc1" presStyleIdx="0" presStyleCnt="1" custScaleX="176829" custScaleY="184915">
        <dgm:presLayoutVars>
          <dgm:bulletEnabled val="1"/>
        </dgm:presLayoutVars>
      </dgm:prSet>
      <dgm:spPr/>
      <dgm:t>
        <a:bodyPr/>
        <a:lstStyle/>
        <a:p>
          <a:pPr rtl="1"/>
          <a:endParaRPr lang="ar-JO"/>
        </a:p>
      </dgm:t>
    </dgm:pt>
  </dgm:ptLst>
  <dgm:cxnLst>
    <dgm:cxn modelId="{2FFFF435-F259-4483-A669-04DEBF59F90D}" type="presOf" srcId="{EB9B4F71-77A3-4A5F-9C35-3BD84BBFB14F}" destId="{1709D258-D446-4E81-BB3F-58C2546609BD}" srcOrd="0" destOrd="0" presId="urn:microsoft.com/office/officeart/2005/8/layout/hierarchy3"/>
    <dgm:cxn modelId="{5852F01E-B87A-4119-A79A-2EB82B6BFA9A}" type="presOf" srcId="{BC5B89C4-451E-4A72-B46A-F9BD57D31D79}" destId="{B29FABD2-723A-438C-BA9D-040584BE9938}" srcOrd="0" destOrd="0" presId="urn:microsoft.com/office/officeart/2005/8/layout/hierarchy3"/>
    <dgm:cxn modelId="{8CDCC8B9-D248-4BD2-B75F-A123D11B9CD6}" type="presOf" srcId="{813AE17F-A36B-47BF-8BF5-2935475D13D0}" destId="{FBA11B8A-4AD5-4E0B-8530-D55A806A3958}" srcOrd="1" destOrd="0" presId="urn:microsoft.com/office/officeart/2005/8/layout/hierarchy3"/>
    <dgm:cxn modelId="{A7F91FA9-0B96-459D-9259-50491033F290}" type="presOf" srcId="{58F5C76C-79B3-428F-BFB8-0C5E6C541601}" destId="{94BBEE92-FD91-40E2-9E9B-A0EDA56E8690}" srcOrd="0" destOrd="0" presId="urn:microsoft.com/office/officeart/2005/8/layout/hierarchy3"/>
    <dgm:cxn modelId="{6CCD5F56-D8DC-4148-B895-D13746B6D601}" srcId="{EB9B4F71-77A3-4A5F-9C35-3BD84BBFB14F}" destId="{813AE17F-A36B-47BF-8BF5-2935475D13D0}" srcOrd="0" destOrd="0" parTransId="{C50F7A1A-5E07-4581-A646-27F32435ABBF}" sibTransId="{EDBB85F8-ACD1-4455-932C-E05DBA64CBFA}"/>
    <dgm:cxn modelId="{07718941-B15F-482D-AD8B-58827AF346F6}" srcId="{813AE17F-A36B-47BF-8BF5-2935475D13D0}" destId="{58F5C76C-79B3-428F-BFB8-0C5E6C541601}" srcOrd="0" destOrd="0" parTransId="{BC5B89C4-451E-4A72-B46A-F9BD57D31D79}" sibTransId="{8DF97824-95ED-4B5D-B441-46484652F762}"/>
    <dgm:cxn modelId="{59349E74-5AA6-462D-842D-D9C003F5ABE1}" type="presOf" srcId="{813AE17F-A36B-47BF-8BF5-2935475D13D0}" destId="{F6DFD466-99C1-4359-BE8C-7C592D21BA55}" srcOrd="0" destOrd="0" presId="urn:microsoft.com/office/officeart/2005/8/layout/hierarchy3"/>
    <dgm:cxn modelId="{D9EC87A2-89DF-4B93-A8EA-1502F1D83031}" type="presParOf" srcId="{1709D258-D446-4E81-BB3F-58C2546609BD}" destId="{8567C24E-FF6C-4ACE-BAB2-0CE292799301}" srcOrd="0" destOrd="0" presId="urn:microsoft.com/office/officeart/2005/8/layout/hierarchy3"/>
    <dgm:cxn modelId="{AD4E73A5-AC3A-47B7-BB4D-F7F083356D37}" type="presParOf" srcId="{8567C24E-FF6C-4ACE-BAB2-0CE292799301}" destId="{6CBA49DC-5834-476B-BA39-8B90280CF1C5}" srcOrd="0" destOrd="0" presId="urn:microsoft.com/office/officeart/2005/8/layout/hierarchy3"/>
    <dgm:cxn modelId="{83C96DA0-56CF-4E12-BD2E-820C30EF6041}" type="presParOf" srcId="{6CBA49DC-5834-476B-BA39-8B90280CF1C5}" destId="{F6DFD466-99C1-4359-BE8C-7C592D21BA55}" srcOrd="0" destOrd="0" presId="urn:microsoft.com/office/officeart/2005/8/layout/hierarchy3"/>
    <dgm:cxn modelId="{8191B902-839B-4B35-9A5E-3B2484BDD3EE}" type="presParOf" srcId="{6CBA49DC-5834-476B-BA39-8B90280CF1C5}" destId="{FBA11B8A-4AD5-4E0B-8530-D55A806A3958}" srcOrd="1" destOrd="0" presId="urn:microsoft.com/office/officeart/2005/8/layout/hierarchy3"/>
    <dgm:cxn modelId="{743D8927-0554-46AB-AF58-9ADA705D9C49}" type="presParOf" srcId="{8567C24E-FF6C-4ACE-BAB2-0CE292799301}" destId="{42D48B94-8008-45F3-A039-FA115C305577}" srcOrd="1" destOrd="0" presId="urn:microsoft.com/office/officeart/2005/8/layout/hierarchy3"/>
    <dgm:cxn modelId="{AAAEA1A5-18DD-4BB6-B018-8F6282DE14E7}" type="presParOf" srcId="{42D48B94-8008-45F3-A039-FA115C305577}" destId="{B29FABD2-723A-438C-BA9D-040584BE9938}" srcOrd="0" destOrd="0" presId="urn:microsoft.com/office/officeart/2005/8/layout/hierarchy3"/>
    <dgm:cxn modelId="{D870109F-DBD4-4C07-A748-1F8F04560468}" type="presParOf" srcId="{42D48B94-8008-45F3-A039-FA115C305577}" destId="{94BBEE92-FD91-40E2-9E9B-A0EDA56E8690}"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B9B4F71-77A3-4A5F-9C35-3BD84BBFB14F}" type="doc">
      <dgm:prSet loTypeId="urn:microsoft.com/office/officeart/2005/8/layout/hierarchy3" loCatId="list" qsTypeId="urn:microsoft.com/office/officeart/2005/8/quickstyle/3d2" qsCatId="3D" csTypeId="urn:microsoft.com/office/officeart/2005/8/colors/colorful3" csCatId="colorful" phldr="1"/>
      <dgm:spPr/>
      <dgm:t>
        <a:bodyPr/>
        <a:lstStyle/>
        <a:p>
          <a:pPr rtl="1"/>
          <a:endParaRPr lang="ar-JO"/>
        </a:p>
      </dgm:t>
    </dgm:pt>
    <dgm:pt modelId="{813AE17F-A36B-47BF-8BF5-2935475D13D0}">
      <dgm:prSet phldrT="[Text]" custT="1"/>
      <dgm:spPr/>
      <dgm:t>
        <a:bodyPr/>
        <a:lstStyle/>
        <a:p>
          <a:pPr rtl="1"/>
          <a:r>
            <a:rPr lang="ar-JO" sz="4400" smtClean="0">
              <a:latin typeface="Simplified Arabic" panose="02020603050405020304" pitchFamily="18" charset="-78"/>
              <a:cs typeface="Simplified Arabic" panose="02020603050405020304" pitchFamily="18" charset="-78"/>
            </a:rPr>
            <a:t>رد اليمين الحاسمة</a:t>
          </a:r>
          <a:endParaRPr lang="ar-JO" sz="4400" dirty="0">
            <a:latin typeface="Simplified Arabic" panose="02020603050405020304" pitchFamily="18" charset="-78"/>
            <a:cs typeface="Simplified Arabic" panose="02020603050405020304" pitchFamily="18" charset="-78"/>
          </a:endParaRPr>
        </a:p>
      </dgm:t>
    </dgm:pt>
    <dgm:pt modelId="{C50F7A1A-5E07-4581-A646-27F32435ABBF}" type="parTrans" cxnId="{6CCD5F56-D8DC-4148-B895-D13746B6D601}">
      <dgm:prSet/>
      <dgm:spPr/>
      <dgm:t>
        <a:bodyPr/>
        <a:lstStyle/>
        <a:p>
          <a:pPr rtl="1"/>
          <a:endParaRPr lang="ar-JO">
            <a:solidFill>
              <a:schemeClr val="bg1"/>
            </a:solidFill>
          </a:endParaRPr>
        </a:p>
      </dgm:t>
    </dgm:pt>
    <dgm:pt modelId="{EDBB85F8-ACD1-4455-932C-E05DBA64CBFA}" type="sibTrans" cxnId="{6CCD5F56-D8DC-4148-B895-D13746B6D601}">
      <dgm:prSet/>
      <dgm:spPr/>
      <dgm:t>
        <a:bodyPr/>
        <a:lstStyle/>
        <a:p>
          <a:pPr rtl="1"/>
          <a:endParaRPr lang="ar-JO">
            <a:solidFill>
              <a:schemeClr val="bg1"/>
            </a:solidFill>
          </a:endParaRPr>
        </a:p>
      </dgm:t>
    </dgm:pt>
    <dgm:pt modelId="{58F5C76C-79B3-428F-BFB8-0C5E6C541601}">
      <dgm:prSet phldrT="[Text]" custT="1"/>
      <dgm:spPr/>
      <dgm:t>
        <a:bodyPr/>
        <a:lstStyle/>
        <a:p>
          <a:pPr algn="justLow" rtl="1">
            <a:lnSpc>
              <a:spcPct val="150000"/>
            </a:lnSpc>
          </a:pPr>
          <a:r>
            <a:rPr lang="ar-JO" sz="24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القانون على انه : «يجوز لمن وجهت اليه اليمين ان يردها على خصمه، على انه لا يجوز الرد اذا اصبت اليمين على واقعة لا يشترك فيها الخصمان، بل يستقل فيها شخص من وجهت اليه اليمين»</a:t>
          </a:r>
        </a:p>
        <a:p>
          <a:pPr algn="justLow" rtl="1">
            <a:lnSpc>
              <a:spcPct val="150000"/>
            </a:lnSpc>
          </a:pPr>
          <a:endParaRPr lang="ar-JO" sz="20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BC5B89C4-451E-4A72-B46A-F9BD57D31D79}" type="parTrans" cxnId="{07718941-B15F-482D-AD8B-58827AF346F6}">
      <dgm:prSet/>
      <dgm:spPr/>
      <dgm:t>
        <a:bodyPr/>
        <a:lstStyle/>
        <a:p>
          <a:pPr rtl="1"/>
          <a:endParaRPr lang="ar-JO">
            <a:solidFill>
              <a:schemeClr val="bg1"/>
            </a:solidFill>
          </a:endParaRPr>
        </a:p>
      </dgm:t>
    </dgm:pt>
    <dgm:pt modelId="{8DF97824-95ED-4B5D-B441-46484652F762}" type="sibTrans" cxnId="{07718941-B15F-482D-AD8B-58827AF346F6}">
      <dgm:prSet/>
      <dgm:spPr/>
      <dgm:t>
        <a:bodyPr/>
        <a:lstStyle/>
        <a:p>
          <a:pPr rtl="1"/>
          <a:endParaRPr lang="ar-JO">
            <a:solidFill>
              <a:schemeClr val="bg1"/>
            </a:solidFill>
          </a:endParaRPr>
        </a:p>
      </dgm:t>
    </dgm:pt>
    <dgm:pt modelId="{1709D258-D446-4E81-BB3F-58C2546609BD}" type="pres">
      <dgm:prSet presAssocID="{EB9B4F71-77A3-4A5F-9C35-3BD84BBFB14F}" presName="diagram" presStyleCnt="0">
        <dgm:presLayoutVars>
          <dgm:chPref val="1"/>
          <dgm:dir val="rev"/>
          <dgm:animOne val="branch"/>
          <dgm:animLvl val="lvl"/>
          <dgm:resizeHandles/>
        </dgm:presLayoutVars>
      </dgm:prSet>
      <dgm:spPr/>
      <dgm:t>
        <a:bodyPr/>
        <a:lstStyle/>
        <a:p>
          <a:pPr rtl="1"/>
          <a:endParaRPr lang="ar-JO"/>
        </a:p>
      </dgm:t>
    </dgm:pt>
    <dgm:pt modelId="{8567C24E-FF6C-4ACE-BAB2-0CE292799301}" type="pres">
      <dgm:prSet presAssocID="{813AE17F-A36B-47BF-8BF5-2935475D13D0}" presName="root" presStyleCnt="0"/>
      <dgm:spPr/>
      <dgm:t>
        <a:bodyPr/>
        <a:lstStyle/>
        <a:p>
          <a:endParaRPr lang="en-US"/>
        </a:p>
      </dgm:t>
    </dgm:pt>
    <dgm:pt modelId="{6CBA49DC-5834-476B-BA39-8B90280CF1C5}" type="pres">
      <dgm:prSet presAssocID="{813AE17F-A36B-47BF-8BF5-2935475D13D0}" presName="rootComposite" presStyleCnt="0"/>
      <dgm:spPr/>
      <dgm:t>
        <a:bodyPr/>
        <a:lstStyle/>
        <a:p>
          <a:endParaRPr lang="en-US"/>
        </a:p>
      </dgm:t>
    </dgm:pt>
    <dgm:pt modelId="{F6DFD466-99C1-4359-BE8C-7C592D21BA55}" type="pres">
      <dgm:prSet presAssocID="{813AE17F-A36B-47BF-8BF5-2935475D13D0}" presName="rootText" presStyleLbl="node1" presStyleIdx="0" presStyleCnt="1" custScaleX="133485"/>
      <dgm:spPr/>
      <dgm:t>
        <a:bodyPr/>
        <a:lstStyle/>
        <a:p>
          <a:pPr rtl="1"/>
          <a:endParaRPr lang="ar-JO"/>
        </a:p>
      </dgm:t>
    </dgm:pt>
    <dgm:pt modelId="{FBA11B8A-4AD5-4E0B-8530-D55A806A3958}" type="pres">
      <dgm:prSet presAssocID="{813AE17F-A36B-47BF-8BF5-2935475D13D0}" presName="rootConnector" presStyleLbl="node1" presStyleIdx="0" presStyleCnt="1"/>
      <dgm:spPr/>
      <dgm:t>
        <a:bodyPr/>
        <a:lstStyle/>
        <a:p>
          <a:pPr rtl="1"/>
          <a:endParaRPr lang="ar-JO"/>
        </a:p>
      </dgm:t>
    </dgm:pt>
    <dgm:pt modelId="{42D48B94-8008-45F3-A039-FA115C305577}" type="pres">
      <dgm:prSet presAssocID="{813AE17F-A36B-47BF-8BF5-2935475D13D0}" presName="childShape" presStyleCnt="0"/>
      <dgm:spPr/>
      <dgm:t>
        <a:bodyPr/>
        <a:lstStyle/>
        <a:p>
          <a:endParaRPr lang="en-US"/>
        </a:p>
      </dgm:t>
    </dgm:pt>
    <dgm:pt modelId="{B29FABD2-723A-438C-BA9D-040584BE9938}" type="pres">
      <dgm:prSet presAssocID="{BC5B89C4-451E-4A72-B46A-F9BD57D31D79}" presName="Name13" presStyleLbl="parChTrans1D2" presStyleIdx="0" presStyleCnt="1"/>
      <dgm:spPr/>
      <dgm:t>
        <a:bodyPr/>
        <a:lstStyle/>
        <a:p>
          <a:pPr rtl="1"/>
          <a:endParaRPr lang="ar-JO"/>
        </a:p>
      </dgm:t>
    </dgm:pt>
    <dgm:pt modelId="{94BBEE92-FD91-40E2-9E9B-A0EDA56E8690}" type="pres">
      <dgm:prSet presAssocID="{58F5C76C-79B3-428F-BFB8-0C5E6C541601}" presName="childText" presStyleLbl="bgAcc1" presStyleIdx="0" presStyleCnt="1" custScaleX="176829" custScaleY="184915">
        <dgm:presLayoutVars>
          <dgm:bulletEnabled val="1"/>
        </dgm:presLayoutVars>
      </dgm:prSet>
      <dgm:spPr/>
      <dgm:t>
        <a:bodyPr/>
        <a:lstStyle/>
        <a:p>
          <a:pPr rtl="1"/>
          <a:endParaRPr lang="ar-JO"/>
        </a:p>
      </dgm:t>
    </dgm:pt>
  </dgm:ptLst>
  <dgm:cxnLst>
    <dgm:cxn modelId="{584C62AC-D377-4E94-A6E0-696EA5030A57}" type="presOf" srcId="{EB9B4F71-77A3-4A5F-9C35-3BD84BBFB14F}" destId="{1709D258-D446-4E81-BB3F-58C2546609BD}" srcOrd="0" destOrd="0" presId="urn:microsoft.com/office/officeart/2005/8/layout/hierarchy3"/>
    <dgm:cxn modelId="{4F9A5FBC-C03E-4BC3-83C4-AADE0FC9283C}" type="presOf" srcId="{813AE17F-A36B-47BF-8BF5-2935475D13D0}" destId="{FBA11B8A-4AD5-4E0B-8530-D55A806A3958}" srcOrd="1" destOrd="0" presId="urn:microsoft.com/office/officeart/2005/8/layout/hierarchy3"/>
    <dgm:cxn modelId="{1B05F1B5-EA10-4382-A4E6-25B5154A944E}" type="presOf" srcId="{BC5B89C4-451E-4A72-B46A-F9BD57D31D79}" destId="{B29FABD2-723A-438C-BA9D-040584BE9938}" srcOrd="0" destOrd="0" presId="urn:microsoft.com/office/officeart/2005/8/layout/hierarchy3"/>
    <dgm:cxn modelId="{8389C8C5-1697-44E1-AA23-7F9909E654B8}" type="presOf" srcId="{58F5C76C-79B3-428F-BFB8-0C5E6C541601}" destId="{94BBEE92-FD91-40E2-9E9B-A0EDA56E8690}" srcOrd="0" destOrd="0" presId="urn:microsoft.com/office/officeart/2005/8/layout/hierarchy3"/>
    <dgm:cxn modelId="{6CCD5F56-D8DC-4148-B895-D13746B6D601}" srcId="{EB9B4F71-77A3-4A5F-9C35-3BD84BBFB14F}" destId="{813AE17F-A36B-47BF-8BF5-2935475D13D0}" srcOrd="0" destOrd="0" parTransId="{C50F7A1A-5E07-4581-A646-27F32435ABBF}" sibTransId="{EDBB85F8-ACD1-4455-932C-E05DBA64CBFA}"/>
    <dgm:cxn modelId="{07718941-B15F-482D-AD8B-58827AF346F6}" srcId="{813AE17F-A36B-47BF-8BF5-2935475D13D0}" destId="{58F5C76C-79B3-428F-BFB8-0C5E6C541601}" srcOrd="0" destOrd="0" parTransId="{BC5B89C4-451E-4A72-B46A-F9BD57D31D79}" sibTransId="{8DF97824-95ED-4B5D-B441-46484652F762}"/>
    <dgm:cxn modelId="{D235AE45-2F35-4B2B-8C89-CCA4416D4A3D}" type="presOf" srcId="{813AE17F-A36B-47BF-8BF5-2935475D13D0}" destId="{F6DFD466-99C1-4359-BE8C-7C592D21BA55}" srcOrd="0" destOrd="0" presId="urn:microsoft.com/office/officeart/2005/8/layout/hierarchy3"/>
    <dgm:cxn modelId="{E3504173-AC3D-425C-88DD-3A27D8625776}" type="presParOf" srcId="{1709D258-D446-4E81-BB3F-58C2546609BD}" destId="{8567C24E-FF6C-4ACE-BAB2-0CE292799301}" srcOrd="0" destOrd="0" presId="urn:microsoft.com/office/officeart/2005/8/layout/hierarchy3"/>
    <dgm:cxn modelId="{95A8BFDD-810C-4F26-A35D-C602DB307195}" type="presParOf" srcId="{8567C24E-FF6C-4ACE-BAB2-0CE292799301}" destId="{6CBA49DC-5834-476B-BA39-8B90280CF1C5}" srcOrd="0" destOrd="0" presId="urn:microsoft.com/office/officeart/2005/8/layout/hierarchy3"/>
    <dgm:cxn modelId="{B4E6D646-6116-4EC9-8DFC-CC26597EE28A}" type="presParOf" srcId="{6CBA49DC-5834-476B-BA39-8B90280CF1C5}" destId="{F6DFD466-99C1-4359-BE8C-7C592D21BA55}" srcOrd="0" destOrd="0" presId="urn:microsoft.com/office/officeart/2005/8/layout/hierarchy3"/>
    <dgm:cxn modelId="{05EF76E2-6FC4-43A9-898D-B7CBF42DAF61}" type="presParOf" srcId="{6CBA49DC-5834-476B-BA39-8B90280CF1C5}" destId="{FBA11B8A-4AD5-4E0B-8530-D55A806A3958}" srcOrd="1" destOrd="0" presId="urn:microsoft.com/office/officeart/2005/8/layout/hierarchy3"/>
    <dgm:cxn modelId="{4B34C77E-B180-4EAA-96CB-1E25E7EB722D}" type="presParOf" srcId="{8567C24E-FF6C-4ACE-BAB2-0CE292799301}" destId="{42D48B94-8008-45F3-A039-FA115C305577}" srcOrd="1" destOrd="0" presId="urn:microsoft.com/office/officeart/2005/8/layout/hierarchy3"/>
    <dgm:cxn modelId="{75134776-D697-4240-B755-8C5231CBEE4A}" type="presParOf" srcId="{42D48B94-8008-45F3-A039-FA115C305577}" destId="{B29FABD2-723A-438C-BA9D-040584BE9938}" srcOrd="0" destOrd="0" presId="urn:microsoft.com/office/officeart/2005/8/layout/hierarchy3"/>
    <dgm:cxn modelId="{A4333184-6C86-4B77-8459-B4A9E57E05DA}" type="presParOf" srcId="{42D48B94-8008-45F3-A039-FA115C305577}" destId="{94BBEE92-FD91-40E2-9E9B-A0EDA56E8690}"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70869D2-083E-4DC9-A000-4839F9CAD8A0}" type="doc">
      <dgm:prSet loTypeId="urn:microsoft.com/office/officeart/2005/8/layout/arrow3" loCatId="relationship" qsTypeId="urn:microsoft.com/office/officeart/2005/8/quickstyle/3d2" qsCatId="3D" csTypeId="urn:microsoft.com/office/officeart/2005/8/colors/colorful3" csCatId="colorful" phldr="1"/>
      <dgm:spPr/>
      <dgm:t>
        <a:bodyPr/>
        <a:lstStyle/>
        <a:p>
          <a:pPr rtl="1"/>
          <a:endParaRPr lang="ar-JO"/>
        </a:p>
      </dgm:t>
    </dgm:pt>
    <dgm:pt modelId="{DD33B5A7-8D18-42BF-8942-39CA73767108}">
      <dgm:prSet custT="1"/>
      <dgm:spPr/>
      <dgm:t>
        <a:bodyPr/>
        <a:lstStyle/>
        <a:p>
          <a:pPr rtl="1"/>
          <a:r>
            <a:rPr lang="ar-JO" sz="3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الا يكون في الدعوى دليل كامل</a:t>
          </a:r>
          <a:endParaRPr lang="ar-JO" sz="3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7D48494C-47B4-447D-87A5-23AFC45AC378}" type="parTrans" cxnId="{20E8C0A4-B578-4693-9B20-46AC46926FF1}">
      <dgm:prSet/>
      <dgm:spPr/>
      <dgm:t>
        <a:bodyPr/>
        <a:lstStyle/>
        <a:p>
          <a:pPr rtl="1"/>
          <a:endParaRPr lang="ar-JO"/>
        </a:p>
      </dgm:t>
    </dgm:pt>
    <dgm:pt modelId="{72CBEFE5-DF8E-42E8-AD4D-EEF146EE9383}" type="sibTrans" cxnId="{20E8C0A4-B578-4693-9B20-46AC46926FF1}">
      <dgm:prSet/>
      <dgm:spPr/>
      <dgm:t>
        <a:bodyPr/>
        <a:lstStyle/>
        <a:p>
          <a:pPr rtl="1"/>
          <a:endParaRPr lang="ar-JO"/>
        </a:p>
      </dgm:t>
    </dgm:pt>
    <dgm:pt modelId="{B1C2CA89-A0D0-4D28-BEC4-370E5EDC488D}">
      <dgm:prSet custT="1"/>
      <dgm:spPr/>
      <dgm:t>
        <a:bodyPr/>
        <a:lstStyle/>
        <a:p>
          <a:pPr rtl="1"/>
          <a:r>
            <a:rPr lang="ar-JO" sz="3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 تكون الدعوى خالية من اي دليل</a:t>
          </a:r>
          <a:endParaRPr lang="ar-JO" sz="3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D758E8E5-6BF3-4E4F-AB1B-2263790AB6D9}" type="parTrans" cxnId="{46CAFD7D-32B1-427E-A1D2-9AC7558A5277}">
      <dgm:prSet/>
      <dgm:spPr/>
      <dgm:t>
        <a:bodyPr/>
        <a:lstStyle/>
        <a:p>
          <a:pPr rtl="1"/>
          <a:endParaRPr lang="ar-JO"/>
        </a:p>
      </dgm:t>
    </dgm:pt>
    <dgm:pt modelId="{FC3172B5-80B8-48D1-A6D5-4739CE1470D1}" type="sibTrans" cxnId="{46CAFD7D-32B1-427E-A1D2-9AC7558A5277}">
      <dgm:prSet/>
      <dgm:spPr/>
      <dgm:t>
        <a:bodyPr/>
        <a:lstStyle/>
        <a:p>
          <a:pPr rtl="1"/>
          <a:endParaRPr lang="ar-JO"/>
        </a:p>
      </dgm:t>
    </dgm:pt>
    <dgm:pt modelId="{F43DD665-24C2-4058-9038-FB8A0966A7C0}" type="pres">
      <dgm:prSet presAssocID="{970869D2-083E-4DC9-A000-4839F9CAD8A0}" presName="compositeShape" presStyleCnt="0">
        <dgm:presLayoutVars>
          <dgm:chMax val="2"/>
          <dgm:dir/>
          <dgm:resizeHandles val="exact"/>
        </dgm:presLayoutVars>
      </dgm:prSet>
      <dgm:spPr/>
      <dgm:t>
        <a:bodyPr/>
        <a:lstStyle/>
        <a:p>
          <a:pPr rtl="1"/>
          <a:endParaRPr lang="ar-JO"/>
        </a:p>
      </dgm:t>
    </dgm:pt>
    <dgm:pt modelId="{20E0CE2F-01D6-4A6C-934C-F6B36B464366}" type="pres">
      <dgm:prSet presAssocID="{970869D2-083E-4DC9-A000-4839F9CAD8A0}" presName="divider" presStyleLbl="fgShp" presStyleIdx="0" presStyleCnt="1"/>
      <dgm:spPr/>
      <dgm:t>
        <a:bodyPr/>
        <a:lstStyle/>
        <a:p>
          <a:endParaRPr lang="en-US"/>
        </a:p>
      </dgm:t>
    </dgm:pt>
    <dgm:pt modelId="{5E984166-E2E0-4B09-9378-7CCF6F31D8DF}" type="pres">
      <dgm:prSet presAssocID="{DD33B5A7-8D18-42BF-8942-39CA73767108}" presName="downArrow" presStyleLbl="node1" presStyleIdx="0" presStyleCnt="2"/>
      <dgm:spPr/>
      <dgm:t>
        <a:bodyPr/>
        <a:lstStyle/>
        <a:p>
          <a:endParaRPr lang="en-US"/>
        </a:p>
      </dgm:t>
    </dgm:pt>
    <dgm:pt modelId="{73D3C3AA-C738-483B-BF1B-E6948110BFD5}" type="pres">
      <dgm:prSet presAssocID="{DD33B5A7-8D18-42BF-8942-39CA73767108}" presName="downArrowText" presStyleLbl="revTx" presStyleIdx="0" presStyleCnt="2" custScaleX="170879">
        <dgm:presLayoutVars>
          <dgm:bulletEnabled val="1"/>
        </dgm:presLayoutVars>
      </dgm:prSet>
      <dgm:spPr/>
      <dgm:t>
        <a:bodyPr/>
        <a:lstStyle/>
        <a:p>
          <a:pPr rtl="1"/>
          <a:endParaRPr lang="ar-JO"/>
        </a:p>
      </dgm:t>
    </dgm:pt>
    <dgm:pt modelId="{2FBBCA93-3F44-4992-9C87-D4D56E820AE3}" type="pres">
      <dgm:prSet presAssocID="{B1C2CA89-A0D0-4D28-BEC4-370E5EDC488D}" presName="upArrow" presStyleLbl="node1" presStyleIdx="1" presStyleCnt="2"/>
      <dgm:spPr/>
      <dgm:t>
        <a:bodyPr/>
        <a:lstStyle/>
        <a:p>
          <a:endParaRPr lang="en-US"/>
        </a:p>
      </dgm:t>
    </dgm:pt>
    <dgm:pt modelId="{98628436-25E2-465A-8F38-7797A6E5E73B}" type="pres">
      <dgm:prSet presAssocID="{B1C2CA89-A0D0-4D28-BEC4-370E5EDC488D}" presName="upArrowText" presStyleLbl="revTx" presStyleIdx="1" presStyleCnt="2" custScaleX="153842">
        <dgm:presLayoutVars>
          <dgm:bulletEnabled val="1"/>
        </dgm:presLayoutVars>
      </dgm:prSet>
      <dgm:spPr/>
      <dgm:t>
        <a:bodyPr/>
        <a:lstStyle/>
        <a:p>
          <a:pPr rtl="1"/>
          <a:endParaRPr lang="ar-JO"/>
        </a:p>
      </dgm:t>
    </dgm:pt>
  </dgm:ptLst>
  <dgm:cxnLst>
    <dgm:cxn modelId="{46CAFD7D-32B1-427E-A1D2-9AC7558A5277}" srcId="{970869D2-083E-4DC9-A000-4839F9CAD8A0}" destId="{B1C2CA89-A0D0-4D28-BEC4-370E5EDC488D}" srcOrd="1" destOrd="0" parTransId="{D758E8E5-6BF3-4E4F-AB1B-2263790AB6D9}" sibTransId="{FC3172B5-80B8-48D1-A6D5-4739CE1470D1}"/>
    <dgm:cxn modelId="{35198901-22D5-4501-AF3E-DC06ACBF1F6D}" type="presOf" srcId="{970869D2-083E-4DC9-A000-4839F9CAD8A0}" destId="{F43DD665-24C2-4058-9038-FB8A0966A7C0}" srcOrd="0" destOrd="0" presId="urn:microsoft.com/office/officeart/2005/8/layout/arrow3"/>
    <dgm:cxn modelId="{DBFC0E4D-87A5-40FF-8FBB-F4C66AFE9708}" type="presOf" srcId="{DD33B5A7-8D18-42BF-8942-39CA73767108}" destId="{73D3C3AA-C738-483B-BF1B-E6948110BFD5}" srcOrd="0" destOrd="0" presId="urn:microsoft.com/office/officeart/2005/8/layout/arrow3"/>
    <dgm:cxn modelId="{20E8C0A4-B578-4693-9B20-46AC46926FF1}" srcId="{970869D2-083E-4DC9-A000-4839F9CAD8A0}" destId="{DD33B5A7-8D18-42BF-8942-39CA73767108}" srcOrd="0" destOrd="0" parTransId="{7D48494C-47B4-447D-87A5-23AFC45AC378}" sibTransId="{72CBEFE5-DF8E-42E8-AD4D-EEF146EE9383}"/>
    <dgm:cxn modelId="{F82016C7-1EF3-4CEF-9B0C-A520CA4B1A75}" type="presOf" srcId="{B1C2CA89-A0D0-4D28-BEC4-370E5EDC488D}" destId="{98628436-25E2-465A-8F38-7797A6E5E73B}" srcOrd="0" destOrd="0" presId="urn:microsoft.com/office/officeart/2005/8/layout/arrow3"/>
    <dgm:cxn modelId="{9CF83594-F00A-4CC0-9E6C-133B1EFBE2F6}" type="presParOf" srcId="{F43DD665-24C2-4058-9038-FB8A0966A7C0}" destId="{20E0CE2F-01D6-4A6C-934C-F6B36B464366}" srcOrd="0" destOrd="0" presId="urn:microsoft.com/office/officeart/2005/8/layout/arrow3"/>
    <dgm:cxn modelId="{8E0339B3-1013-41A0-835E-1B9755CD220B}" type="presParOf" srcId="{F43DD665-24C2-4058-9038-FB8A0966A7C0}" destId="{5E984166-E2E0-4B09-9378-7CCF6F31D8DF}" srcOrd="1" destOrd="0" presId="urn:microsoft.com/office/officeart/2005/8/layout/arrow3"/>
    <dgm:cxn modelId="{20EED81D-C5CE-41B8-B5C8-21C7B91FA55E}" type="presParOf" srcId="{F43DD665-24C2-4058-9038-FB8A0966A7C0}" destId="{73D3C3AA-C738-483B-BF1B-E6948110BFD5}" srcOrd="2" destOrd="0" presId="urn:microsoft.com/office/officeart/2005/8/layout/arrow3"/>
    <dgm:cxn modelId="{55644762-264A-439F-B416-594D31D441F2}" type="presParOf" srcId="{F43DD665-24C2-4058-9038-FB8A0966A7C0}" destId="{2FBBCA93-3F44-4992-9C87-D4D56E820AE3}" srcOrd="3" destOrd="0" presId="urn:microsoft.com/office/officeart/2005/8/layout/arrow3"/>
    <dgm:cxn modelId="{99970AE9-FE6A-42A8-AF74-82EA8D8D025A}" type="presParOf" srcId="{F43DD665-24C2-4058-9038-FB8A0966A7C0}" destId="{98628436-25E2-465A-8F38-7797A6E5E73B}"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8907D1-B750-417F-BFAF-93E34FA95FB5}">
      <dsp:nvSpPr>
        <dsp:cNvPr id="0" name=""/>
        <dsp:cNvSpPr/>
      </dsp:nvSpPr>
      <dsp:spPr>
        <a:xfrm>
          <a:off x="76656" y="747"/>
          <a:ext cx="7047486" cy="719904"/>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35560" rIns="53340" bIns="35560" numCol="1" spcCol="1270" anchor="ctr" anchorCtr="0">
          <a:noAutofit/>
        </a:bodyPr>
        <a:lstStyle/>
        <a:p>
          <a:pPr lvl="0" algn="just"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rPr>
            <a:t>ادلة الاثبات وفق نص المادة 72 من القانون المدني الاردني </a:t>
          </a:r>
          <a:endParaRPr lang="ar-JO" sz="2800" b="1" kern="1200" dirty="0">
            <a:effectLst>
              <a:outerShdw blurRad="38100" dist="38100" dir="2700000" algn="tl">
                <a:srgbClr val="000000">
                  <a:alpha val="43137"/>
                </a:srgbClr>
              </a:outerShdw>
            </a:effectLst>
          </a:endParaRPr>
        </a:p>
      </dsp:txBody>
      <dsp:txXfrm>
        <a:off x="97741" y="21832"/>
        <a:ext cx="7005316" cy="677734"/>
      </dsp:txXfrm>
    </dsp:sp>
    <dsp:sp modelId="{51D29D97-1CE8-4613-B30F-39C296DB8F07}">
      <dsp:nvSpPr>
        <dsp:cNvPr id="0" name=""/>
        <dsp:cNvSpPr/>
      </dsp:nvSpPr>
      <dsp:spPr>
        <a:xfrm>
          <a:off x="5743268" y="720651"/>
          <a:ext cx="676125" cy="1295481"/>
        </a:xfrm>
        <a:custGeom>
          <a:avLst/>
          <a:gdLst/>
          <a:ahLst/>
          <a:cxnLst/>
          <a:rect l="0" t="0" r="0" b="0"/>
          <a:pathLst>
            <a:path>
              <a:moveTo>
                <a:pt x="676125" y="0"/>
              </a:moveTo>
              <a:lnTo>
                <a:pt x="676125" y="1295481"/>
              </a:lnTo>
              <a:lnTo>
                <a:pt x="0" y="1295481"/>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9E67C8B-7604-4558-81E4-BAABE2B60281}">
      <dsp:nvSpPr>
        <dsp:cNvPr id="0" name=""/>
        <dsp:cNvSpPr/>
      </dsp:nvSpPr>
      <dsp:spPr>
        <a:xfrm>
          <a:off x="3744411" y="1656181"/>
          <a:ext cx="1998856"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68580" tIns="45720" rIns="68580" bIns="45720" numCol="1" spcCol="1270" anchor="ctr" anchorCtr="0">
          <a:noAutofit/>
        </a:bodyPr>
        <a:lstStyle/>
        <a:p>
          <a:pPr lvl="0" algn="ctr" defTabSz="1600200" rtl="1">
            <a:lnSpc>
              <a:spcPct val="90000"/>
            </a:lnSpc>
            <a:spcBef>
              <a:spcPct val="0"/>
            </a:spcBef>
            <a:spcAft>
              <a:spcPct val="35000"/>
            </a:spcAft>
          </a:pPr>
          <a:r>
            <a:rPr lang="ar-JO" sz="3600" kern="1200" smtClean="0">
              <a:effectLst>
                <a:outerShdw blurRad="38100" dist="38100" dir="2700000" algn="tl">
                  <a:srgbClr val="000000">
                    <a:alpha val="43137"/>
                  </a:srgbClr>
                </a:outerShdw>
              </a:effectLst>
            </a:rPr>
            <a:t>الكتابة</a:t>
          </a:r>
          <a:endParaRPr lang="ar-JO" sz="3600" kern="1200" dirty="0">
            <a:effectLst>
              <a:outerShdw blurRad="38100" dist="38100" dir="2700000" algn="tl">
                <a:srgbClr val="000000">
                  <a:alpha val="43137"/>
                </a:srgbClr>
              </a:outerShdw>
            </a:effectLst>
          </a:endParaRPr>
        </a:p>
      </dsp:txBody>
      <dsp:txXfrm>
        <a:off x="3765496" y="1677266"/>
        <a:ext cx="1956686" cy="677734"/>
      </dsp:txXfrm>
    </dsp:sp>
    <dsp:sp modelId="{EAE209A8-4B56-4418-B850-D3A562A14762}">
      <dsp:nvSpPr>
        <dsp:cNvPr id="0" name=""/>
        <dsp:cNvSpPr/>
      </dsp:nvSpPr>
      <dsp:spPr>
        <a:xfrm>
          <a:off x="5749016" y="720651"/>
          <a:ext cx="670377" cy="2303599"/>
        </a:xfrm>
        <a:custGeom>
          <a:avLst/>
          <a:gdLst/>
          <a:ahLst/>
          <a:cxnLst/>
          <a:rect l="0" t="0" r="0" b="0"/>
          <a:pathLst>
            <a:path>
              <a:moveTo>
                <a:pt x="670377" y="0"/>
              </a:moveTo>
              <a:lnTo>
                <a:pt x="670377" y="2303599"/>
              </a:lnTo>
              <a:lnTo>
                <a:pt x="0" y="2303599"/>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5B7D946-5AA4-4ADD-962F-D0A465C8DF8F}">
      <dsp:nvSpPr>
        <dsp:cNvPr id="0" name=""/>
        <dsp:cNvSpPr/>
      </dsp:nvSpPr>
      <dsp:spPr>
        <a:xfrm>
          <a:off x="3744411" y="2664299"/>
          <a:ext cx="2004604"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68580" tIns="45720" rIns="68580" bIns="45720" numCol="1" spcCol="1270" anchor="ctr" anchorCtr="0">
          <a:noAutofit/>
        </a:bodyPr>
        <a:lstStyle/>
        <a:p>
          <a:pPr lvl="0" algn="ctr" defTabSz="1600200" rtl="1">
            <a:lnSpc>
              <a:spcPct val="90000"/>
            </a:lnSpc>
            <a:spcBef>
              <a:spcPct val="0"/>
            </a:spcBef>
            <a:spcAft>
              <a:spcPct val="35000"/>
            </a:spcAft>
          </a:pPr>
          <a:r>
            <a:rPr lang="ar-JO" sz="3600" kern="1200" smtClean="0">
              <a:effectLst>
                <a:outerShdw blurRad="38100" dist="38100" dir="2700000" algn="tl">
                  <a:srgbClr val="000000">
                    <a:alpha val="43137"/>
                  </a:srgbClr>
                </a:outerShdw>
              </a:effectLst>
            </a:rPr>
            <a:t>الشهادة </a:t>
          </a:r>
          <a:endParaRPr lang="ar-JO" sz="3600" kern="1200" dirty="0">
            <a:effectLst>
              <a:outerShdw blurRad="38100" dist="38100" dir="2700000" algn="tl">
                <a:srgbClr val="000000">
                  <a:alpha val="43137"/>
                </a:srgbClr>
              </a:outerShdw>
            </a:effectLst>
          </a:endParaRPr>
        </a:p>
      </dsp:txBody>
      <dsp:txXfrm>
        <a:off x="3765496" y="2685384"/>
        <a:ext cx="1962434" cy="677734"/>
      </dsp:txXfrm>
    </dsp:sp>
    <dsp:sp modelId="{80D7411E-D4AF-4522-8BC7-EF0D5408755D}">
      <dsp:nvSpPr>
        <dsp:cNvPr id="0" name=""/>
        <dsp:cNvSpPr/>
      </dsp:nvSpPr>
      <dsp:spPr>
        <a:xfrm>
          <a:off x="5772571" y="720651"/>
          <a:ext cx="646822" cy="3239698"/>
        </a:xfrm>
        <a:custGeom>
          <a:avLst/>
          <a:gdLst/>
          <a:ahLst/>
          <a:cxnLst/>
          <a:rect l="0" t="0" r="0" b="0"/>
          <a:pathLst>
            <a:path>
              <a:moveTo>
                <a:pt x="646822" y="0"/>
              </a:moveTo>
              <a:lnTo>
                <a:pt x="646822" y="3239698"/>
              </a:lnTo>
              <a:lnTo>
                <a:pt x="0" y="3239698"/>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A87C917-8756-41BB-95CF-137893B1AE24}">
      <dsp:nvSpPr>
        <dsp:cNvPr id="0" name=""/>
        <dsp:cNvSpPr/>
      </dsp:nvSpPr>
      <dsp:spPr>
        <a:xfrm>
          <a:off x="3744411" y="3600397"/>
          <a:ext cx="2028159"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JO" sz="2400" kern="1200" smtClean="0">
              <a:effectLst>
                <a:outerShdw blurRad="38100" dist="38100" dir="2700000" algn="tl">
                  <a:srgbClr val="000000">
                    <a:alpha val="43137"/>
                  </a:srgbClr>
                </a:outerShdw>
              </a:effectLst>
            </a:rPr>
            <a:t>المعاينة والخبرة .</a:t>
          </a:r>
        </a:p>
        <a:p>
          <a:pPr lvl="0" algn="ctr" defTabSz="1155700" rtl="1">
            <a:lnSpc>
              <a:spcPct val="90000"/>
            </a:lnSpc>
            <a:spcBef>
              <a:spcPct val="0"/>
            </a:spcBef>
            <a:spcAft>
              <a:spcPct val="35000"/>
            </a:spcAft>
          </a:pPr>
          <a:endParaRPr lang="ar-JO" sz="2200" kern="1200" dirty="0">
            <a:effectLst>
              <a:outerShdw blurRad="38100" dist="38100" dir="2700000" algn="tl">
                <a:srgbClr val="000000">
                  <a:alpha val="43137"/>
                </a:srgbClr>
              </a:outerShdw>
            </a:effectLst>
          </a:endParaRPr>
        </a:p>
      </dsp:txBody>
      <dsp:txXfrm>
        <a:off x="3765496" y="3621482"/>
        <a:ext cx="1985989" cy="677734"/>
      </dsp:txXfrm>
    </dsp:sp>
    <dsp:sp modelId="{FF700F28-196F-4BE9-8B86-E67BD5FF77AD}">
      <dsp:nvSpPr>
        <dsp:cNvPr id="0" name=""/>
        <dsp:cNvSpPr/>
      </dsp:nvSpPr>
      <dsp:spPr>
        <a:xfrm>
          <a:off x="2814503" y="720651"/>
          <a:ext cx="3604890" cy="1871549"/>
        </a:xfrm>
        <a:custGeom>
          <a:avLst/>
          <a:gdLst/>
          <a:ahLst/>
          <a:cxnLst/>
          <a:rect l="0" t="0" r="0" b="0"/>
          <a:pathLst>
            <a:path>
              <a:moveTo>
                <a:pt x="3604890" y="0"/>
              </a:moveTo>
              <a:lnTo>
                <a:pt x="3604890" y="1871549"/>
              </a:lnTo>
              <a:lnTo>
                <a:pt x="0" y="1871549"/>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5931438-A5EF-47F8-9248-1DEB1D58FFF3}">
      <dsp:nvSpPr>
        <dsp:cNvPr id="0" name=""/>
        <dsp:cNvSpPr/>
      </dsp:nvSpPr>
      <dsp:spPr>
        <a:xfrm>
          <a:off x="792091" y="2232248"/>
          <a:ext cx="2022412"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81915" tIns="54610" rIns="81915" bIns="54610" numCol="1" spcCol="1270" anchor="ctr" anchorCtr="0">
          <a:noAutofit/>
        </a:bodyPr>
        <a:lstStyle/>
        <a:p>
          <a:pPr lvl="0" algn="ctr" defTabSz="1911350" rtl="1">
            <a:lnSpc>
              <a:spcPct val="90000"/>
            </a:lnSpc>
            <a:spcBef>
              <a:spcPct val="0"/>
            </a:spcBef>
            <a:spcAft>
              <a:spcPct val="35000"/>
            </a:spcAft>
          </a:pPr>
          <a:r>
            <a:rPr lang="ar-JO" sz="4300" kern="1200" smtClean="0">
              <a:effectLst>
                <a:outerShdw blurRad="38100" dist="38100" dir="2700000" algn="tl">
                  <a:srgbClr val="000000">
                    <a:alpha val="43137"/>
                  </a:srgbClr>
                </a:outerShdw>
              </a:effectLst>
            </a:rPr>
            <a:t>القرائن </a:t>
          </a:r>
          <a:endParaRPr lang="ar-JO" sz="4300" kern="1200" dirty="0">
            <a:effectLst>
              <a:outerShdw blurRad="38100" dist="38100" dir="2700000" algn="tl">
                <a:srgbClr val="000000">
                  <a:alpha val="43137"/>
                </a:srgbClr>
              </a:outerShdw>
            </a:effectLst>
          </a:endParaRPr>
        </a:p>
      </dsp:txBody>
      <dsp:txXfrm>
        <a:off x="813176" y="2253333"/>
        <a:ext cx="1980242" cy="677734"/>
      </dsp:txXfrm>
    </dsp:sp>
    <dsp:sp modelId="{2A5A19A6-DA72-4B2F-BF81-035FD111A5B9}">
      <dsp:nvSpPr>
        <dsp:cNvPr id="0" name=""/>
        <dsp:cNvSpPr/>
      </dsp:nvSpPr>
      <dsp:spPr>
        <a:xfrm>
          <a:off x="2794956" y="720651"/>
          <a:ext cx="3624437" cy="2807654"/>
        </a:xfrm>
        <a:custGeom>
          <a:avLst/>
          <a:gdLst/>
          <a:ahLst/>
          <a:cxnLst/>
          <a:rect l="0" t="0" r="0" b="0"/>
          <a:pathLst>
            <a:path>
              <a:moveTo>
                <a:pt x="3624437" y="0"/>
              </a:moveTo>
              <a:lnTo>
                <a:pt x="3624437" y="2807654"/>
              </a:lnTo>
              <a:lnTo>
                <a:pt x="0" y="2807654"/>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0179FD0-73D4-4D63-80CF-E5E6D646B937}">
      <dsp:nvSpPr>
        <dsp:cNvPr id="0" name=""/>
        <dsp:cNvSpPr/>
      </dsp:nvSpPr>
      <dsp:spPr>
        <a:xfrm>
          <a:off x="864092" y="3168354"/>
          <a:ext cx="1930863"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81915" tIns="54610" rIns="81915" bIns="54610" numCol="1" spcCol="1270" anchor="ctr" anchorCtr="0">
          <a:noAutofit/>
        </a:bodyPr>
        <a:lstStyle/>
        <a:p>
          <a:pPr lvl="0" algn="ctr" defTabSz="1911350" rtl="1">
            <a:lnSpc>
              <a:spcPct val="90000"/>
            </a:lnSpc>
            <a:spcBef>
              <a:spcPct val="0"/>
            </a:spcBef>
            <a:spcAft>
              <a:spcPct val="35000"/>
            </a:spcAft>
          </a:pPr>
          <a:r>
            <a:rPr lang="ar-JO" sz="4300" kern="1200" smtClean="0">
              <a:effectLst>
                <a:outerShdw blurRad="38100" dist="38100" dir="2700000" algn="tl">
                  <a:srgbClr val="000000">
                    <a:alpha val="43137"/>
                  </a:srgbClr>
                </a:outerShdw>
              </a:effectLst>
            </a:rPr>
            <a:t>الاقرار</a:t>
          </a:r>
          <a:endParaRPr lang="ar-JO" sz="4300" kern="1200" dirty="0">
            <a:effectLst>
              <a:outerShdw blurRad="38100" dist="38100" dir="2700000" algn="tl">
                <a:srgbClr val="000000">
                  <a:alpha val="43137"/>
                </a:srgbClr>
              </a:outerShdw>
            </a:effectLst>
          </a:endParaRPr>
        </a:p>
      </dsp:txBody>
      <dsp:txXfrm>
        <a:off x="885177" y="3189439"/>
        <a:ext cx="1888693" cy="677734"/>
      </dsp:txXfrm>
    </dsp:sp>
    <dsp:sp modelId="{F441A514-2B2C-4604-A5E6-8D54F8BC418B}">
      <dsp:nvSpPr>
        <dsp:cNvPr id="0" name=""/>
        <dsp:cNvSpPr/>
      </dsp:nvSpPr>
      <dsp:spPr>
        <a:xfrm>
          <a:off x="2814503" y="720651"/>
          <a:ext cx="3604890" cy="3743306"/>
        </a:xfrm>
        <a:custGeom>
          <a:avLst/>
          <a:gdLst/>
          <a:ahLst/>
          <a:cxnLst/>
          <a:rect l="0" t="0" r="0" b="0"/>
          <a:pathLst>
            <a:path>
              <a:moveTo>
                <a:pt x="3604890" y="0"/>
              </a:moveTo>
              <a:lnTo>
                <a:pt x="3604890" y="3743306"/>
              </a:lnTo>
              <a:lnTo>
                <a:pt x="0" y="3743306"/>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D0C46B3-4C60-425F-9D32-EC0ABF067DCF}">
      <dsp:nvSpPr>
        <dsp:cNvPr id="0" name=""/>
        <dsp:cNvSpPr/>
      </dsp:nvSpPr>
      <dsp:spPr>
        <a:xfrm>
          <a:off x="792091" y="4104006"/>
          <a:ext cx="2022412"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81915" tIns="54610" rIns="81915" bIns="54610" numCol="1" spcCol="1270" anchor="ctr" anchorCtr="0">
          <a:noAutofit/>
        </a:bodyPr>
        <a:lstStyle/>
        <a:p>
          <a:pPr lvl="0" algn="ctr" defTabSz="1911350" rtl="1">
            <a:lnSpc>
              <a:spcPct val="90000"/>
            </a:lnSpc>
            <a:spcBef>
              <a:spcPct val="0"/>
            </a:spcBef>
            <a:spcAft>
              <a:spcPct val="35000"/>
            </a:spcAft>
          </a:pPr>
          <a:r>
            <a:rPr lang="ar-JO" sz="4300" kern="1200" smtClean="0">
              <a:effectLst>
                <a:outerShdw blurRad="38100" dist="38100" dir="2700000" algn="tl">
                  <a:srgbClr val="000000">
                    <a:alpha val="43137"/>
                  </a:srgbClr>
                </a:outerShdw>
              </a:effectLst>
            </a:rPr>
            <a:t>اليمين </a:t>
          </a:r>
          <a:endParaRPr lang="ar-JO" sz="4300" kern="1200" dirty="0">
            <a:effectLst>
              <a:outerShdw blurRad="38100" dist="38100" dir="2700000" algn="tl">
                <a:srgbClr val="000000">
                  <a:alpha val="43137"/>
                </a:srgbClr>
              </a:outerShdw>
            </a:effectLst>
          </a:endParaRPr>
        </a:p>
      </dsp:txBody>
      <dsp:txXfrm>
        <a:off x="813176" y="4125091"/>
        <a:ext cx="1980242" cy="6777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E64A6-8731-4107-BC73-A949D25BCE7F}">
      <dsp:nvSpPr>
        <dsp:cNvPr id="0" name=""/>
        <dsp:cNvSpPr/>
      </dsp:nvSpPr>
      <dsp:spPr>
        <a:xfrm>
          <a:off x="4609045" y="1466219"/>
          <a:ext cx="3299379" cy="2241994"/>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u="none" kern="120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a:t>
          </a:r>
          <a:endParaRPr lang="ar-JO" sz="3600" b="1" u="none"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674711" y="1531885"/>
        <a:ext cx="3168047" cy="2110662"/>
      </dsp:txXfrm>
    </dsp:sp>
    <dsp:sp modelId="{D28508DB-0459-4690-A010-BC464B67A229}">
      <dsp:nvSpPr>
        <dsp:cNvPr id="0" name=""/>
        <dsp:cNvSpPr/>
      </dsp:nvSpPr>
      <dsp:spPr>
        <a:xfrm rot="13285833">
          <a:off x="3084489" y="1982413"/>
          <a:ext cx="1742589" cy="56513"/>
        </a:xfrm>
        <a:custGeom>
          <a:avLst/>
          <a:gdLst/>
          <a:ahLst/>
          <a:cxnLst/>
          <a:rect l="0" t="0" r="0" b="0"/>
          <a:pathLst>
            <a:path>
              <a:moveTo>
                <a:pt x="0" y="28256"/>
              </a:moveTo>
              <a:lnTo>
                <a:pt x="1742589" y="28256"/>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rtl="1">
            <a:lnSpc>
              <a:spcPct val="90000"/>
            </a:lnSpc>
            <a:spcBef>
              <a:spcPct val="0"/>
            </a:spcBef>
            <a:spcAft>
              <a:spcPct val="35000"/>
            </a:spcAft>
          </a:pPr>
          <a:endParaRPr lang="ar-JO" sz="700" b="1" kern="120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rot="10800000">
        <a:off x="3912220" y="1967105"/>
        <a:ext cx="87129" cy="87129"/>
      </dsp:txXfrm>
    </dsp:sp>
    <dsp:sp modelId="{A0CD3FDB-FE68-42DE-AD45-AC5C7EADBEB3}">
      <dsp:nvSpPr>
        <dsp:cNvPr id="0" name=""/>
        <dsp:cNvSpPr/>
      </dsp:nvSpPr>
      <dsp:spPr>
        <a:xfrm>
          <a:off x="3144" y="321013"/>
          <a:ext cx="3299379" cy="2226223"/>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u="none" kern="120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الحاسمة</a:t>
          </a:r>
          <a:endParaRPr lang="ar-JO" sz="3600" b="1" u="none"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68348" y="386217"/>
        <a:ext cx="3168971" cy="2095815"/>
      </dsp:txXfrm>
    </dsp:sp>
    <dsp:sp modelId="{DBABCA85-1924-42BE-A236-7239FA246F7B}">
      <dsp:nvSpPr>
        <dsp:cNvPr id="0" name=""/>
        <dsp:cNvSpPr/>
      </dsp:nvSpPr>
      <dsp:spPr>
        <a:xfrm rot="8139536">
          <a:off x="3042378" y="3197364"/>
          <a:ext cx="1826812" cy="56513"/>
        </a:xfrm>
        <a:custGeom>
          <a:avLst/>
          <a:gdLst/>
          <a:ahLst/>
          <a:cxnLst/>
          <a:rect l="0" t="0" r="0" b="0"/>
          <a:pathLst>
            <a:path>
              <a:moveTo>
                <a:pt x="0" y="28256"/>
              </a:moveTo>
              <a:lnTo>
                <a:pt x="1826812" y="28256"/>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rtl="1">
            <a:lnSpc>
              <a:spcPct val="90000"/>
            </a:lnSpc>
            <a:spcBef>
              <a:spcPct val="0"/>
            </a:spcBef>
            <a:spcAft>
              <a:spcPct val="35000"/>
            </a:spcAft>
          </a:pPr>
          <a:endParaRPr lang="ar-JO" sz="700" b="1" kern="120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rot="10800000">
        <a:off x="3910114" y="3179951"/>
        <a:ext cx="91340" cy="91340"/>
      </dsp:txXfrm>
    </dsp:sp>
    <dsp:sp modelId="{E9AE4ED4-9958-4180-822F-622488184C5A}">
      <dsp:nvSpPr>
        <dsp:cNvPr id="0" name=""/>
        <dsp:cNvSpPr/>
      </dsp:nvSpPr>
      <dsp:spPr>
        <a:xfrm>
          <a:off x="3144" y="2794689"/>
          <a:ext cx="3299379" cy="2138674"/>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u="none"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المتممة</a:t>
          </a:r>
          <a:endParaRPr lang="ar-JO" sz="3600" b="1" u="none"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65784" y="2857329"/>
        <a:ext cx="3174099" cy="20133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27586-EFA8-4E7D-A138-7F9684A66FA2}">
      <dsp:nvSpPr>
        <dsp:cNvPr id="0" name=""/>
        <dsp:cNvSpPr/>
      </dsp:nvSpPr>
      <dsp:spPr>
        <a:xfrm>
          <a:off x="3962400" y="2313011"/>
          <a:ext cx="2803427" cy="486545"/>
        </a:xfrm>
        <a:custGeom>
          <a:avLst/>
          <a:gdLst/>
          <a:ahLst/>
          <a:cxnLst/>
          <a:rect l="0" t="0" r="0" b="0"/>
          <a:pathLst>
            <a:path>
              <a:moveTo>
                <a:pt x="0" y="0"/>
              </a:moveTo>
              <a:lnTo>
                <a:pt x="0" y="243272"/>
              </a:lnTo>
              <a:lnTo>
                <a:pt x="2803427" y="243272"/>
              </a:lnTo>
              <a:lnTo>
                <a:pt x="2803427" y="486545"/>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DB6AE11-05B2-469C-A568-9A4531F0D797}">
      <dsp:nvSpPr>
        <dsp:cNvPr id="0" name=""/>
        <dsp:cNvSpPr/>
      </dsp:nvSpPr>
      <dsp:spPr>
        <a:xfrm>
          <a:off x="3916680" y="2313011"/>
          <a:ext cx="91440" cy="486545"/>
        </a:xfrm>
        <a:custGeom>
          <a:avLst/>
          <a:gdLst/>
          <a:ahLst/>
          <a:cxnLst/>
          <a:rect l="0" t="0" r="0" b="0"/>
          <a:pathLst>
            <a:path>
              <a:moveTo>
                <a:pt x="45720" y="0"/>
              </a:moveTo>
              <a:lnTo>
                <a:pt x="45720" y="486545"/>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4CABFEC-F9B5-44E2-9B93-F44219AEE307}">
      <dsp:nvSpPr>
        <dsp:cNvPr id="0" name=""/>
        <dsp:cNvSpPr/>
      </dsp:nvSpPr>
      <dsp:spPr>
        <a:xfrm>
          <a:off x="1158972" y="2313011"/>
          <a:ext cx="2803427" cy="486545"/>
        </a:xfrm>
        <a:custGeom>
          <a:avLst/>
          <a:gdLst/>
          <a:ahLst/>
          <a:cxnLst/>
          <a:rect l="0" t="0" r="0" b="0"/>
          <a:pathLst>
            <a:path>
              <a:moveTo>
                <a:pt x="2803427" y="0"/>
              </a:moveTo>
              <a:lnTo>
                <a:pt x="2803427" y="243272"/>
              </a:lnTo>
              <a:lnTo>
                <a:pt x="0" y="243272"/>
              </a:lnTo>
              <a:lnTo>
                <a:pt x="0" y="486545"/>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85130C7-B258-49DA-9B0F-5278EE12306E}">
      <dsp:nvSpPr>
        <dsp:cNvPr id="0" name=""/>
        <dsp:cNvSpPr/>
      </dsp:nvSpPr>
      <dsp:spPr>
        <a:xfrm>
          <a:off x="2803959" y="1154570"/>
          <a:ext cx="2316881" cy="1158440"/>
        </a:xfrm>
        <a:prstGeom prst="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r>
            <a:rPr lang="ar-JO" sz="4000" b="1" kern="1200" smtClean="0">
              <a:effectLst>
                <a:outerShdw blurRad="38100" dist="38100" dir="2700000" algn="tl">
                  <a:srgbClr val="000000">
                    <a:alpha val="43137"/>
                  </a:srgbClr>
                </a:outerShdw>
              </a:effectLst>
            </a:rPr>
            <a:t>اثار اليمين الحاسمة</a:t>
          </a:r>
          <a:endParaRPr lang="ar-JO" sz="4000" b="1" kern="1200" dirty="0">
            <a:effectLst>
              <a:outerShdw blurRad="38100" dist="38100" dir="2700000" algn="tl">
                <a:srgbClr val="000000">
                  <a:alpha val="43137"/>
                </a:srgbClr>
              </a:outerShdw>
            </a:effectLst>
          </a:endParaRPr>
        </a:p>
      </dsp:txBody>
      <dsp:txXfrm>
        <a:off x="2803959" y="1154570"/>
        <a:ext cx="2316881" cy="1158440"/>
      </dsp:txXfrm>
    </dsp:sp>
    <dsp:sp modelId="{77CA9211-A3FE-48FC-A8D7-B87B054D106D}">
      <dsp:nvSpPr>
        <dsp:cNvPr id="0" name=""/>
        <dsp:cNvSpPr/>
      </dsp:nvSpPr>
      <dsp:spPr>
        <a:xfrm>
          <a:off x="532" y="2799556"/>
          <a:ext cx="2316881" cy="1158440"/>
        </a:xfrm>
        <a:prstGeom prst="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kern="1200" smtClean="0">
              <a:effectLst>
                <a:outerShdw blurRad="38100" dist="38100" dir="2700000" algn="tl">
                  <a:srgbClr val="000000">
                    <a:alpha val="43137"/>
                  </a:srgbClr>
                </a:outerShdw>
              </a:effectLst>
            </a:rPr>
            <a:t>حلف اليمين الحاسمة</a:t>
          </a:r>
          <a:endParaRPr lang="ar-JO" sz="3600" b="1" kern="1200" dirty="0">
            <a:effectLst>
              <a:outerShdw blurRad="38100" dist="38100" dir="2700000" algn="tl">
                <a:srgbClr val="000000">
                  <a:alpha val="43137"/>
                </a:srgbClr>
              </a:outerShdw>
            </a:effectLst>
          </a:endParaRPr>
        </a:p>
      </dsp:txBody>
      <dsp:txXfrm>
        <a:off x="532" y="2799556"/>
        <a:ext cx="2316881" cy="1158440"/>
      </dsp:txXfrm>
    </dsp:sp>
    <dsp:sp modelId="{7C78D3BF-5BA6-437D-BF2C-25A9EFED4452}">
      <dsp:nvSpPr>
        <dsp:cNvPr id="0" name=""/>
        <dsp:cNvSpPr/>
      </dsp:nvSpPr>
      <dsp:spPr>
        <a:xfrm>
          <a:off x="2803959" y="2799556"/>
          <a:ext cx="2316881" cy="1158440"/>
        </a:xfrm>
        <a:prstGeom prst="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kern="1200" smtClean="0">
              <a:effectLst>
                <a:outerShdw blurRad="38100" dist="38100" dir="2700000" algn="tl">
                  <a:srgbClr val="000000">
                    <a:alpha val="43137"/>
                  </a:srgbClr>
                </a:outerShdw>
              </a:effectLst>
            </a:rPr>
            <a:t>النكول عن اليمين الحاسمة</a:t>
          </a:r>
          <a:endParaRPr lang="ar-JO" sz="3600" b="1" kern="1200" dirty="0">
            <a:effectLst>
              <a:outerShdw blurRad="38100" dist="38100" dir="2700000" algn="tl">
                <a:srgbClr val="000000">
                  <a:alpha val="43137"/>
                </a:srgbClr>
              </a:outerShdw>
            </a:effectLst>
          </a:endParaRPr>
        </a:p>
      </dsp:txBody>
      <dsp:txXfrm>
        <a:off x="2803959" y="2799556"/>
        <a:ext cx="2316881" cy="1158440"/>
      </dsp:txXfrm>
    </dsp:sp>
    <dsp:sp modelId="{1399750C-F319-4701-8562-F6279DD4D0D7}">
      <dsp:nvSpPr>
        <dsp:cNvPr id="0" name=""/>
        <dsp:cNvSpPr/>
      </dsp:nvSpPr>
      <dsp:spPr>
        <a:xfrm>
          <a:off x="5607386" y="2799556"/>
          <a:ext cx="2316881" cy="1158440"/>
        </a:xfrm>
        <a:prstGeom prst="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kern="1200" smtClean="0">
              <a:effectLst>
                <a:outerShdw blurRad="38100" dist="38100" dir="2700000" algn="tl">
                  <a:srgbClr val="000000">
                    <a:alpha val="43137"/>
                  </a:srgbClr>
                </a:outerShdw>
              </a:effectLst>
            </a:rPr>
            <a:t>رد اليمين الحاسمة</a:t>
          </a:r>
          <a:endParaRPr lang="ar-JO" sz="3600" b="1" kern="1200" dirty="0">
            <a:effectLst>
              <a:outerShdw blurRad="38100" dist="38100" dir="2700000" algn="tl">
                <a:srgbClr val="000000">
                  <a:alpha val="43137"/>
                </a:srgbClr>
              </a:outerShdw>
            </a:effectLst>
          </a:endParaRPr>
        </a:p>
      </dsp:txBody>
      <dsp:txXfrm>
        <a:off x="5607386" y="2799556"/>
        <a:ext cx="2316881" cy="11584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DFD466-99C1-4359-BE8C-7C592D21BA55}">
      <dsp:nvSpPr>
        <dsp:cNvPr id="0" name=""/>
        <dsp:cNvSpPr/>
      </dsp:nvSpPr>
      <dsp:spPr>
        <a:xfrm>
          <a:off x="2104190" y="2205"/>
          <a:ext cx="5020616" cy="1880592"/>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2870" tIns="68580" rIns="102870" bIns="68580" numCol="1" spcCol="1270" anchor="ctr" anchorCtr="0">
          <a:noAutofit/>
        </a:bodyPr>
        <a:lstStyle/>
        <a:p>
          <a:pPr lvl="0" algn="ctr" defTabSz="2400300" rtl="1">
            <a:lnSpc>
              <a:spcPct val="90000"/>
            </a:lnSpc>
            <a:spcBef>
              <a:spcPct val="0"/>
            </a:spcBef>
            <a:spcAft>
              <a:spcPct val="35000"/>
            </a:spcAft>
          </a:pPr>
          <a:r>
            <a:rPr lang="ar-JO" sz="5400" kern="1200" dirty="0" smtClean="0"/>
            <a:t>حلف اليمين الحاسمة</a:t>
          </a:r>
          <a:endParaRPr lang="ar-JO" sz="5400" kern="1200" dirty="0"/>
        </a:p>
      </dsp:txBody>
      <dsp:txXfrm>
        <a:off x="2159271" y="57286"/>
        <a:ext cx="4910454" cy="1770430"/>
      </dsp:txXfrm>
    </dsp:sp>
    <dsp:sp modelId="{B29FABD2-723A-438C-BA9D-040584BE9938}">
      <dsp:nvSpPr>
        <dsp:cNvPr id="0" name=""/>
        <dsp:cNvSpPr/>
      </dsp:nvSpPr>
      <dsp:spPr>
        <a:xfrm>
          <a:off x="6120684" y="1882797"/>
          <a:ext cx="502061" cy="2208896"/>
        </a:xfrm>
        <a:custGeom>
          <a:avLst/>
          <a:gdLst/>
          <a:ahLst/>
          <a:cxnLst/>
          <a:rect l="0" t="0" r="0" b="0"/>
          <a:pathLst>
            <a:path>
              <a:moveTo>
                <a:pt x="502061" y="0"/>
              </a:moveTo>
              <a:lnTo>
                <a:pt x="502061" y="2208896"/>
              </a:lnTo>
              <a:lnTo>
                <a:pt x="0" y="2208896"/>
              </a:lnTo>
            </a:path>
          </a:pathLst>
        </a:custGeom>
        <a:noFill/>
        <a:ln w="55000" cap="flat" cmpd="thickThin"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4BBEE92-FD91-40E2-9E9B-A0EDA56E8690}">
      <dsp:nvSpPr>
        <dsp:cNvPr id="0" name=""/>
        <dsp:cNvSpPr/>
      </dsp:nvSpPr>
      <dsp:spPr>
        <a:xfrm>
          <a:off x="799992" y="2352945"/>
          <a:ext cx="5320691" cy="3477497"/>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justLow" defTabSz="1289050" rtl="1">
            <a:lnSpc>
              <a:spcPct val="150000"/>
            </a:lnSpc>
            <a:spcBef>
              <a:spcPct val="0"/>
            </a:spcBef>
            <a:spcAft>
              <a:spcPct val="35000"/>
            </a:spcAft>
          </a:pPr>
          <a:r>
            <a:rPr lang="ar-JO" sz="2900" b="1" kern="1200" smtClean="0">
              <a:effectLst>
                <a:outerShdw blurRad="38100" dist="38100" dir="2700000" algn="tl">
                  <a:srgbClr val="000000">
                    <a:alpha val="43137"/>
                  </a:srgbClr>
                </a:outerShdw>
              </a:effectLst>
            </a:rPr>
            <a:t>اذا حلف من وجهت اليه اليمين الحاسمة بالصيغة التي اقرتها المحكمة فان اليمين سوف يخسر دعواه سواء صدق الحالف بيمينه او كذب فيها ولا يجوز لمن وجه اليمين ان يثبت كذب الحالف بيمينه.</a:t>
          </a:r>
          <a:endParaRPr lang="ar-JO" sz="2900" b="1" kern="1200" dirty="0">
            <a:effectLst>
              <a:outerShdw blurRad="38100" dist="38100" dir="2700000" algn="tl">
                <a:srgbClr val="000000">
                  <a:alpha val="43137"/>
                </a:srgbClr>
              </a:outerShdw>
            </a:effectLst>
          </a:endParaRPr>
        </a:p>
      </dsp:txBody>
      <dsp:txXfrm>
        <a:off x="901844" y="2454797"/>
        <a:ext cx="5116987" cy="32737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DFD466-99C1-4359-BE8C-7C592D21BA55}">
      <dsp:nvSpPr>
        <dsp:cNvPr id="0" name=""/>
        <dsp:cNvSpPr/>
      </dsp:nvSpPr>
      <dsp:spPr>
        <a:xfrm>
          <a:off x="2150072" y="2150"/>
          <a:ext cx="4896651" cy="1834157"/>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2870" tIns="68580" rIns="102870" bIns="68580" numCol="1" spcCol="1270" anchor="ctr" anchorCtr="0">
          <a:noAutofit/>
        </a:bodyPr>
        <a:lstStyle/>
        <a:p>
          <a:pPr lvl="0" algn="ctr" defTabSz="2400300" rtl="1">
            <a:lnSpc>
              <a:spcPct val="90000"/>
            </a:lnSpc>
            <a:spcBef>
              <a:spcPct val="0"/>
            </a:spcBef>
            <a:spcAft>
              <a:spcPct val="35000"/>
            </a:spcAft>
          </a:pPr>
          <a:r>
            <a:rPr lang="ar-JO" sz="5400" kern="1200" dirty="0" err="1" smtClean="0">
              <a:latin typeface="Simplified Arabic" panose="02020603050405020304" pitchFamily="18" charset="-78"/>
              <a:cs typeface="Simplified Arabic" panose="02020603050405020304" pitchFamily="18" charset="-78"/>
            </a:rPr>
            <a:t>النكول</a:t>
          </a:r>
          <a:r>
            <a:rPr lang="ar-JO" sz="5400" kern="1200" dirty="0" smtClean="0">
              <a:latin typeface="Simplified Arabic" panose="02020603050405020304" pitchFamily="18" charset="-78"/>
              <a:cs typeface="Simplified Arabic" panose="02020603050405020304" pitchFamily="18" charset="-78"/>
            </a:rPr>
            <a:t> عن اليمين الحاسمة</a:t>
          </a:r>
          <a:endParaRPr lang="ar-JO" sz="5400" kern="1200" dirty="0">
            <a:latin typeface="Simplified Arabic" panose="02020603050405020304" pitchFamily="18" charset="-78"/>
            <a:cs typeface="Simplified Arabic" panose="02020603050405020304" pitchFamily="18" charset="-78"/>
          </a:endParaRPr>
        </a:p>
      </dsp:txBody>
      <dsp:txXfrm>
        <a:off x="2203793" y="55871"/>
        <a:ext cx="4789209" cy="1726715"/>
      </dsp:txXfrm>
    </dsp:sp>
    <dsp:sp modelId="{B29FABD2-723A-438C-BA9D-040584BE9938}">
      <dsp:nvSpPr>
        <dsp:cNvPr id="0" name=""/>
        <dsp:cNvSpPr/>
      </dsp:nvSpPr>
      <dsp:spPr>
        <a:xfrm>
          <a:off x="6067393" y="1836308"/>
          <a:ext cx="489665" cy="2154355"/>
        </a:xfrm>
        <a:custGeom>
          <a:avLst/>
          <a:gdLst/>
          <a:ahLst/>
          <a:cxnLst/>
          <a:rect l="0" t="0" r="0" b="0"/>
          <a:pathLst>
            <a:path>
              <a:moveTo>
                <a:pt x="489665" y="0"/>
              </a:moveTo>
              <a:lnTo>
                <a:pt x="489665" y="2154355"/>
              </a:lnTo>
              <a:lnTo>
                <a:pt x="0" y="2154355"/>
              </a:lnTo>
            </a:path>
          </a:pathLst>
        </a:custGeom>
        <a:noFill/>
        <a:ln w="55000" cap="flat" cmpd="thickThin"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4BBEE92-FD91-40E2-9E9B-A0EDA56E8690}">
      <dsp:nvSpPr>
        <dsp:cNvPr id="0" name=""/>
        <dsp:cNvSpPr/>
      </dsp:nvSpPr>
      <dsp:spPr>
        <a:xfrm>
          <a:off x="878076" y="2294848"/>
          <a:ext cx="5189316" cy="3391632"/>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justLow" defTabSz="1244600" rtl="1">
            <a:lnSpc>
              <a:spcPct val="150000"/>
            </a:lnSpc>
            <a:spcBef>
              <a:spcPct val="0"/>
            </a:spcBef>
            <a:spcAft>
              <a:spcPct val="35000"/>
            </a:spcAft>
          </a:pPr>
          <a:r>
            <a:rPr lang="ar-JO" sz="2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المشرع على انه : «كل من وجهت اليه اليمين فنكل عنها دون ان يردها على خصمه وكل من ردت اليه اليمين فنكل عنها خسر دعواه.»</a:t>
          </a:r>
          <a:endParaRPr lang="ar-JO" sz="2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977414" y="2394186"/>
        <a:ext cx="4990640" cy="319295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DFD466-99C1-4359-BE8C-7C592D21BA55}">
      <dsp:nvSpPr>
        <dsp:cNvPr id="0" name=""/>
        <dsp:cNvSpPr/>
      </dsp:nvSpPr>
      <dsp:spPr>
        <a:xfrm>
          <a:off x="2006691" y="960"/>
          <a:ext cx="5284044" cy="1979265"/>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3820" tIns="55880" rIns="83820" bIns="55880" numCol="1" spcCol="1270" anchor="ctr" anchorCtr="0">
          <a:noAutofit/>
        </a:bodyPr>
        <a:lstStyle/>
        <a:p>
          <a:pPr lvl="0" algn="ctr" defTabSz="1955800" rtl="1">
            <a:lnSpc>
              <a:spcPct val="90000"/>
            </a:lnSpc>
            <a:spcBef>
              <a:spcPct val="0"/>
            </a:spcBef>
            <a:spcAft>
              <a:spcPct val="35000"/>
            </a:spcAft>
          </a:pPr>
          <a:r>
            <a:rPr lang="ar-JO" sz="4400" kern="1200" smtClean="0">
              <a:latin typeface="Simplified Arabic" panose="02020603050405020304" pitchFamily="18" charset="-78"/>
              <a:cs typeface="Simplified Arabic" panose="02020603050405020304" pitchFamily="18" charset="-78"/>
            </a:rPr>
            <a:t>رد اليمين الحاسمة</a:t>
          </a:r>
          <a:endParaRPr lang="ar-JO" sz="4400" kern="1200" dirty="0">
            <a:latin typeface="Simplified Arabic" panose="02020603050405020304" pitchFamily="18" charset="-78"/>
            <a:cs typeface="Simplified Arabic" panose="02020603050405020304" pitchFamily="18" charset="-78"/>
          </a:endParaRPr>
        </a:p>
      </dsp:txBody>
      <dsp:txXfrm>
        <a:off x="2064662" y="58931"/>
        <a:ext cx="5168102" cy="1863323"/>
      </dsp:txXfrm>
    </dsp:sp>
    <dsp:sp modelId="{B29FABD2-723A-438C-BA9D-040584BE9938}">
      <dsp:nvSpPr>
        <dsp:cNvPr id="0" name=""/>
        <dsp:cNvSpPr/>
      </dsp:nvSpPr>
      <dsp:spPr>
        <a:xfrm>
          <a:off x="6233927" y="1980225"/>
          <a:ext cx="528404" cy="2324795"/>
        </a:xfrm>
        <a:custGeom>
          <a:avLst/>
          <a:gdLst/>
          <a:ahLst/>
          <a:cxnLst/>
          <a:rect l="0" t="0" r="0" b="0"/>
          <a:pathLst>
            <a:path>
              <a:moveTo>
                <a:pt x="528404" y="0"/>
              </a:moveTo>
              <a:lnTo>
                <a:pt x="528404" y="2324795"/>
              </a:lnTo>
              <a:lnTo>
                <a:pt x="0" y="2324795"/>
              </a:lnTo>
            </a:path>
          </a:pathLst>
        </a:custGeom>
        <a:noFill/>
        <a:ln w="55000" cap="flat" cmpd="thickThin"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4BBEE92-FD91-40E2-9E9B-A0EDA56E8690}">
      <dsp:nvSpPr>
        <dsp:cNvPr id="0" name=""/>
        <dsp:cNvSpPr/>
      </dsp:nvSpPr>
      <dsp:spPr>
        <a:xfrm>
          <a:off x="634063" y="2475041"/>
          <a:ext cx="5599863" cy="3659958"/>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justLow" defTabSz="1066800" rtl="1">
            <a:lnSpc>
              <a:spcPct val="150000"/>
            </a:lnSpc>
            <a:spcBef>
              <a:spcPct val="0"/>
            </a:spcBef>
            <a:spcAft>
              <a:spcPct val="35000"/>
            </a:spcAft>
          </a:pPr>
          <a:r>
            <a:rPr lang="ar-JO" sz="24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القانون على انه : «يجوز لمن وجهت اليه اليمين ان يردها على خصمه، على انه لا يجوز الرد اذا اصبت اليمين على واقعة لا يشترك فيها الخصمان، بل يستقل فيها شخص من وجهت اليه اليمين»</a:t>
          </a:r>
        </a:p>
        <a:p>
          <a:pPr lvl="0" algn="justLow" defTabSz="1066800" rtl="1">
            <a:lnSpc>
              <a:spcPct val="150000"/>
            </a:lnSpc>
            <a:spcBef>
              <a:spcPct val="0"/>
            </a:spcBef>
            <a:spcAft>
              <a:spcPct val="35000"/>
            </a:spcAft>
          </a:pPr>
          <a:endParaRPr lang="ar-JO" sz="20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741260" y="2582238"/>
        <a:ext cx="5385469" cy="344556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E0CE2F-01D6-4A6C-934C-F6B36B464366}">
      <dsp:nvSpPr>
        <dsp:cNvPr id="0" name=""/>
        <dsp:cNvSpPr/>
      </dsp:nvSpPr>
      <dsp:spPr>
        <a:xfrm rot="21300000">
          <a:off x="24319" y="1606430"/>
          <a:ext cx="7876161" cy="901939"/>
        </a:xfrm>
        <a:prstGeom prst="mathMinus">
          <a:avLst/>
        </a:prstGeom>
        <a:solidFill>
          <a:schemeClr val="accent3">
            <a:tint val="40000"/>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5E984166-E2E0-4B09-9378-7CCF6F31D8DF}">
      <dsp:nvSpPr>
        <dsp:cNvPr id="0" name=""/>
        <dsp:cNvSpPr/>
      </dsp:nvSpPr>
      <dsp:spPr>
        <a:xfrm>
          <a:off x="950976" y="205740"/>
          <a:ext cx="2377440" cy="1645920"/>
        </a:xfrm>
        <a:prstGeom prst="downArrow">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3D3C3AA-C738-483B-BF1B-E6948110BFD5}">
      <dsp:nvSpPr>
        <dsp:cNvPr id="0" name=""/>
        <dsp:cNvSpPr/>
      </dsp:nvSpPr>
      <dsp:spPr>
        <a:xfrm>
          <a:off x="3301420" y="0"/>
          <a:ext cx="4333382" cy="1728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213360" rIns="213360" bIns="213360" numCol="1" spcCol="1270" anchor="ctr" anchorCtr="0">
          <a:noAutofit/>
        </a:bodyPr>
        <a:lstStyle/>
        <a:p>
          <a:pPr lvl="0" algn="ctr" defTabSz="1333500" rtl="1">
            <a:lnSpc>
              <a:spcPct val="90000"/>
            </a:lnSpc>
            <a:spcBef>
              <a:spcPct val="0"/>
            </a:spcBef>
            <a:spcAft>
              <a:spcPct val="35000"/>
            </a:spcAft>
          </a:pPr>
          <a:r>
            <a:rPr lang="ar-JO" sz="3000" b="1" kern="12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الا يكون في الدعوى دليل كامل</a:t>
          </a:r>
          <a:endParaRPr lang="ar-JO" sz="3000" b="1" kern="12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3301420" y="0"/>
        <a:ext cx="4333382" cy="1728216"/>
      </dsp:txXfrm>
    </dsp:sp>
    <dsp:sp modelId="{2FBBCA93-3F44-4992-9C87-D4D56E820AE3}">
      <dsp:nvSpPr>
        <dsp:cNvPr id="0" name=""/>
        <dsp:cNvSpPr/>
      </dsp:nvSpPr>
      <dsp:spPr>
        <a:xfrm>
          <a:off x="4596383" y="2263140"/>
          <a:ext cx="2377440" cy="1645920"/>
        </a:xfrm>
        <a:prstGeom prst="upArrow">
          <a:avLst/>
        </a:prstGeom>
        <a:gradFill rotWithShape="0">
          <a:gsLst>
            <a:gs pos="0">
              <a:schemeClr val="accent3">
                <a:hueOff val="11624607"/>
                <a:satOff val="-37145"/>
                <a:lumOff val="-9412"/>
                <a:alphaOff val="0"/>
                <a:shade val="15000"/>
                <a:satMod val="180000"/>
              </a:schemeClr>
            </a:gs>
            <a:gs pos="50000">
              <a:schemeClr val="accent3">
                <a:hueOff val="11624607"/>
                <a:satOff val="-37145"/>
                <a:lumOff val="-9412"/>
                <a:alphaOff val="0"/>
                <a:shade val="45000"/>
                <a:satMod val="170000"/>
              </a:schemeClr>
            </a:gs>
            <a:gs pos="70000">
              <a:schemeClr val="accent3">
                <a:hueOff val="11624607"/>
                <a:satOff val="-37145"/>
                <a:lumOff val="-9412"/>
                <a:alphaOff val="0"/>
                <a:tint val="99000"/>
                <a:shade val="65000"/>
                <a:satMod val="155000"/>
              </a:schemeClr>
            </a:gs>
            <a:gs pos="100000">
              <a:schemeClr val="accent3">
                <a:hueOff val="11624607"/>
                <a:satOff val="-37145"/>
                <a:lumOff val="-9412"/>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8628436-25E2-465A-8F38-7797A6E5E73B}">
      <dsp:nvSpPr>
        <dsp:cNvPr id="0" name=""/>
        <dsp:cNvSpPr/>
      </dsp:nvSpPr>
      <dsp:spPr>
        <a:xfrm>
          <a:off x="506020" y="2386584"/>
          <a:ext cx="3901334" cy="17282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213360" rIns="213360" bIns="213360" numCol="1" spcCol="1270" anchor="ctr" anchorCtr="0">
          <a:noAutofit/>
        </a:bodyPr>
        <a:lstStyle/>
        <a:p>
          <a:pPr lvl="0" algn="ctr" defTabSz="1333500" rtl="1">
            <a:lnSpc>
              <a:spcPct val="90000"/>
            </a:lnSpc>
            <a:spcBef>
              <a:spcPct val="0"/>
            </a:spcBef>
            <a:spcAft>
              <a:spcPct val="35000"/>
            </a:spcAft>
          </a:pPr>
          <a:r>
            <a:rPr lang="ar-JO" sz="3000" b="1" kern="12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 تكون الدعوى خالية من اي دليل</a:t>
          </a:r>
          <a:endParaRPr lang="ar-JO" sz="3000" b="1" kern="12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506020" y="2386584"/>
        <a:ext cx="3901334" cy="172821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34</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BC016F58-A292-40D5-ABF6-D9727E7C5B20}" type="datetime1">
              <a:rPr lang="en-US" smtClean="0"/>
              <a:t>2/10/2019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EE68C82C-1E15-4950-90A7-C62C035D8543}"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D657744F-3C43-405F-BB74-27C1E99DD25B}"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DF8E2628-8930-4221-9D06-BBD70CDC34FC}"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66036ED4-8CBC-4E8E-89BF-E8B78D0A8207}" type="datetime1">
              <a:rPr lang="en-US" smtClean="0"/>
              <a:t>2/10/2019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7AD80806-29FC-4CBF-95EF-2A73D7B57397}"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0471A7CE-7FDD-4753-A899-CE939828E246}" type="datetime1">
              <a:rPr lang="en-US" smtClean="0"/>
              <a:t>2/10/2019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1F000E37-EE5C-4159-84A6-E869C312E2C2}" type="datetime1">
              <a:rPr lang="en-US" smtClean="0"/>
              <a:t>2/10/2019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43ABACF9-486F-4D1C-A40D-C0F8409339FC}" type="datetime1">
              <a:rPr lang="en-US" smtClean="0"/>
              <a:t>2/10/2019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270EBF0E-3D2B-48D0-897F-14C9CED1637F}"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CA94672B-CD3D-420E-A2F3-A739741DC166}" type="datetime1">
              <a:rPr lang="en-US" smtClean="0"/>
              <a:t>2/10/2019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BC079A5A-697C-4688-95E8-5822D23B05D6}" type="datetime1">
              <a:rPr lang="en-US" smtClean="0"/>
              <a:t>2/10/2019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2.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3600" dirty="0" smtClean="0">
                <a:solidFill>
                  <a:srgbClr val="FFFF00"/>
                </a:solidFill>
                <a:effectLst/>
                <a:latin typeface="Simplified Arabic" panose="02020603050405020304" pitchFamily="18" charset="-78"/>
                <a:cs typeface="Simplified Arabic" panose="02020603050405020304" pitchFamily="18" charset="-78"/>
              </a:rPr>
              <a:t>ادلة الاثبات: اليمين والمعاينة والخبرة</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0" indent="0" algn="ctr" rtl="1">
              <a:buNone/>
            </a:pPr>
            <a:endPar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ctr" rtl="1">
              <a:buNone/>
            </a:pP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ctr" rtl="1">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شروط توجيه اليمين الحاسمة</a:t>
            </a:r>
            <a:endParaRPr lang="ar-JO" sz="3600" dirty="0">
              <a:solidFill>
                <a:schemeClr val="bg1"/>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spTree>
    <p:extLst>
      <p:ext uri="{BB962C8B-B14F-4D97-AF65-F5344CB8AC3E}">
        <p14:creationId xmlns:p14="http://schemas.microsoft.com/office/powerpoint/2010/main" val="3414530979"/>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337426"/>
            <a:ext cx="7924800" cy="4752528"/>
          </a:xfrm>
          <a:prstGeom prst="rect">
            <a:avLst/>
          </a:prstGeom>
        </p:spPr>
        <p:txBody>
          <a:bodyPr>
            <a:normAutofit/>
          </a:bodyPr>
          <a:lstStyle/>
          <a:p>
            <a:pPr marL="0"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ان تؤدى اليمين امام المحكمة ولا عبرة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للنكول</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عن اليمين خارجها.</a:t>
            </a:r>
          </a:p>
          <a:p>
            <a:pPr marL="0"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يجب ان يكون من وراء توجيه اليمين الحاسمة وضع حد نهائي للنزاع وتنازل عن غيرها من ادلة الاثبات.</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1077140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56873" y="1543974"/>
            <a:ext cx="7924800" cy="4572000"/>
          </a:xfrm>
          <a:prstGeom prst="rect">
            <a:avLst/>
          </a:prstGeom>
        </p:spPr>
        <p:txBody>
          <a:bodyPr>
            <a:normAutofit/>
          </a:bodyPr>
          <a:lstStyle/>
          <a:p>
            <a:pPr marL="0" indent="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يشترط فيمن يوجه اليمين ان تتوافر لديه اهلية التصرف في الحق الذي يوجه اليمين بشأنه.</a:t>
            </a:r>
          </a:p>
          <a:p>
            <a:pPr marL="0" indent="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يجب ان تكون الواقعة التي تنصب عليها اليمين متعلقة بشخص من وجهت اليه اليمين.</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8383462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25278" y="1975154"/>
            <a:ext cx="7924800" cy="4114800"/>
          </a:xfrm>
          <a:prstGeom prst="rect">
            <a:avLst/>
          </a:prstGeom>
        </p:spPr>
        <p:txBody>
          <a:bodyPr>
            <a:normAutofit/>
          </a:bodyPr>
          <a:lstStyle/>
          <a:p>
            <a:pPr marL="0" indent="0" algn="r"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5. يجب على من يوجه لخصمه اليمين الحاسمة ان يبين الوقائع التي يريد تحليفه عليها.</a:t>
            </a:r>
          </a:p>
          <a:p>
            <a:pPr marL="0" indent="0" algn="r"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6.يجب عدم توجيه اليمين الحاسمة امام محكمة التمييز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13031651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742640014"/>
              </p:ext>
            </p:extLst>
          </p:nvPr>
        </p:nvGraphicFramePr>
        <p:xfrm>
          <a:off x="609600" y="838200"/>
          <a:ext cx="7924800"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9424819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C85130C7-B258-49DA-9B0F-5278EE12306E}"/>
                                            </p:graphicEl>
                                          </p:spTgt>
                                        </p:tgtEl>
                                        <p:attrNameLst>
                                          <p:attrName>style.visibility</p:attrName>
                                        </p:attrNameLst>
                                      </p:cBhvr>
                                      <p:to>
                                        <p:strVal val="visible"/>
                                      </p:to>
                                    </p:set>
                                    <p:anim calcmode="lin" valueType="num">
                                      <p:cBhvr additive="base">
                                        <p:cTn id="7" dur="500" fill="hold"/>
                                        <p:tgtEl>
                                          <p:spTgt spid="4">
                                            <p:graphicEl>
                                              <a:dgm id="{C85130C7-B258-49DA-9B0F-5278EE12306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C85130C7-B258-49DA-9B0F-5278EE12306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94CABFEC-F9B5-44E2-9B93-F44219AEE307}"/>
                                            </p:graphicEl>
                                          </p:spTgt>
                                        </p:tgtEl>
                                        <p:attrNameLst>
                                          <p:attrName>style.visibility</p:attrName>
                                        </p:attrNameLst>
                                      </p:cBhvr>
                                      <p:to>
                                        <p:strVal val="visible"/>
                                      </p:to>
                                    </p:set>
                                    <p:anim calcmode="lin" valueType="num">
                                      <p:cBhvr additive="base">
                                        <p:cTn id="13" dur="500" fill="hold"/>
                                        <p:tgtEl>
                                          <p:spTgt spid="4">
                                            <p:graphicEl>
                                              <a:dgm id="{94CABFEC-F9B5-44E2-9B93-F44219AEE307}"/>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94CABFEC-F9B5-44E2-9B93-F44219AEE307}"/>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77CA9211-A3FE-48FC-A8D7-B87B054D106D}"/>
                                            </p:graphicEl>
                                          </p:spTgt>
                                        </p:tgtEl>
                                        <p:attrNameLst>
                                          <p:attrName>style.visibility</p:attrName>
                                        </p:attrNameLst>
                                      </p:cBhvr>
                                      <p:to>
                                        <p:strVal val="visible"/>
                                      </p:to>
                                    </p:set>
                                    <p:anim calcmode="lin" valueType="num">
                                      <p:cBhvr additive="base">
                                        <p:cTn id="17" dur="500" fill="hold"/>
                                        <p:tgtEl>
                                          <p:spTgt spid="4">
                                            <p:graphicEl>
                                              <a:dgm id="{77CA9211-A3FE-48FC-A8D7-B87B054D106D}"/>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77CA9211-A3FE-48FC-A8D7-B87B054D106D}"/>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graphicEl>
                                              <a:dgm id="{BDB6AE11-05B2-469C-A568-9A4531F0D797}"/>
                                            </p:graphicEl>
                                          </p:spTgt>
                                        </p:tgtEl>
                                        <p:attrNameLst>
                                          <p:attrName>style.visibility</p:attrName>
                                        </p:attrNameLst>
                                      </p:cBhvr>
                                      <p:to>
                                        <p:strVal val="visible"/>
                                      </p:to>
                                    </p:set>
                                    <p:anim calcmode="lin" valueType="num">
                                      <p:cBhvr additive="base">
                                        <p:cTn id="23" dur="500" fill="hold"/>
                                        <p:tgtEl>
                                          <p:spTgt spid="4">
                                            <p:graphicEl>
                                              <a:dgm id="{BDB6AE11-05B2-469C-A568-9A4531F0D797}"/>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BDB6AE11-05B2-469C-A568-9A4531F0D797}"/>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7C78D3BF-5BA6-437D-BF2C-25A9EFED4452}"/>
                                            </p:graphicEl>
                                          </p:spTgt>
                                        </p:tgtEl>
                                        <p:attrNameLst>
                                          <p:attrName>style.visibility</p:attrName>
                                        </p:attrNameLst>
                                      </p:cBhvr>
                                      <p:to>
                                        <p:strVal val="visible"/>
                                      </p:to>
                                    </p:set>
                                    <p:anim calcmode="lin" valueType="num">
                                      <p:cBhvr additive="base">
                                        <p:cTn id="27" dur="500" fill="hold"/>
                                        <p:tgtEl>
                                          <p:spTgt spid="4">
                                            <p:graphicEl>
                                              <a:dgm id="{7C78D3BF-5BA6-437D-BF2C-25A9EFED4452}"/>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7C78D3BF-5BA6-437D-BF2C-25A9EFED4452}"/>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graphicEl>
                                              <a:dgm id="{8CE27586-EFA8-4E7D-A138-7F9684A66FA2}"/>
                                            </p:graphicEl>
                                          </p:spTgt>
                                        </p:tgtEl>
                                        <p:attrNameLst>
                                          <p:attrName>style.visibility</p:attrName>
                                        </p:attrNameLst>
                                      </p:cBhvr>
                                      <p:to>
                                        <p:strVal val="visible"/>
                                      </p:to>
                                    </p:set>
                                    <p:anim calcmode="lin" valueType="num">
                                      <p:cBhvr additive="base">
                                        <p:cTn id="33" dur="500" fill="hold"/>
                                        <p:tgtEl>
                                          <p:spTgt spid="4">
                                            <p:graphicEl>
                                              <a:dgm id="{8CE27586-EFA8-4E7D-A138-7F9684A66FA2}"/>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graphicEl>
                                              <a:dgm id="{8CE27586-EFA8-4E7D-A138-7F9684A66FA2}"/>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graphicEl>
                                              <a:dgm id="{1399750C-F319-4701-8562-F6279DD4D0D7}"/>
                                            </p:graphicEl>
                                          </p:spTgt>
                                        </p:tgtEl>
                                        <p:attrNameLst>
                                          <p:attrName>style.visibility</p:attrName>
                                        </p:attrNameLst>
                                      </p:cBhvr>
                                      <p:to>
                                        <p:strVal val="visible"/>
                                      </p:to>
                                    </p:set>
                                    <p:anim calcmode="lin" valueType="num">
                                      <p:cBhvr additive="base">
                                        <p:cTn id="37" dur="500" fill="hold"/>
                                        <p:tgtEl>
                                          <p:spTgt spid="4">
                                            <p:graphicEl>
                                              <a:dgm id="{1399750C-F319-4701-8562-F6279DD4D0D7}"/>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1399750C-F319-4701-8562-F6279DD4D0D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604673691"/>
              </p:ext>
            </p:extLst>
          </p:nvPr>
        </p:nvGraphicFramePr>
        <p:xfrm>
          <a:off x="609600" y="152400"/>
          <a:ext cx="7924800"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spTree>
    <p:extLst>
      <p:ext uri="{BB962C8B-B14F-4D97-AF65-F5344CB8AC3E}">
        <p14:creationId xmlns:p14="http://schemas.microsoft.com/office/powerpoint/2010/main" val="3769153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F6DFD466-99C1-4359-BE8C-7C592D21BA55}"/>
                                            </p:graphicEl>
                                          </p:spTgt>
                                        </p:tgtEl>
                                        <p:attrNameLst>
                                          <p:attrName>style.visibility</p:attrName>
                                        </p:attrNameLst>
                                      </p:cBhvr>
                                      <p:to>
                                        <p:strVal val="visible"/>
                                      </p:to>
                                    </p:set>
                                    <p:anim calcmode="lin" valueType="num">
                                      <p:cBhvr additive="base">
                                        <p:cTn id="7" dur="500" fill="hold"/>
                                        <p:tgtEl>
                                          <p:spTgt spid="4">
                                            <p:graphicEl>
                                              <a:dgm id="{F6DFD466-99C1-4359-BE8C-7C592D21BA5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F6DFD466-99C1-4359-BE8C-7C592D21BA5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B29FABD2-723A-438C-BA9D-040584BE9938}"/>
                                            </p:graphicEl>
                                          </p:spTgt>
                                        </p:tgtEl>
                                        <p:attrNameLst>
                                          <p:attrName>style.visibility</p:attrName>
                                        </p:attrNameLst>
                                      </p:cBhvr>
                                      <p:to>
                                        <p:strVal val="visible"/>
                                      </p:to>
                                    </p:set>
                                    <p:anim calcmode="lin" valueType="num">
                                      <p:cBhvr additive="base">
                                        <p:cTn id="13" dur="500" fill="hold"/>
                                        <p:tgtEl>
                                          <p:spTgt spid="4">
                                            <p:graphicEl>
                                              <a:dgm id="{B29FABD2-723A-438C-BA9D-040584BE9938}"/>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B29FABD2-723A-438C-BA9D-040584BE9938}"/>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94BBEE92-FD91-40E2-9E9B-A0EDA56E8690}"/>
                                            </p:graphicEl>
                                          </p:spTgt>
                                        </p:tgtEl>
                                        <p:attrNameLst>
                                          <p:attrName>style.visibility</p:attrName>
                                        </p:attrNameLst>
                                      </p:cBhvr>
                                      <p:to>
                                        <p:strVal val="visible"/>
                                      </p:to>
                                    </p:set>
                                    <p:anim calcmode="lin" valueType="num">
                                      <p:cBhvr additive="base">
                                        <p:cTn id="17" dur="500" fill="hold"/>
                                        <p:tgtEl>
                                          <p:spTgt spid="4">
                                            <p:graphicEl>
                                              <a:dgm id="{94BBEE92-FD91-40E2-9E9B-A0EDA56E8690}"/>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94BBEE92-FD91-40E2-9E9B-A0EDA56E8690}"/>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AtOnc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ext uri="{D42A27DB-BD31-4B8C-83A1-F6EECF244321}">
                <p14:modId xmlns:p14="http://schemas.microsoft.com/office/powerpoint/2010/main" val="1877124719"/>
              </p:ext>
            </p:extLst>
          </p:nvPr>
        </p:nvGraphicFramePr>
        <p:xfrm>
          <a:off x="683568" y="404664"/>
          <a:ext cx="792480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9196734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F6DFD466-99C1-4359-BE8C-7C592D21BA55}"/>
                                            </p:graphicEl>
                                          </p:spTgt>
                                        </p:tgtEl>
                                        <p:attrNameLst>
                                          <p:attrName>style.visibility</p:attrName>
                                        </p:attrNameLst>
                                      </p:cBhvr>
                                      <p:to>
                                        <p:strVal val="visible"/>
                                      </p:to>
                                    </p:set>
                                    <p:anim calcmode="lin" valueType="num">
                                      <p:cBhvr additive="base">
                                        <p:cTn id="7" dur="500" fill="hold"/>
                                        <p:tgtEl>
                                          <p:spTgt spid="4">
                                            <p:graphicEl>
                                              <a:dgm id="{F6DFD466-99C1-4359-BE8C-7C592D21BA5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F6DFD466-99C1-4359-BE8C-7C592D21BA5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B29FABD2-723A-438C-BA9D-040584BE9938}"/>
                                            </p:graphicEl>
                                          </p:spTgt>
                                        </p:tgtEl>
                                        <p:attrNameLst>
                                          <p:attrName>style.visibility</p:attrName>
                                        </p:attrNameLst>
                                      </p:cBhvr>
                                      <p:to>
                                        <p:strVal val="visible"/>
                                      </p:to>
                                    </p:set>
                                    <p:anim calcmode="lin" valueType="num">
                                      <p:cBhvr additive="base">
                                        <p:cTn id="13" dur="500" fill="hold"/>
                                        <p:tgtEl>
                                          <p:spTgt spid="4">
                                            <p:graphicEl>
                                              <a:dgm id="{B29FABD2-723A-438C-BA9D-040584BE9938}"/>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B29FABD2-723A-438C-BA9D-040584BE9938}"/>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94BBEE92-FD91-40E2-9E9B-A0EDA56E8690}"/>
                                            </p:graphicEl>
                                          </p:spTgt>
                                        </p:tgtEl>
                                        <p:attrNameLst>
                                          <p:attrName>style.visibility</p:attrName>
                                        </p:attrNameLst>
                                      </p:cBhvr>
                                      <p:to>
                                        <p:strVal val="visible"/>
                                      </p:to>
                                    </p:set>
                                    <p:anim calcmode="lin" valueType="num">
                                      <p:cBhvr additive="base">
                                        <p:cTn id="17" dur="500" fill="hold"/>
                                        <p:tgtEl>
                                          <p:spTgt spid="4">
                                            <p:graphicEl>
                                              <a:dgm id="{94BBEE92-FD91-40E2-9E9B-A0EDA56E8690}"/>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94BBEE92-FD91-40E2-9E9B-A0EDA56E8690}"/>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20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lstStyle/>
          <a:p>
            <a:endParaRPr lang="ar-JO"/>
          </a:p>
        </p:txBody>
      </p:sp>
      <p:graphicFrame>
        <p:nvGraphicFramePr>
          <p:cNvPr id="4" name="Content Placeholder 3"/>
          <p:cNvGraphicFramePr>
            <a:graphicFrameLocks/>
          </p:cNvGraphicFramePr>
          <p:nvPr>
            <p:extLst>
              <p:ext uri="{D42A27DB-BD31-4B8C-83A1-F6EECF244321}">
                <p14:modId xmlns:p14="http://schemas.microsoft.com/office/powerpoint/2010/main" val="2645505042"/>
              </p:ext>
            </p:extLst>
          </p:nvPr>
        </p:nvGraphicFramePr>
        <p:xfrm>
          <a:off x="611560" y="188640"/>
          <a:ext cx="7924800" cy="613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18913257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F6DFD466-99C1-4359-BE8C-7C592D21BA55}"/>
                                            </p:graphicEl>
                                          </p:spTgt>
                                        </p:tgtEl>
                                        <p:attrNameLst>
                                          <p:attrName>style.visibility</p:attrName>
                                        </p:attrNameLst>
                                      </p:cBhvr>
                                      <p:to>
                                        <p:strVal val="visible"/>
                                      </p:to>
                                    </p:set>
                                    <p:anim calcmode="lin" valueType="num">
                                      <p:cBhvr additive="base">
                                        <p:cTn id="7" dur="500" fill="hold"/>
                                        <p:tgtEl>
                                          <p:spTgt spid="4">
                                            <p:graphicEl>
                                              <a:dgm id="{F6DFD466-99C1-4359-BE8C-7C592D21BA5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F6DFD466-99C1-4359-BE8C-7C592D21BA5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B29FABD2-723A-438C-BA9D-040584BE9938}"/>
                                            </p:graphicEl>
                                          </p:spTgt>
                                        </p:tgtEl>
                                        <p:attrNameLst>
                                          <p:attrName>style.visibility</p:attrName>
                                        </p:attrNameLst>
                                      </p:cBhvr>
                                      <p:to>
                                        <p:strVal val="visible"/>
                                      </p:to>
                                    </p:set>
                                    <p:anim calcmode="lin" valueType="num">
                                      <p:cBhvr additive="base">
                                        <p:cTn id="13" dur="500" fill="hold"/>
                                        <p:tgtEl>
                                          <p:spTgt spid="4">
                                            <p:graphicEl>
                                              <a:dgm id="{B29FABD2-723A-438C-BA9D-040584BE9938}"/>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B29FABD2-723A-438C-BA9D-040584BE9938}"/>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94BBEE92-FD91-40E2-9E9B-A0EDA56E8690}"/>
                                            </p:graphicEl>
                                          </p:spTgt>
                                        </p:tgtEl>
                                        <p:attrNameLst>
                                          <p:attrName>style.visibility</p:attrName>
                                        </p:attrNameLst>
                                      </p:cBhvr>
                                      <p:to>
                                        <p:strVal val="visible"/>
                                      </p:to>
                                    </p:set>
                                    <p:anim calcmode="lin" valueType="num">
                                      <p:cBhvr additive="base">
                                        <p:cTn id="17" dur="500" fill="hold"/>
                                        <p:tgtEl>
                                          <p:spTgt spid="4">
                                            <p:graphicEl>
                                              <a:dgm id="{94BBEE92-FD91-40E2-9E9B-A0EDA56E8690}"/>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94BBEE92-FD91-40E2-9E9B-A0EDA56E8690}"/>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924800" cy="1143000"/>
          </a:xfrm>
        </p:spPr>
        <p:txBody>
          <a:bodyPr>
            <a:normAutofit/>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الرجوع عن اليمين الحاسمة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905000"/>
            <a:ext cx="7924800" cy="4114800"/>
          </a:xfrm>
          <a:prstGeom prst="rect">
            <a:avLst/>
          </a:prstGeom>
        </p:spPr>
        <p:txBody>
          <a:bodyPr>
            <a:normAutofit/>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قانون البينات على انه : «لا يجوز لمن وجه اليمين او ردها ان يرجع في ذلك متى قبل خصمه ان يحلف».</a:t>
            </a:r>
          </a:p>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1669289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778376"/>
          </a:xfrm>
        </p:spPr>
        <p:txBody>
          <a:bodyPr>
            <a:normAutofit/>
          </a:bodyPr>
          <a:lstStyle/>
          <a:p>
            <a:pPr algn="ctr" rtl="1"/>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المتممة</a:t>
            </a: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51297" y="1524000"/>
            <a:ext cx="7924800" cy="5040560"/>
          </a:xfrm>
          <a:prstGeom prst="rect">
            <a:avLst/>
          </a:prstGeom>
        </p:spPr>
        <p:txBody>
          <a:bodyPr>
            <a:noAutofit/>
          </a:bodyPr>
          <a:lstStyle/>
          <a:p>
            <a:pPr algn="justLow" rtl="1">
              <a:lnSpc>
                <a:spcPct val="160000"/>
              </a:lnSpc>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المتممة هي اليمين التي توجهها المحكمة من تلقاء نفسها للخصم الذي ليس لديه دليل كامل لتبني بعدها حكمها على موضوع الدعوى او في قيمة ما تحكم به.</a:t>
            </a:r>
          </a:p>
          <a:p>
            <a:pPr algn="justLow" rtl="1">
              <a:lnSpc>
                <a:spcPct val="160000"/>
              </a:lnSpc>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المتممة هي ملك القاضي يوجهها متى شاء </a:t>
            </a:r>
            <a:r>
              <a:rPr lang="ar-JO" sz="28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لاكمال</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اعتقاده في اثبات الدعوى وانه يستطيع قبل تأديتها ان يرجع في حكمه عنها .</a:t>
            </a:r>
          </a:p>
          <a:p>
            <a:pPr algn="justLow" rtl="1">
              <a:lnSpc>
                <a:spcPct val="16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11282535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754326"/>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المقصود باليمين ؟ وما هي انواعه؟</a:t>
            </a:r>
          </a:p>
          <a:p>
            <a:pPr algn="r" rtl="1"/>
            <a:r>
              <a:rPr lang="ar-JO" sz="3600" dirty="0" smtClean="0">
                <a:solidFill>
                  <a:schemeClr val="bg1"/>
                </a:solidFill>
                <a:latin typeface="Simplified Arabic" panose="02020603050405020304" pitchFamily="18" charset="-78"/>
                <a:cs typeface="Simplified Arabic" panose="02020603050405020304" pitchFamily="18" charset="-78"/>
              </a:rPr>
              <a:t>ما حجية تقرير الخبير في الاثبات؟</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81000" y="1447800"/>
            <a:ext cx="7924800" cy="4114800"/>
          </a:xfrm>
          <a:prstGeom prst="rect">
            <a:avLst/>
          </a:prstGeom>
        </p:spPr>
        <p:txBody>
          <a:bodyPr>
            <a:normAutofit/>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حرية القاضي في توجيه هذه اليمين ليست مطلقة وذلك للطبيعة التكميلية لها، اذ انها ليست دليلاً قائماً بذاته.</a:t>
            </a:r>
          </a:p>
          <a:p>
            <a:pPr algn="just"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20</a:t>
            </a:fld>
            <a:endParaRPr lang="en-US" altLang="en-US" dirty="0"/>
          </a:p>
        </p:txBody>
      </p:sp>
    </p:spTree>
    <p:extLst>
      <p:ext uri="{BB962C8B-B14F-4D97-AF65-F5344CB8AC3E}">
        <p14:creationId xmlns:p14="http://schemas.microsoft.com/office/powerpoint/2010/main" val="15620461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5318" y="214977"/>
            <a:ext cx="7924800" cy="764704"/>
          </a:xfrm>
        </p:spPr>
        <p:txBody>
          <a:bodyPr>
            <a:normAutofit/>
          </a:bodyPr>
          <a:lstStyle/>
          <a:p>
            <a:pPr algn="ct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شروط توجيه اليمين المتممة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2801287248"/>
              </p:ext>
            </p:extLst>
          </p:nvPr>
        </p:nvGraphicFramePr>
        <p:xfrm>
          <a:off x="555318" y="1447800"/>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39633593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20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0" indent="0" algn="ctr" rtl="1">
              <a:buNone/>
            </a:pPr>
            <a:endParaRPr lang="ar-JO" sz="2000" dirty="0" smtClean="0">
              <a:solidFill>
                <a:srgbClr val="FFFF00"/>
              </a:solidFill>
              <a:latin typeface="Simplified Arabic" panose="02020603050405020304" pitchFamily="18" charset="-78"/>
              <a:cs typeface="Simplified Arabic" panose="02020603050405020304" pitchFamily="18" charset="-78"/>
            </a:endParaRPr>
          </a:p>
          <a:p>
            <a:pPr marL="0" indent="0" algn="ctr" rtl="1">
              <a:buNone/>
            </a:pPr>
            <a:endParaRPr lang="ar-JO" sz="2000" dirty="0">
              <a:solidFill>
                <a:srgbClr val="FFFF00"/>
              </a:solidFill>
              <a:latin typeface="Simplified Arabic" panose="02020603050405020304" pitchFamily="18" charset="-78"/>
              <a:cs typeface="Simplified Arabic" panose="02020603050405020304" pitchFamily="18" charset="-78"/>
            </a:endParaRPr>
          </a:p>
          <a:p>
            <a:pPr marL="0" indent="0" algn="ctr" rtl="1">
              <a:buNone/>
            </a:pPr>
            <a:r>
              <a:rPr lang="ar-JO" sz="4000" dirty="0" smtClean="0">
                <a:solidFill>
                  <a:schemeClr val="bg1"/>
                </a:solidFill>
                <a:latin typeface="Simplified Arabic" panose="02020603050405020304" pitchFamily="18" charset="-78"/>
                <a:cs typeface="Simplified Arabic" panose="02020603050405020304" pitchFamily="18" charset="-78"/>
              </a:rPr>
              <a:t>آثار </a:t>
            </a:r>
            <a:r>
              <a:rPr lang="ar-JO" sz="4000" dirty="0" smtClean="0">
                <a:solidFill>
                  <a:schemeClr val="bg1"/>
                </a:solidFill>
                <a:latin typeface="Simplified Arabic" panose="02020603050405020304" pitchFamily="18" charset="-78"/>
                <a:cs typeface="Simplified Arabic" panose="02020603050405020304" pitchFamily="18" charset="-78"/>
              </a:rPr>
              <a:t>اليمين المتممة</a:t>
            </a:r>
            <a:endParaRPr lang="ar-JO" sz="4000" dirty="0">
              <a:solidFill>
                <a:schemeClr val="bg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22</a:t>
            </a:fld>
            <a:endParaRPr lang="en-US" altLang="en-US" dirty="0"/>
          </a:p>
        </p:txBody>
      </p:sp>
    </p:spTree>
    <p:extLst>
      <p:ext uri="{BB962C8B-B14F-4D97-AF65-F5344CB8AC3E}">
        <p14:creationId xmlns:p14="http://schemas.microsoft.com/office/powerpoint/2010/main" val="3355054103"/>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87680"/>
            <a:ext cx="7924800" cy="4114800"/>
          </a:xfrm>
          <a:prstGeom prst="rect">
            <a:avLst/>
          </a:prstGeom>
        </p:spPr>
        <p:txBody>
          <a:bodyPr>
            <a:noAutofit/>
          </a:bodyPr>
          <a:lstStyle/>
          <a:p>
            <a:pPr algn="just"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ما توافرت الشروط السابقة فان القاضي هو الذي يوجه هذه اليمين من تلقاء نفسها ولا يجوز لاحد الخصمين ان يوجهها الى الاخر كما هو الحال في اليمين الحاسمة.</a:t>
            </a:r>
          </a:p>
          <a:p>
            <a:pPr algn="r"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ونص القانون على انه: </a:t>
            </a:r>
          </a:p>
          <a:p>
            <a:pPr marL="914400" lvl="2" indent="0" algn="r"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«للمحكمة ان ترجع عن توجيه اليمين قبل حلفها.»</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23</a:t>
            </a:fld>
            <a:endParaRPr lang="en-US" altLang="en-US" dirty="0"/>
          </a:p>
        </p:txBody>
      </p:sp>
    </p:spTree>
    <p:extLst>
      <p:ext uri="{BB962C8B-B14F-4D97-AF65-F5344CB8AC3E}">
        <p14:creationId xmlns:p14="http://schemas.microsoft.com/office/powerpoint/2010/main" val="7453204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79120"/>
            <a:ext cx="7924800" cy="4114800"/>
          </a:xfrm>
          <a:prstGeom prst="rect">
            <a:avLst/>
          </a:prstGeom>
        </p:spPr>
        <p:txBody>
          <a:bodyPr>
            <a:no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واليمين المتممة على خلاف اليمين الحاسمة لا يجوز ردها على الخصم فنص القانون على انه :</a:t>
            </a:r>
          </a:p>
          <a:p>
            <a:pPr marL="457200" lvl="1" indent="0" algn="r"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يجوز للخصم الذي وجهت اليه المحكمة اليمين المتممة ان يردها على خصمه»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24</a:t>
            </a:fld>
            <a:endParaRPr lang="en-US" altLang="en-US" dirty="0"/>
          </a:p>
        </p:txBody>
      </p:sp>
    </p:spTree>
    <p:extLst>
      <p:ext uri="{BB962C8B-B14F-4D97-AF65-F5344CB8AC3E}">
        <p14:creationId xmlns:p14="http://schemas.microsoft.com/office/powerpoint/2010/main" val="29720659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7924800" cy="634082"/>
          </a:xfrm>
        </p:spPr>
        <p:txBody>
          <a:bodyPr>
            <a:noAutofit/>
          </a:bodyPr>
          <a:lstStyle/>
          <a:p>
            <a:pPr algn="ctr" rtl="1"/>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صور خاصة من اليمين المتممة</a:t>
            </a:r>
            <a:endParaRPr lang="ar-JO"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1595385"/>
            <a:ext cx="7924800" cy="5256584"/>
          </a:xfrm>
          <a:prstGeom prst="rect">
            <a:avLst/>
          </a:prstGeom>
        </p:spPr>
        <p:txBody>
          <a:bodyPr>
            <a:normAutofit/>
          </a:bodyPr>
          <a:lstStyle/>
          <a:p>
            <a:pPr algn="r" rtl="1">
              <a:lnSpc>
                <a:spcPct val="150000"/>
              </a:lnSpc>
            </a:pP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يمين الاستظهار: </a:t>
            </a:r>
          </a:p>
          <a:p>
            <a:pPr marL="0" indent="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وهي صورة من صور اليمين المتممة تخص تركة المتوفي او من في حكمه كالمفقود.</a:t>
            </a:r>
          </a:p>
          <a:p>
            <a:pPr algn="r" rtl="1">
              <a:lnSpc>
                <a:spcPct val="150000"/>
              </a:lnSpc>
            </a:pPr>
            <a:endParaRPr lang="ar-JO" sz="3600" b="1" u="sng"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25</a:t>
            </a:fld>
            <a:endParaRPr lang="en-US" altLang="en-US" dirty="0"/>
          </a:p>
        </p:txBody>
      </p:sp>
    </p:spTree>
    <p:extLst>
      <p:ext uri="{BB962C8B-B14F-4D97-AF65-F5344CB8AC3E}">
        <p14:creationId xmlns:p14="http://schemas.microsoft.com/office/powerpoint/2010/main" val="12434020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066800"/>
            <a:ext cx="7924800" cy="5476799"/>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اجاز القانون للقاضي من تلقاء نفسه تحليف هذه اليمين اذا اثبت احد ادعاءه بحقه في التركة على انه لم يستوف بنفسه او بواسطة غيره هذا الحق من الميت ولم يبرؤه ولم يحل على غيره ولم يستوف دينه من الغير ولم يكن للميت رهن مقابل هذا الحق</a:t>
            </a:r>
          </a:p>
          <a:p>
            <a:pPr algn="just"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21027660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40080"/>
            <a:ext cx="7924800" cy="4114800"/>
          </a:xfrm>
          <a:prstGeom prst="rect">
            <a:avLst/>
          </a:prstGeom>
        </p:spPr>
        <p:txBody>
          <a:bodyPr>
            <a:noAutofit/>
          </a:bodyPr>
          <a:lstStyle/>
          <a:p>
            <a:pPr marL="0" indent="0" algn="r" rtl="1">
              <a:lnSpc>
                <a:spcPct val="150000"/>
              </a:lnSpc>
              <a:buNone/>
            </a:pP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يمين الاستحقاق:</a:t>
            </a:r>
          </a:p>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وفيها اجاز المشرع للمحكمة من تلقاء نفسها ان توجه اليمين اذا استحق احد المال واثبت ادعاءه على انه لم يبع هذا المال زلم يهبه لاحد ولم يخرجه من ملكه باي وجه من الوجوه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27</a:t>
            </a:fld>
            <a:endParaRPr lang="en-US" altLang="en-US" dirty="0"/>
          </a:p>
        </p:txBody>
      </p:sp>
    </p:spTree>
    <p:extLst>
      <p:ext uri="{BB962C8B-B14F-4D97-AF65-F5344CB8AC3E}">
        <p14:creationId xmlns:p14="http://schemas.microsoft.com/office/powerpoint/2010/main" val="15490266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65760"/>
            <a:ext cx="7924800" cy="4114800"/>
          </a:xfrm>
          <a:prstGeom prst="rect">
            <a:avLst/>
          </a:prstGeom>
        </p:spPr>
        <p:txBody>
          <a:bodyPr>
            <a:normAutofit/>
          </a:bodyPr>
          <a:lstStyle/>
          <a:p>
            <a:pPr marL="0" indent="0" algn="r" rtl="1">
              <a:lnSpc>
                <a:spcPct val="150000"/>
              </a:lnSpc>
              <a:buNone/>
            </a:pP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.يمين رد المبيع لعيب فيه</a:t>
            </a:r>
          </a:p>
          <a:p>
            <a:pPr marL="0" indent="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وفيها اجاز المشرع للقانون للمحكمة توجيهها للمشتري اذا اراد بيع المبيع لعيب فيه على انه لم يرض بالعيب صراحة او دلالة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28</a:t>
            </a:fld>
            <a:endParaRPr lang="en-US" altLang="en-US" dirty="0"/>
          </a:p>
        </p:txBody>
      </p:sp>
    </p:spTree>
    <p:extLst>
      <p:ext uri="{BB962C8B-B14F-4D97-AF65-F5344CB8AC3E}">
        <p14:creationId xmlns:p14="http://schemas.microsoft.com/office/powerpoint/2010/main" val="1036685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87680"/>
            <a:ext cx="7924800" cy="4114800"/>
          </a:xfrm>
          <a:prstGeom prst="rect">
            <a:avLst/>
          </a:prstGeom>
        </p:spPr>
        <p:txBody>
          <a:bodyPr>
            <a:normAutofit/>
          </a:bodyPr>
          <a:lstStyle/>
          <a:p>
            <a:pPr marL="0" indent="0" algn="r" rtl="1">
              <a:lnSpc>
                <a:spcPct val="150000"/>
              </a:lnSpc>
              <a:buNone/>
            </a:pP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يمين الشفعة</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حيث اجاز القانون للمحكمة من تلقاء نفسها توجيه يمين لطالب الشفعة اذا اثبت بأنه لم يسقط شفعته بأي وجه من الوجوه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29</a:t>
            </a:fld>
            <a:endParaRPr lang="en-US" altLang="en-US" dirty="0"/>
          </a:p>
        </p:txBody>
      </p:sp>
    </p:spTree>
    <p:extLst>
      <p:ext uri="{BB962C8B-B14F-4D97-AF65-F5344CB8AC3E}">
        <p14:creationId xmlns:p14="http://schemas.microsoft.com/office/powerpoint/2010/main" val="33477127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rtl="1" eaLnBrk="1" fontAlgn="auto" hangingPunct="1">
              <a:spcAft>
                <a:spcPts val="0"/>
              </a:spcAft>
              <a:defRPr/>
            </a:pP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تعريف الاثبات</a:t>
            </a:r>
            <a:b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2" name="Content Placeholder 1"/>
          <p:cNvSpPr>
            <a:spLocks noGrp="1"/>
          </p:cNvSpPr>
          <p:nvPr>
            <p:ph sz="quarter" idx="4294967295"/>
          </p:nvPr>
        </p:nvSpPr>
        <p:spPr>
          <a:xfrm>
            <a:off x="539750" y="1052513"/>
            <a:ext cx="7924800" cy="4114800"/>
          </a:xfrm>
          <a:prstGeom prst="rect">
            <a:avLst/>
          </a:prstGeom>
        </p:spPr>
        <p:txBody>
          <a:bodyPr/>
          <a:lstStyle/>
          <a:p>
            <a:pPr algn="justLow"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يقصد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بالإثبات إقامة الدليل أمام القضاء بالطرق التي حددها القانون على وجود واقعة قانونية متنازع عليها تؤثر في الفصل في الدعوى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10644388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562074"/>
          </a:xfrm>
        </p:spPr>
        <p:txBody>
          <a:bodyPr>
            <a:noAutofit/>
          </a:bodyPr>
          <a:lstStyle/>
          <a:p>
            <a:pPr algn="ctr" rtl="1"/>
            <a:r>
              <a:rPr lang="ar-JO" sz="4000" dirty="0" smtClean="0">
                <a:solidFill>
                  <a:schemeClr val="bg1"/>
                </a:solidFill>
                <a:latin typeface="Simplified Arabic" panose="02020603050405020304" pitchFamily="18" charset="-78"/>
                <a:cs typeface="Simplified Arabic" panose="02020603050405020304" pitchFamily="18" charset="-78"/>
              </a:rPr>
              <a:t>المعاينة والخبرة</a:t>
            </a:r>
            <a:endParaRPr lang="ar-JO" sz="40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980728"/>
            <a:ext cx="7924800" cy="4114800"/>
          </a:xfrm>
          <a:prstGeom prst="rect">
            <a:avLst/>
          </a:prstGeom>
        </p:spPr>
        <p:txBody>
          <a:bodyPr>
            <a:noAutofit/>
          </a:bodyPr>
          <a:lstStyle/>
          <a:p>
            <a:pPr lvl="0" algn="r" rtl="1">
              <a:lnSpc>
                <a:spcPct val="150000"/>
              </a:lnSpc>
            </a:pP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المعاينة </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المعاينة اطلاع المحكمة بنفسها على الواقعة التي يراد إثباتها وهي موضوع النزاع ، وهي وسيلة مباشرة للإثبات القضائي تعتمد فيها المحكمة على ما رأته بنفسها لا على ما رآه الغير ووصفه لها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30</a:t>
            </a:fld>
            <a:endParaRPr lang="en-US" altLang="en-US" dirty="0"/>
          </a:p>
        </p:txBody>
      </p:sp>
    </p:spTree>
    <p:extLst>
      <p:ext uri="{BB962C8B-B14F-4D97-AF65-F5344CB8AC3E}">
        <p14:creationId xmlns:p14="http://schemas.microsoft.com/office/powerpoint/2010/main" val="38899260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838200"/>
            <a:ext cx="7924800" cy="4114800"/>
          </a:xfrm>
          <a:prstGeom prst="rect">
            <a:avLst/>
          </a:prstGeom>
        </p:spPr>
        <p:txBody>
          <a:bodyPr>
            <a:noAutofit/>
          </a:bodyPr>
          <a:lstStyle/>
          <a:p>
            <a:pPr marL="109537" indent="0" algn="ctr" rtl="1">
              <a:lnSpc>
                <a:spcPct val="150000"/>
              </a:lnSpc>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الـخــبـــــــرة</a:t>
            </a:r>
          </a:p>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قد تجد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المحكمة نفسها مضطرة للاستعانة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بخبير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أمر من الأمور التي لا تحيط بها بشكل يمكنها من البت في موضوع النزاع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،فهو يساعدها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تدارك ما هو خاف عنها من علم وفن الخبير بالواقعة موضوع الدعوى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600" b="1" u="sng"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31</a:t>
            </a:fld>
            <a:endParaRPr lang="en-US" altLang="en-US" dirty="0"/>
          </a:p>
        </p:txBody>
      </p:sp>
    </p:spTree>
    <p:extLst>
      <p:ext uri="{BB962C8B-B14F-4D97-AF65-F5344CB8AC3E}">
        <p14:creationId xmlns:p14="http://schemas.microsoft.com/office/powerpoint/2010/main" val="15007309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81000"/>
            <a:ext cx="7924800" cy="4920208"/>
          </a:xfrm>
          <a:prstGeom prst="rect">
            <a:avLst/>
          </a:prstGeom>
        </p:spPr>
        <p:txBody>
          <a:bodyPr>
            <a:noAutofit/>
          </a:bodyPr>
          <a:lstStyle/>
          <a:p>
            <a:pPr marL="0" indent="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يعد تقرير الخبير دليلاً من ادلة الاثبات الا انه يجب مراعاة ما يلي:</a:t>
            </a:r>
          </a:p>
          <a:p>
            <a:pPr lvl="1"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لمحكمة الموضوع ان تعتمد تقرير الخبرة بوصفه دليلاً كاملاً متى اقتنعت المحكمة بصحته.</a:t>
            </a:r>
          </a:p>
          <a:p>
            <a:pPr lvl="1"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للمحكمة ان تأخذ ببعض ما جاء في تقرير الخبرة من اراء وتطرح الباقي منه</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32</a:t>
            </a:fld>
            <a:endParaRPr lang="en-US" altLang="en-US" dirty="0"/>
          </a:p>
        </p:txBody>
      </p:sp>
    </p:spTree>
    <p:extLst>
      <p:ext uri="{BB962C8B-B14F-4D97-AF65-F5344CB8AC3E}">
        <p14:creationId xmlns:p14="http://schemas.microsoft.com/office/powerpoint/2010/main" val="18440443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20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Autofit/>
          </a:bodyPr>
          <a:lstStyle/>
          <a:p>
            <a:pPr lvl="1"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للمحكمة الا تأخذ بتقرير الخبير ونحكم بالرأي الذي يتعارض مع اثبته</a:t>
            </a:r>
          </a:p>
          <a:p>
            <a:pPr lvl="1"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للمحكمة من تلقاء نفسها او بناء على طلب الخصوم ان تقرر دعوة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الخبير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لحضور الجلسة </a:t>
            </a:r>
          </a:p>
          <a:p>
            <a:pPr algn="r" rtl="1"/>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4" name="Rectangle 3"/>
          <p:cNvSpPr/>
          <p:nvPr/>
        </p:nvSpPr>
        <p:spPr>
          <a:xfrm>
            <a:off x="1752600" y="5982728"/>
            <a:ext cx="4572000" cy="577850"/>
          </a:xfrm>
          <a:prstGeom prst="rect">
            <a:avLst/>
          </a:prstGeom>
        </p:spPr>
        <p:txBody>
          <a:bodyPr>
            <a:spAutoFit/>
          </a:bodyPr>
          <a:lstStyle/>
          <a:p>
            <a:pPr lvl="8" algn="justLow">
              <a:lnSpc>
                <a:spcPct val="150000"/>
              </a:lnSpc>
            </a:pPr>
            <a:r>
              <a:rPr lang="ar-JO" sz="2400" b="1" dirty="0" smtClean="0">
                <a:solidFill>
                  <a:schemeClr val="bg1"/>
                </a:solidFill>
                <a:effectLst>
                  <a:outerShdw blurRad="38100" dist="38100" dir="2700000" algn="tl">
                    <a:srgbClr val="000000">
                      <a:alpha val="43137"/>
                    </a:srgbClr>
                  </a:outerShdw>
                </a:effectLst>
              </a:rPr>
              <a:t>***</a:t>
            </a:r>
            <a:endParaRPr lang="ar-JO" sz="2400" b="1" dirty="0">
              <a:solidFill>
                <a:schemeClr val="bg1"/>
              </a:solidFill>
              <a:effectLst>
                <a:outerShdw blurRad="38100" dist="38100" dir="2700000" algn="tl">
                  <a:srgbClr val="000000">
                    <a:alpha val="43137"/>
                  </a:srgbClr>
                </a:outerShdw>
              </a:effectLst>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33</a:t>
            </a:fld>
            <a:endParaRPr lang="en-US" altLang="en-US" dirty="0"/>
          </a:p>
        </p:txBody>
      </p:sp>
    </p:spTree>
    <p:extLst>
      <p:ext uri="{BB962C8B-B14F-4D97-AF65-F5344CB8AC3E}">
        <p14:creationId xmlns:p14="http://schemas.microsoft.com/office/powerpoint/2010/main" val="17020194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34</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755749461"/>
              </p:ext>
            </p:extLst>
          </p:nvPr>
        </p:nvGraphicFramePr>
        <p:xfrm>
          <a:off x="1143000" y="381000"/>
          <a:ext cx="7200799"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23797372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2D8907D1-B750-417F-BFAF-93E34FA95FB5}"/>
                                            </p:graphicEl>
                                          </p:spTgt>
                                        </p:tgtEl>
                                        <p:attrNameLst>
                                          <p:attrName>style.visibility</p:attrName>
                                        </p:attrNameLst>
                                      </p:cBhvr>
                                      <p:to>
                                        <p:strVal val="visible"/>
                                      </p:to>
                                    </p:set>
                                    <p:anim calcmode="lin" valueType="num">
                                      <p:cBhvr additive="base">
                                        <p:cTn id="7" dur="500" fill="hold"/>
                                        <p:tgtEl>
                                          <p:spTgt spid="4">
                                            <p:graphicEl>
                                              <a:dgm id="{2D8907D1-B750-417F-BFAF-93E34FA95FB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2D8907D1-B750-417F-BFAF-93E34FA95FB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51D29D97-1CE8-4613-B30F-39C296DB8F07}"/>
                                            </p:graphicEl>
                                          </p:spTgt>
                                        </p:tgtEl>
                                        <p:attrNameLst>
                                          <p:attrName>style.visibility</p:attrName>
                                        </p:attrNameLst>
                                      </p:cBhvr>
                                      <p:to>
                                        <p:strVal val="visible"/>
                                      </p:to>
                                    </p:set>
                                    <p:anim calcmode="lin" valueType="num">
                                      <p:cBhvr additive="base">
                                        <p:cTn id="13" dur="500" fill="hold"/>
                                        <p:tgtEl>
                                          <p:spTgt spid="4">
                                            <p:graphicEl>
                                              <a:dgm id="{51D29D97-1CE8-4613-B30F-39C296DB8F07}"/>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51D29D97-1CE8-4613-B30F-39C296DB8F07}"/>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A9E67C8B-7604-4558-81E4-BAABE2B60281}"/>
                                            </p:graphicEl>
                                          </p:spTgt>
                                        </p:tgtEl>
                                        <p:attrNameLst>
                                          <p:attrName>style.visibility</p:attrName>
                                        </p:attrNameLst>
                                      </p:cBhvr>
                                      <p:to>
                                        <p:strVal val="visible"/>
                                      </p:to>
                                    </p:set>
                                    <p:anim calcmode="lin" valueType="num">
                                      <p:cBhvr additive="base">
                                        <p:cTn id="17" dur="500" fill="hold"/>
                                        <p:tgtEl>
                                          <p:spTgt spid="4">
                                            <p:graphicEl>
                                              <a:dgm id="{A9E67C8B-7604-4558-81E4-BAABE2B6028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A9E67C8B-7604-4558-81E4-BAABE2B60281}"/>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graphicEl>
                                              <a:dgm id="{EAE209A8-4B56-4418-B850-D3A562A14762}"/>
                                            </p:graphicEl>
                                          </p:spTgt>
                                        </p:tgtEl>
                                        <p:attrNameLst>
                                          <p:attrName>style.visibility</p:attrName>
                                        </p:attrNameLst>
                                      </p:cBhvr>
                                      <p:to>
                                        <p:strVal val="visible"/>
                                      </p:to>
                                    </p:set>
                                    <p:anim calcmode="lin" valueType="num">
                                      <p:cBhvr additive="base">
                                        <p:cTn id="23" dur="500" fill="hold"/>
                                        <p:tgtEl>
                                          <p:spTgt spid="4">
                                            <p:graphicEl>
                                              <a:dgm id="{EAE209A8-4B56-4418-B850-D3A562A14762}"/>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EAE209A8-4B56-4418-B850-D3A562A14762}"/>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C5B7D946-5AA4-4ADD-962F-D0A465C8DF8F}"/>
                                            </p:graphicEl>
                                          </p:spTgt>
                                        </p:tgtEl>
                                        <p:attrNameLst>
                                          <p:attrName>style.visibility</p:attrName>
                                        </p:attrNameLst>
                                      </p:cBhvr>
                                      <p:to>
                                        <p:strVal val="visible"/>
                                      </p:to>
                                    </p:set>
                                    <p:anim calcmode="lin" valueType="num">
                                      <p:cBhvr additive="base">
                                        <p:cTn id="27" dur="500" fill="hold"/>
                                        <p:tgtEl>
                                          <p:spTgt spid="4">
                                            <p:graphicEl>
                                              <a:dgm id="{C5B7D946-5AA4-4ADD-962F-D0A465C8DF8F}"/>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C5B7D946-5AA4-4ADD-962F-D0A465C8DF8F}"/>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graphicEl>
                                              <a:dgm id="{80D7411E-D4AF-4522-8BC7-EF0D5408755D}"/>
                                            </p:graphicEl>
                                          </p:spTgt>
                                        </p:tgtEl>
                                        <p:attrNameLst>
                                          <p:attrName>style.visibility</p:attrName>
                                        </p:attrNameLst>
                                      </p:cBhvr>
                                      <p:to>
                                        <p:strVal val="visible"/>
                                      </p:to>
                                    </p:set>
                                    <p:anim calcmode="lin" valueType="num">
                                      <p:cBhvr additive="base">
                                        <p:cTn id="33" dur="500" fill="hold"/>
                                        <p:tgtEl>
                                          <p:spTgt spid="4">
                                            <p:graphicEl>
                                              <a:dgm id="{80D7411E-D4AF-4522-8BC7-EF0D5408755D}"/>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graphicEl>
                                              <a:dgm id="{80D7411E-D4AF-4522-8BC7-EF0D5408755D}"/>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graphicEl>
                                              <a:dgm id="{2A87C917-8756-41BB-95CF-137893B1AE24}"/>
                                            </p:graphicEl>
                                          </p:spTgt>
                                        </p:tgtEl>
                                        <p:attrNameLst>
                                          <p:attrName>style.visibility</p:attrName>
                                        </p:attrNameLst>
                                      </p:cBhvr>
                                      <p:to>
                                        <p:strVal val="visible"/>
                                      </p:to>
                                    </p:set>
                                    <p:anim calcmode="lin" valueType="num">
                                      <p:cBhvr additive="base">
                                        <p:cTn id="37" dur="500" fill="hold"/>
                                        <p:tgtEl>
                                          <p:spTgt spid="4">
                                            <p:graphicEl>
                                              <a:dgm id="{2A87C917-8756-41BB-95CF-137893B1AE2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2A87C917-8756-41BB-95CF-137893B1AE24}"/>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graphicEl>
                                              <a:dgm id="{FF700F28-196F-4BE9-8B86-E67BD5FF77AD}"/>
                                            </p:graphicEl>
                                          </p:spTgt>
                                        </p:tgtEl>
                                        <p:attrNameLst>
                                          <p:attrName>style.visibility</p:attrName>
                                        </p:attrNameLst>
                                      </p:cBhvr>
                                      <p:to>
                                        <p:strVal val="visible"/>
                                      </p:to>
                                    </p:set>
                                    <p:anim calcmode="lin" valueType="num">
                                      <p:cBhvr additive="base">
                                        <p:cTn id="43" dur="500" fill="hold"/>
                                        <p:tgtEl>
                                          <p:spTgt spid="4">
                                            <p:graphicEl>
                                              <a:dgm id="{FF700F28-196F-4BE9-8B86-E67BD5FF77AD}"/>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graphicEl>
                                              <a:dgm id="{FF700F28-196F-4BE9-8B86-E67BD5FF77AD}"/>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4">
                                            <p:graphicEl>
                                              <a:dgm id="{A5931438-A5EF-47F8-9248-1DEB1D58FFF3}"/>
                                            </p:graphicEl>
                                          </p:spTgt>
                                        </p:tgtEl>
                                        <p:attrNameLst>
                                          <p:attrName>style.visibility</p:attrName>
                                        </p:attrNameLst>
                                      </p:cBhvr>
                                      <p:to>
                                        <p:strVal val="visible"/>
                                      </p:to>
                                    </p:set>
                                    <p:anim calcmode="lin" valueType="num">
                                      <p:cBhvr additive="base">
                                        <p:cTn id="47" dur="500" fill="hold"/>
                                        <p:tgtEl>
                                          <p:spTgt spid="4">
                                            <p:graphicEl>
                                              <a:dgm id="{A5931438-A5EF-47F8-9248-1DEB1D58FFF3}"/>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graphicEl>
                                              <a:dgm id="{A5931438-A5EF-47F8-9248-1DEB1D58FFF3}"/>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4">
                                            <p:graphicEl>
                                              <a:dgm id="{2A5A19A6-DA72-4B2F-BF81-035FD111A5B9}"/>
                                            </p:graphicEl>
                                          </p:spTgt>
                                        </p:tgtEl>
                                        <p:attrNameLst>
                                          <p:attrName>style.visibility</p:attrName>
                                        </p:attrNameLst>
                                      </p:cBhvr>
                                      <p:to>
                                        <p:strVal val="visible"/>
                                      </p:to>
                                    </p:set>
                                    <p:anim calcmode="lin" valueType="num">
                                      <p:cBhvr additive="base">
                                        <p:cTn id="53" dur="500" fill="hold"/>
                                        <p:tgtEl>
                                          <p:spTgt spid="4">
                                            <p:graphicEl>
                                              <a:dgm id="{2A5A19A6-DA72-4B2F-BF81-035FD111A5B9}"/>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graphicEl>
                                              <a:dgm id="{2A5A19A6-DA72-4B2F-BF81-035FD111A5B9}"/>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4">
                                            <p:graphicEl>
                                              <a:dgm id="{A0179FD0-73D4-4D63-80CF-E5E6D646B937}"/>
                                            </p:graphicEl>
                                          </p:spTgt>
                                        </p:tgtEl>
                                        <p:attrNameLst>
                                          <p:attrName>style.visibility</p:attrName>
                                        </p:attrNameLst>
                                      </p:cBhvr>
                                      <p:to>
                                        <p:strVal val="visible"/>
                                      </p:to>
                                    </p:set>
                                    <p:anim calcmode="lin" valueType="num">
                                      <p:cBhvr additive="base">
                                        <p:cTn id="57" dur="500" fill="hold"/>
                                        <p:tgtEl>
                                          <p:spTgt spid="4">
                                            <p:graphicEl>
                                              <a:dgm id="{A0179FD0-73D4-4D63-80CF-E5E6D646B937}"/>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graphicEl>
                                              <a:dgm id="{A0179FD0-73D4-4D63-80CF-E5E6D646B937}"/>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4">
                                            <p:graphicEl>
                                              <a:dgm id="{F441A514-2B2C-4604-A5E6-8D54F8BC418B}"/>
                                            </p:graphicEl>
                                          </p:spTgt>
                                        </p:tgtEl>
                                        <p:attrNameLst>
                                          <p:attrName>style.visibility</p:attrName>
                                        </p:attrNameLst>
                                      </p:cBhvr>
                                      <p:to>
                                        <p:strVal val="visible"/>
                                      </p:to>
                                    </p:set>
                                    <p:anim calcmode="lin" valueType="num">
                                      <p:cBhvr additive="base">
                                        <p:cTn id="63" dur="500" fill="hold"/>
                                        <p:tgtEl>
                                          <p:spTgt spid="4">
                                            <p:graphicEl>
                                              <a:dgm id="{F441A514-2B2C-4604-A5E6-8D54F8BC418B}"/>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4">
                                            <p:graphicEl>
                                              <a:dgm id="{F441A514-2B2C-4604-A5E6-8D54F8BC418B}"/>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4">
                                            <p:graphicEl>
                                              <a:dgm id="{9D0C46B3-4C60-425F-9D32-EC0ABF067DCF}"/>
                                            </p:graphicEl>
                                          </p:spTgt>
                                        </p:tgtEl>
                                        <p:attrNameLst>
                                          <p:attrName>style.visibility</p:attrName>
                                        </p:attrNameLst>
                                      </p:cBhvr>
                                      <p:to>
                                        <p:strVal val="visible"/>
                                      </p:to>
                                    </p:set>
                                    <p:anim calcmode="lin" valueType="num">
                                      <p:cBhvr additive="base">
                                        <p:cTn id="67" dur="500" fill="hold"/>
                                        <p:tgtEl>
                                          <p:spTgt spid="4">
                                            <p:graphicEl>
                                              <a:dgm id="{9D0C46B3-4C60-425F-9D32-EC0ABF067DCF}"/>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graphicEl>
                                              <a:dgm id="{9D0C46B3-4C60-425F-9D32-EC0ABF067DC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7924800" cy="562074"/>
          </a:xfrm>
        </p:spPr>
        <p:txBody>
          <a:bodyPr>
            <a:noAutofit/>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a:t>
            </a:r>
            <a:r>
              <a:rPr 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ـــ</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مـــيـــن</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1196752"/>
            <a:ext cx="7924800" cy="4114800"/>
          </a:xfrm>
          <a:prstGeom prst="rect">
            <a:avLst/>
          </a:prstGeom>
        </p:spPr>
        <p:txBody>
          <a:bodyPr>
            <a:normAutofit lnSpcReduction="10000"/>
          </a:bodyPr>
          <a:lstStyle/>
          <a:p>
            <a:pPr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نظام قانوني مستمد من العدالة ويؤخذ في ظل ضمانة من الذمة والعقيدة الدينية.</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هي بهذا الوصف تعد علاجاً يحد من سلبيات نظام تقييد الدليل بوصفه ضرورة لا يمكن الاستغناء عنها من اجل تأمين استقرار المعاملات.</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23769549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683503286"/>
              </p:ext>
            </p:extLst>
          </p:nvPr>
        </p:nvGraphicFramePr>
        <p:xfrm>
          <a:off x="611560" y="476671"/>
          <a:ext cx="7924800" cy="5254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25911704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A83E64A6-8731-4107-BC73-A949D25BCE7F}"/>
                                            </p:graphicEl>
                                          </p:spTgt>
                                        </p:tgtEl>
                                        <p:attrNameLst>
                                          <p:attrName>style.visibility</p:attrName>
                                        </p:attrNameLst>
                                      </p:cBhvr>
                                      <p:to>
                                        <p:strVal val="visible"/>
                                      </p:to>
                                    </p:set>
                                    <p:anim calcmode="lin" valueType="num">
                                      <p:cBhvr additive="base">
                                        <p:cTn id="7" dur="500" fill="hold"/>
                                        <p:tgtEl>
                                          <p:spTgt spid="5">
                                            <p:graphicEl>
                                              <a:dgm id="{A83E64A6-8731-4107-BC73-A949D25BCE7F}"/>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A83E64A6-8731-4107-BC73-A949D25BCE7F}"/>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D28508DB-0459-4690-A010-BC464B67A229}"/>
                                            </p:graphicEl>
                                          </p:spTgt>
                                        </p:tgtEl>
                                        <p:attrNameLst>
                                          <p:attrName>style.visibility</p:attrName>
                                        </p:attrNameLst>
                                      </p:cBhvr>
                                      <p:to>
                                        <p:strVal val="visible"/>
                                      </p:to>
                                    </p:set>
                                    <p:anim calcmode="lin" valueType="num">
                                      <p:cBhvr additive="base">
                                        <p:cTn id="13" dur="500" fill="hold"/>
                                        <p:tgtEl>
                                          <p:spTgt spid="5">
                                            <p:graphicEl>
                                              <a:dgm id="{D28508DB-0459-4690-A010-BC464B67A229}"/>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D28508DB-0459-4690-A010-BC464B67A229}"/>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A0CD3FDB-FE68-42DE-AD45-AC5C7EADBEB3}"/>
                                            </p:graphicEl>
                                          </p:spTgt>
                                        </p:tgtEl>
                                        <p:attrNameLst>
                                          <p:attrName>style.visibility</p:attrName>
                                        </p:attrNameLst>
                                      </p:cBhvr>
                                      <p:to>
                                        <p:strVal val="visible"/>
                                      </p:to>
                                    </p:set>
                                    <p:anim calcmode="lin" valueType="num">
                                      <p:cBhvr additive="base">
                                        <p:cTn id="17" dur="500" fill="hold"/>
                                        <p:tgtEl>
                                          <p:spTgt spid="5">
                                            <p:graphicEl>
                                              <a:dgm id="{A0CD3FDB-FE68-42DE-AD45-AC5C7EADBEB3}"/>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A0CD3FDB-FE68-42DE-AD45-AC5C7EADBEB3}"/>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DBABCA85-1924-42BE-A236-7239FA246F7B}"/>
                                            </p:graphicEl>
                                          </p:spTgt>
                                        </p:tgtEl>
                                        <p:attrNameLst>
                                          <p:attrName>style.visibility</p:attrName>
                                        </p:attrNameLst>
                                      </p:cBhvr>
                                      <p:to>
                                        <p:strVal val="visible"/>
                                      </p:to>
                                    </p:set>
                                    <p:anim calcmode="lin" valueType="num">
                                      <p:cBhvr additive="base">
                                        <p:cTn id="23" dur="500" fill="hold"/>
                                        <p:tgtEl>
                                          <p:spTgt spid="5">
                                            <p:graphicEl>
                                              <a:dgm id="{DBABCA85-1924-42BE-A236-7239FA246F7B}"/>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DBABCA85-1924-42BE-A236-7239FA246F7B}"/>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E9AE4ED4-9958-4180-822F-622488184C5A}"/>
                                            </p:graphicEl>
                                          </p:spTgt>
                                        </p:tgtEl>
                                        <p:attrNameLst>
                                          <p:attrName>style.visibility</p:attrName>
                                        </p:attrNameLst>
                                      </p:cBhvr>
                                      <p:to>
                                        <p:strVal val="visible"/>
                                      </p:to>
                                    </p:set>
                                    <p:anim calcmode="lin" valueType="num">
                                      <p:cBhvr additive="base">
                                        <p:cTn id="27" dur="500" fill="hold"/>
                                        <p:tgtEl>
                                          <p:spTgt spid="5">
                                            <p:graphicEl>
                                              <a:dgm id="{E9AE4ED4-9958-4180-822F-622488184C5A}"/>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E9AE4ED4-9958-4180-822F-622488184C5A}"/>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2048"/>
            <a:ext cx="7924800" cy="1143000"/>
          </a:xfrm>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الحاسمة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1052736"/>
            <a:ext cx="7924800" cy="4114800"/>
          </a:xfrm>
          <a:prstGeom prst="rect">
            <a:avLst/>
          </a:prstGeom>
        </p:spPr>
        <p:txBody>
          <a:bodyPr>
            <a:no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الحاسمة هي اليمن التي تنتهي بها الدعوى.</a:t>
            </a:r>
          </a:p>
          <a:p>
            <a:pPr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وهي كما عرفها القانون بانها الوسيلة التي يوجهها احد المتداعين لخصمه ليحسم بها النزاع</a:t>
            </a:r>
          </a:p>
          <a:p>
            <a:pPr algn="r"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910442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وسيلة احتياطية لا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يلجأ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اليها الخصم الا عندما لا يوجد لديه الدليل على اثبات ما يدعيه ليحتكم بها لضمير خصمه وذمته.</a:t>
            </a: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41102568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3568" y="404664"/>
            <a:ext cx="7924800" cy="4114800"/>
          </a:xfrm>
          <a:prstGeom prst="rect">
            <a:avLst/>
          </a:prstGeom>
        </p:spPr>
        <p:txBody>
          <a:bodyPr>
            <a:no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اليمين الحاسمة تعد استثناء على المبدأ الذي يقضي «البينة على من ادعى» ذلك ان حسم النزاع يتوقف على الخصم الموجه له اليمين وهو المدعى عليه.</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اليمين لا يعد وسيلة اثبات بالمعنى القانوني الكامل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لانها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لا تثبت شيئاً في الواقع.</a:t>
            </a:r>
          </a:p>
          <a:p>
            <a:pPr marL="0" indent="0" algn="justLow" rtl="1">
              <a:lnSpc>
                <a:spcPct val="150000"/>
              </a:lnSpc>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justLow" rtl="1">
              <a:lnSpc>
                <a:spcPct val="150000"/>
              </a:lnSpc>
              <a:buNone/>
            </a:pPr>
            <a:endParaRPr lang="ar-JO" sz="2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24875739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18317</TotalTime>
  <Words>972</Words>
  <Application>Microsoft Office PowerPoint</Application>
  <PresentationFormat>On-screen Show (4:3)</PresentationFormat>
  <Paragraphs>117</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Concourse</vt:lpstr>
      <vt:lpstr>ادلة الاثبات: اليمين والمعاينة والخبرة</vt:lpstr>
      <vt:lpstr>PowerPoint Presentation</vt:lpstr>
      <vt:lpstr>تعريف الاثبات </vt:lpstr>
      <vt:lpstr>PowerPoint Presentation</vt:lpstr>
      <vt:lpstr>اليـــمـــيـــن</vt:lpstr>
      <vt:lpstr>PowerPoint Presentation</vt:lpstr>
      <vt:lpstr>اليمين الحاسمة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الرجوع عن اليمين الحاسمة</vt:lpstr>
      <vt:lpstr>اليمين المتممة</vt:lpstr>
      <vt:lpstr>PowerPoint Presentation</vt:lpstr>
      <vt:lpstr>شروط توجيه اليمين المتممة</vt:lpstr>
      <vt:lpstr>PowerPoint Presentation</vt:lpstr>
      <vt:lpstr>PowerPoint Presentation</vt:lpstr>
      <vt:lpstr>PowerPoint Presentation</vt:lpstr>
      <vt:lpstr>صور خاصة من اليمين المتممة</vt:lpstr>
      <vt:lpstr>PowerPoint Presentation</vt:lpstr>
      <vt:lpstr>PowerPoint Presentation</vt:lpstr>
      <vt:lpstr>PowerPoint Presentation</vt:lpstr>
      <vt:lpstr>PowerPoint Presentation</vt:lpstr>
      <vt:lpstr>المعاينة والخبرة</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361</cp:revision>
  <dcterms:created xsi:type="dcterms:W3CDTF">2016-01-06T11:52:01Z</dcterms:created>
  <dcterms:modified xsi:type="dcterms:W3CDTF">2019-02-10T08:13:59Z</dcterms:modified>
</cp:coreProperties>
</file>