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98" r:id="rId19"/>
    <p:sldId id="399" r:id="rId20"/>
    <p:sldId id="400" r:id="rId21"/>
    <p:sldId id="401" r:id="rId22"/>
    <p:sldId id="402" r:id="rId23"/>
    <p:sldId id="403" r:id="rId24"/>
    <p:sldId id="404" r:id="rId25"/>
    <p:sldId id="405" r:id="rId26"/>
    <p:sldId id="406" r:id="rId27"/>
    <p:sldId id="407" r:id="rId28"/>
    <p:sldId id="408" r:id="rId29"/>
    <p:sldId id="410" r:id="rId30"/>
    <p:sldId id="411" r:id="rId31"/>
    <p:sldId id="412" r:id="rId32"/>
    <p:sldId id="413"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744" y="-72"/>
      </p:cViewPr>
      <p:guideLst>
        <p:guide orient="horz" pos="2160"/>
        <p:guide pos="2880"/>
      </p:guideLst>
    </p:cSldViewPr>
  </p:slideViewPr>
  <p:outlineViewPr>
    <p:cViewPr>
      <p:scale>
        <a:sx n="33" d="100"/>
        <a:sy n="33" d="100"/>
      </p:scale>
      <p:origin x="0" y="-18427"/>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s>
</file>

<file path=ppt/diagrams/_rels/data3.xml.rels><?xml version="1.0" encoding="UTF-8" standalone="yes"?>
<Relationships xmlns="http://schemas.openxmlformats.org/package/2006/relationships"><Relationship Id="rId1" Type="http://schemas.openxmlformats.org/officeDocument/2006/relationships/image" Target="../media/image4.jpg"/></Relationships>
</file>

<file path=ppt/diagrams/_rels/drawing3.xml.rels><?xml version="1.0" encoding="UTF-8" standalone="yes"?>
<Relationships xmlns="http://schemas.openxmlformats.org/package/2006/relationships"><Relationship Id="rId1" Type="http://schemas.openxmlformats.org/officeDocument/2006/relationships/image" Target="../media/image4.jp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BAEFB6-879A-4D2A-B356-9D88671DCF7C}" type="doc">
      <dgm:prSet loTypeId="urn:microsoft.com/office/officeart/2005/8/layout/hierarchy3" loCatId="list" qsTypeId="urn:microsoft.com/office/officeart/2005/8/quickstyle/3d2" qsCatId="3D" csTypeId="urn:microsoft.com/office/officeart/2005/8/colors/colorful1" csCatId="colorful" phldr="1"/>
      <dgm:spPr/>
      <dgm:t>
        <a:bodyPr/>
        <a:lstStyle/>
        <a:p>
          <a:pPr rtl="1"/>
          <a:endParaRPr lang="ar-JO"/>
        </a:p>
      </dgm:t>
    </dgm:pt>
    <dgm:pt modelId="{B3A31D14-2A79-4BEF-AB14-AA478E1F873F}">
      <dgm:prSet phldrT="[Text]" custT="1"/>
      <dgm:spPr/>
      <dgm:t>
        <a:bodyPr/>
        <a:lstStyle/>
        <a:p>
          <a:pPr algn="just" rtl="1"/>
          <a:r>
            <a:rPr lang="ar-JO" sz="2800" b="1" smtClean="0">
              <a:effectLst>
                <a:outerShdw blurRad="38100" dist="38100" dir="2700000" algn="tl">
                  <a:srgbClr val="000000">
                    <a:alpha val="43137"/>
                  </a:srgbClr>
                </a:outerShdw>
              </a:effectLst>
            </a:rPr>
            <a:t>ادلة الاثبات وفق نص المادة 72 من القانون المدني الاردني </a:t>
          </a:r>
          <a:endParaRPr lang="ar-JO" sz="2800" b="1" dirty="0">
            <a:effectLst>
              <a:outerShdw blurRad="38100" dist="38100" dir="2700000" algn="tl">
                <a:srgbClr val="000000">
                  <a:alpha val="43137"/>
                </a:srgbClr>
              </a:outerShdw>
            </a:effectLst>
          </a:endParaRPr>
        </a:p>
      </dgm:t>
    </dgm:pt>
    <dgm:pt modelId="{5CF004AA-7F13-491A-941C-D474F18F2C82}" type="parTrans" cxnId="{BD8CA7AA-7961-4A07-AFAC-816EA08A240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129B8AD9-2F74-4F90-92AD-2DDB969D0DB4}" type="sibTrans" cxnId="{BD8CA7AA-7961-4A07-AFAC-816EA08A240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F4DB7F8E-5251-40BA-A60B-DFA2F2168BBC}">
      <dgm:prSet phldrT="[Text]" custT="1"/>
      <dgm:spPr/>
      <dgm:t>
        <a:bodyPr/>
        <a:lstStyle/>
        <a:p>
          <a:pPr rtl="1"/>
          <a:r>
            <a:rPr lang="ar-JO" sz="3600" smtClean="0">
              <a:effectLst>
                <a:outerShdw blurRad="38100" dist="38100" dir="2700000" algn="tl">
                  <a:srgbClr val="000000">
                    <a:alpha val="43137"/>
                  </a:srgbClr>
                </a:outerShdw>
              </a:effectLst>
            </a:rPr>
            <a:t>الكتابة</a:t>
          </a:r>
          <a:endParaRPr lang="ar-JO" sz="3600" dirty="0">
            <a:effectLst>
              <a:outerShdw blurRad="38100" dist="38100" dir="2700000" algn="tl">
                <a:srgbClr val="000000">
                  <a:alpha val="43137"/>
                </a:srgbClr>
              </a:outerShdw>
            </a:effectLst>
          </a:endParaRPr>
        </a:p>
      </dgm:t>
    </dgm:pt>
    <dgm:pt modelId="{196A85F1-BA07-435C-9781-4A653579B8B3}" type="parTrans" cxnId="{30186093-2C79-4391-8058-E543A1A72A49}">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682A7EE5-EEEB-4479-BC5D-D2E1B4773FA5}" type="sibTrans" cxnId="{30186093-2C79-4391-8058-E543A1A72A49}">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1C391B3B-E907-4C48-9FB7-21CB4F3CD1EB}">
      <dgm:prSet phldrT="[Text]" custT="1"/>
      <dgm:spPr/>
      <dgm:t>
        <a:bodyPr/>
        <a:lstStyle/>
        <a:p>
          <a:pPr rtl="1"/>
          <a:r>
            <a:rPr lang="ar-JO" sz="3600" smtClean="0">
              <a:effectLst>
                <a:outerShdw blurRad="38100" dist="38100" dir="2700000" algn="tl">
                  <a:srgbClr val="000000">
                    <a:alpha val="43137"/>
                  </a:srgbClr>
                </a:outerShdw>
              </a:effectLst>
            </a:rPr>
            <a:t>الشهادة </a:t>
          </a:r>
          <a:endParaRPr lang="ar-JO" sz="3600" dirty="0">
            <a:effectLst>
              <a:outerShdw blurRad="38100" dist="38100" dir="2700000" algn="tl">
                <a:srgbClr val="000000">
                  <a:alpha val="43137"/>
                </a:srgbClr>
              </a:outerShdw>
            </a:effectLst>
          </a:endParaRPr>
        </a:p>
      </dgm:t>
    </dgm:pt>
    <dgm:pt modelId="{F4E50FB9-EA04-4C2D-A3D8-F1D42F5E9DDE}" type="parTrans" cxnId="{83296516-6883-4F06-8971-582F9188ED21}">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7E47CB72-00AE-47C7-A560-9619974FB5A6}" type="sibTrans" cxnId="{83296516-6883-4F06-8971-582F9188ED21}">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9FD89EAA-5407-454B-B305-1D8EEB0B5595}">
      <dgm:prSet phldrT="[Text]"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JO" sz="2400" smtClean="0">
              <a:effectLst>
                <a:outerShdw blurRad="38100" dist="38100" dir="2700000" algn="tl">
                  <a:srgbClr val="000000">
                    <a:alpha val="43137"/>
                  </a:srgbClr>
                </a:outerShdw>
              </a:effectLst>
            </a:rPr>
            <a:t>المعاينة والخبرة .</a:t>
          </a:r>
        </a:p>
        <a:p>
          <a:pPr defTabSz="1155700" rtl="1">
            <a:lnSpc>
              <a:spcPct val="90000"/>
            </a:lnSpc>
            <a:spcBef>
              <a:spcPct val="0"/>
            </a:spcBef>
            <a:spcAft>
              <a:spcPct val="35000"/>
            </a:spcAft>
          </a:pPr>
          <a:endParaRPr lang="ar-JO" sz="2200" dirty="0">
            <a:effectLst>
              <a:outerShdw blurRad="38100" dist="38100" dir="2700000" algn="tl">
                <a:srgbClr val="000000">
                  <a:alpha val="43137"/>
                </a:srgbClr>
              </a:outerShdw>
            </a:effectLst>
          </a:endParaRPr>
        </a:p>
      </dgm:t>
    </dgm:pt>
    <dgm:pt modelId="{B6D41317-10A1-430A-99EA-738BE1A1BEED}" type="parTrans" cxnId="{89B45D5B-1EE5-4511-979F-8C12FB6AC59E}">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C0E7ABE3-EE64-41CA-B2DF-31AE5F8749BB}" type="sibTrans" cxnId="{89B45D5B-1EE5-4511-979F-8C12FB6AC59E}">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846607D1-EB35-4260-85CB-23860C63088F}">
      <dgm:prSet phldrT="[Text]"/>
      <dgm:spPr/>
      <dgm:t>
        <a:bodyPr/>
        <a:lstStyle/>
        <a:p>
          <a:pPr rtl="1"/>
          <a:r>
            <a:rPr lang="ar-JO" smtClean="0">
              <a:effectLst>
                <a:outerShdw blurRad="38100" dist="38100" dir="2700000" algn="tl">
                  <a:srgbClr val="000000">
                    <a:alpha val="43137"/>
                  </a:srgbClr>
                </a:outerShdw>
              </a:effectLst>
            </a:rPr>
            <a:t>القرائن </a:t>
          </a:r>
          <a:endParaRPr lang="ar-JO" dirty="0">
            <a:effectLst>
              <a:outerShdw blurRad="38100" dist="38100" dir="2700000" algn="tl">
                <a:srgbClr val="000000">
                  <a:alpha val="43137"/>
                </a:srgbClr>
              </a:outerShdw>
            </a:effectLst>
          </a:endParaRPr>
        </a:p>
      </dgm:t>
    </dgm:pt>
    <dgm:pt modelId="{FD1E57DF-A33E-4EA3-BAA0-7348FEEF76BE}" type="parTrans" cxnId="{4B807F77-7D0A-42BA-AE75-F6445524EB5A}">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CC7FADA9-673A-4B53-B3CF-3BD23376EBE5}" type="sibTrans" cxnId="{4B807F77-7D0A-42BA-AE75-F6445524EB5A}">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F565E0BC-A04D-4E5F-AFC0-57FBF0A97529}">
      <dgm:prSet phldrT="[Text]"/>
      <dgm:spPr/>
      <dgm:t>
        <a:bodyPr/>
        <a:lstStyle/>
        <a:p>
          <a:pPr rtl="1"/>
          <a:r>
            <a:rPr lang="ar-JO" smtClean="0">
              <a:effectLst>
                <a:outerShdw blurRad="38100" dist="38100" dir="2700000" algn="tl">
                  <a:srgbClr val="000000">
                    <a:alpha val="43137"/>
                  </a:srgbClr>
                </a:outerShdw>
              </a:effectLst>
            </a:rPr>
            <a:t>اليمين </a:t>
          </a:r>
          <a:endParaRPr lang="ar-JO" dirty="0">
            <a:effectLst>
              <a:outerShdw blurRad="38100" dist="38100" dir="2700000" algn="tl">
                <a:srgbClr val="000000">
                  <a:alpha val="43137"/>
                </a:srgbClr>
              </a:outerShdw>
            </a:effectLst>
          </a:endParaRPr>
        </a:p>
      </dgm:t>
    </dgm:pt>
    <dgm:pt modelId="{7E25EF06-408D-452E-9946-E73DA9F7501C}" type="parTrans" cxnId="{25D330C2-6636-4DD2-AB82-5A05DC5C623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5AA165BE-FFD5-4349-827F-BC1206AA296A}" type="sibTrans" cxnId="{25D330C2-6636-4DD2-AB82-5A05DC5C623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6D178DDC-377B-427C-98F9-C31C2E922BE4}">
      <dgm:prSet phldrT="[Text]"/>
      <dgm:spPr/>
      <dgm:t>
        <a:bodyPr/>
        <a:lstStyle/>
        <a:p>
          <a:pPr rtl="1"/>
          <a:r>
            <a:rPr lang="ar-JO" smtClean="0">
              <a:effectLst>
                <a:outerShdw blurRad="38100" dist="38100" dir="2700000" algn="tl">
                  <a:srgbClr val="000000">
                    <a:alpha val="43137"/>
                  </a:srgbClr>
                </a:outerShdw>
              </a:effectLst>
            </a:rPr>
            <a:t>الاقرار</a:t>
          </a:r>
          <a:endParaRPr lang="ar-JO" dirty="0">
            <a:effectLst>
              <a:outerShdw blurRad="38100" dist="38100" dir="2700000" algn="tl">
                <a:srgbClr val="000000">
                  <a:alpha val="43137"/>
                </a:srgbClr>
              </a:outerShdw>
            </a:effectLst>
          </a:endParaRPr>
        </a:p>
      </dgm:t>
    </dgm:pt>
    <dgm:pt modelId="{0C2D69CA-B70B-4CF8-A632-F7CA9DD64A72}" type="parTrans" cxnId="{2165CCE8-A17C-4E16-8EF9-5667FBB616B3}">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3C48A665-97F5-47A3-8A58-FDE1FE802B92}" type="sibTrans" cxnId="{2165CCE8-A17C-4E16-8EF9-5667FBB616B3}">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D13DA451-6845-41E9-88EC-E8196C47AE51}" type="pres">
      <dgm:prSet presAssocID="{CFBAEFB6-879A-4D2A-B356-9D88671DCF7C}" presName="diagram" presStyleCnt="0">
        <dgm:presLayoutVars>
          <dgm:chPref val="1"/>
          <dgm:dir val="rev"/>
          <dgm:animOne val="branch"/>
          <dgm:animLvl val="lvl"/>
          <dgm:resizeHandles/>
        </dgm:presLayoutVars>
      </dgm:prSet>
      <dgm:spPr/>
      <dgm:t>
        <a:bodyPr/>
        <a:lstStyle/>
        <a:p>
          <a:pPr rtl="1"/>
          <a:endParaRPr lang="ar-JO"/>
        </a:p>
      </dgm:t>
    </dgm:pt>
    <dgm:pt modelId="{40A67AEF-6773-4A50-B873-049784E27308}" type="pres">
      <dgm:prSet presAssocID="{B3A31D14-2A79-4BEF-AB14-AA478E1F873F}" presName="root" presStyleCnt="0"/>
      <dgm:spPr/>
      <dgm:t>
        <a:bodyPr/>
        <a:lstStyle/>
        <a:p>
          <a:endParaRPr lang="en-US"/>
        </a:p>
      </dgm:t>
    </dgm:pt>
    <dgm:pt modelId="{9D4BFCCD-BC95-4CB6-8264-CA4C753D63AB}" type="pres">
      <dgm:prSet presAssocID="{B3A31D14-2A79-4BEF-AB14-AA478E1F873F}" presName="rootComposite" presStyleCnt="0"/>
      <dgm:spPr/>
      <dgm:t>
        <a:bodyPr/>
        <a:lstStyle/>
        <a:p>
          <a:endParaRPr lang="en-US"/>
        </a:p>
      </dgm:t>
    </dgm:pt>
    <dgm:pt modelId="{2D8907D1-B750-417F-BFAF-93E34FA95FB5}" type="pres">
      <dgm:prSet presAssocID="{B3A31D14-2A79-4BEF-AB14-AA478E1F873F}" presName="rootText" presStyleLbl="node1" presStyleIdx="0" presStyleCnt="1" custScaleX="489474" custLinFactNeighborX="3960" custLinFactNeighborY="17779"/>
      <dgm:spPr/>
      <dgm:t>
        <a:bodyPr/>
        <a:lstStyle/>
        <a:p>
          <a:pPr rtl="1"/>
          <a:endParaRPr lang="ar-JO"/>
        </a:p>
      </dgm:t>
    </dgm:pt>
    <dgm:pt modelId="{F4B5369D-4B61-40BF-8251-E2E58C7A7E81}" type="pres">
      <dgm:prSet presAssocID="{B3A31D14-2A79-4BEF-AB14-AA478E1F873F}" presName="rootConnector" presStyleLbl="node1" presStyleIdx="0" presStyleCnt="1"/>
      <dgm:spPr/>
      <dgm:t>
        <a:bodyPr/>
        <a:lstStyle/>
        <a:p>
          <a:pPr rtl="1"/>
          <a:endParaRPr lang="ar-JO"/>
        </a:p>
      </dgm:t>
    </dgm:pt>
    <dgm:pt modelId="{5B887DCB-0A58-4594-861B-933CAAD3A6C5}" type="pres">
      <dgm:prSet presAssocID="{B3A31D14-2A79-4BEF-AB14-AA478E1F873F}" presName="childShape" presStyleCnt="0"/>
      <dgm:spPr/>
      <dgm:t>
        <a:bodyPr/>
        <a:lstStyle/>
        <a:p>
          <a:endParaRPr lang="en-US"/>
        </a:p>
      </dgm:t>
    </dgm:pt>
    <dgm:pt modelId="{51D29D97-1CE8-4613-B30F-39C296DB8F07}" type="pres">
      <dgm:prSet presAssocID="{196A85F1-BA07-435C-9781-4A653579B8B3}" presName="Name13" presStyleLbl="parChTrans1D2" presStyleIdx="0" presStyleCnt="6"/>
      <dgm:spPr/>
      <dgm:t>
        <a:bodyPr/>
        <a:lstStyle/>
        <a:p>
          <a:pPr rtl="1"/>
          <a:endParaRPr lang="ar-JO"/>
        </a:p>
      </dgm:t>
    </dgm:pt>
    <dgm:pt modelId="{A9E67C8B-7604-4558-81E4-BAABE2B60281}" type="pres">
      <dgm:prSet presAssocID="{F4DB7F8E-5251-40BA-A60B-DFA2F2168BBC}" presName="childText" presStyleLbl="bgAcc1" presStyleIdx="0" presStyleCnt="6" custScaleX="173535" custLinFactY="4952" custLinFactNeighborX="5029" custLinFactNeighborY="100000">
        <dgm:presLayoutVars>
          <dgm:bulletEnabled val="1"/>
        </dgm:presLayoutVars>
      </dgm:prSet>
      <dgm:spPr/>
      <dgm:t>
        <a:bodyPr/>
        <a:lstStyle/>
        <a:p>
          <a:pPr rtl="1"/>
          <a:endParaRPr lang="ar-JO"/>
        </a:p>
      </dgm:t>
    </dgm:pt>
    <dgm:pt modelId="{EAE209A8-4B56-4418-B850-D3A562A14762}" type="pres">
      <dgm:prSet presAssocID="{F4E50FB9-EA04-4C2D-A3D8-F1D42F5E9DDE}" presName="Name13" presStyleLbl="parChTrans1D2" presStyleIdx="1" presStyleCnt="6"/>
      <dgm:spPr/>
      <dgm:t>
        <a:bodyPr/>
        <a:lstStyle/>
        <a:p>
          <a:pPr rtl="1"/>
          <a:endParaRPr lang="ar-JO"/>
        </a:p>
      </dgm:t>
    </dgm:pt>
    <dgm:pt modelId="{C5B7D946-5AA4-4ADD-962F-D0A465C8DF8F}" type="pres">
      <dgm:prSet presAssocID="{1C391B3B-E907-4C48-9FB7-21CB4F3CD1EB}" presName="childText" presStyleLbl="bgAcc1" presStyleIdx="1" presStyleCnt="6" custScaleX="174034" custLinFactY="19987" custLinFactNeighborX="5029" custLinFactNeighborY="100000">
        <dgm:presLayoutVars>
          <dgm:bulletEnabled val="1"/>
        </dgm:presLayoutVars>
      </dgm:prSet>
      <dgm:spPr/>
      <dgm:t>
        <a:bodyPr/>
        <a:lstStyle/>
        <a:p>
          <a:pPr rtl="1"/>
          <a:endParaRPr lang="ar-JO"/>
        </a:p>
      </dgm:t>
    </dgm:pt>
    <dgm:pt modelId="{80D7411E-D4AF-4522-8BC7-EF0D5408755D}" type="pres">
      <dgm:prSet presAssocID="{B6D41317-10A1-430A-99EA-738BE1A1BEED}" presName="Name13" presStyleLbl="parChTrans1D2" presStyleIdx="2" presStyleCnt="6"/>
      <dgm:spPr/>
      <dgm:t>
        <a:bodyPr/>
        <a:lstStyle/>
        <a:p>
          <a:pPr rtl="1"/>
          <a:endParaRPr lang="ar-JO"/>
        </a:p>
      </dgm:t>
    </dgm:pt>
    <dgm:pt modelId="{2A87C917-8756-41BB-95CF-137893B1AE24}" type="pres">
      <dgm:prSet presAssocID="{9FD89EAA-5407-454B-B305-1D8EEB0B5595}" presName="childText" presStyleLbl="bgAcc1" presStyleIdx="2" presStyleCnt="6" custScaleX="176079" custLinFactY="25018" custLinFactNeighborX="5029" custLinFactNeighborY="100000">
        <dgm:presLayoutVars>
          <dgm:bulletEnabled val="1"/>
        </dgm:presLayoutVars>
      </dgm:prSet>
      <dgm:spPr/>
      <dgm:t>
        <a:bodyPr/>
        <a:lstStyle/>
        <a:p>
          <a:pPr rtl="1"/>
          <a:endParaRPr lang="ar-JO"/>
        </a:p>
      </dgm:t>
    </dgm:pt>
    <dgm:pt modelId="{FF700F28-196F-4BE9-8B86-E67BD5FF77AD}" type="pres">
      <dgm:prSet presAssocID="{FD1E57DF-A33E-4EA3-BAA0-7348FEEF76BE}" presName="Name13" presStyleLbl="parChTrans1D2" presStyleIdx="3" presStyleCnt="6"/>
      <dgm:spPr/>
      <dgm:t>
        <a:bodyPr/>
        <a:lstStyle/>
        <a:p>
          <a:pPr rtl="1"/>
          <a:endParaRPr lang="ar-JO"/>
        </a:p>
      </dgm:t>
    </dgm:pt>
    <dgm:pt modelId="{A5931438-A5EF-47F8-9248-1DEB1D58FFF3}" type="pres">
      <dgm:prSet presAssocID="{846607D1-EB35-4260-85CB-23860C63088F}" presName="childText" presStyleLbl="bgAcc1" presStyleIdx="3" presStyleCnt="6" custScaleX="175580" custLinFactX="-100000" custLinFactY="-90028" custLinFactNeighborX="-151283" custLinFactNeighborY="-100000">
        <dgm:presLayoutVars>
          <dgm:bulletEnabled val="1"/>
        </dgm:presLayoutVars>
      </dgm:prSet>
      <dgm:spPr/>
      <dgm:t>
        <a:bodyPr/>
        <a:lstStyle/>
        <a:p>
          <a:pPr rtl="1"/>
          <a:endParaRPr lang="ar-JO"/>
        </a:p>
      </dgm:t>
    </dgm:pt>
    <dgm:pt modelId="{2A5A19A6-DA72-4B2F-BF81-035FD111A5B9}" type="pres">
      <dgm:prSet presAssocID="{0C2D69CA-B70B-4CF8-A632-F7CA9DD64A72}" presName="Name13" presStyleLbl="parChTrans1D2" presStyleIdx="4" presStyleCnt="6"/>
      <dgm:spPr/>
      <dgm:t>
        <a:bodyPr/>
        <a:lstStyle/>
        <a:p>
          <a:pPr rtl="1"/>
          <a:endParaRPr lang="ar-JO"/>
        </a:p>
      </dgm:t>
    </dgm:pt>
    <dgm:pt modelId="{A0179FD0-73D4-4D63-80CF-E5E6D646B937}" type="pres">
      <dgm:prSet presAssocID="{6D178DDC-377B-427C-98F9-C31C2E922BE4}" presName="childText" presStyleLbl="bgAcc1" presStyleIdx="4" presStyleCnt="6" custScaleX="167632" custLinFactX="-100000" custLinFactY="-84996" custLinFactNeighborX="-145032" custLinFactNeighborY="-100000">
        <dgm:presLayoutVars>
          <dgm:bulletEnabled val="1"/>
        </dgm:presLayoutVars>
      </dgm:prSet>
      <dgm:spPr/>
      <dgm:t>
        <a:bodyPr/>
        <a:lstStyle/>
        <a:p>
          <a:pPr rtl="1"/>
          <a:endParaRPr lang="ar-JO"/>
        </a:p>
      </dgm:t>
    </dgm:pt>
    <dgm:pt modelId="{F441A514-2B2C-4604-A5E6-8D54F8BC418B}" type="pres">
      <dgm:prSet presAssocID="{7E25EF06-408D-452E-9946-E73DA9F7501C}" presName="Name13" presStyleLbl="parChTrans1D2" presStyleIdx="5" presStyleCnt="6"/>
      <dgm:spPr/>
      <dgm:t>
        <a:bodyPr/>
        <a:lstStyle/>
        <a:p>
          <a:pPr rtl="1"/>
          <a:endParaRPr lang="ar-JO"/>
        </a:p>
      </dgm:t>
    </dgm:pt>
    <dgm:pt modelId="{9D0C46B3-4C60-425F-9D32-EC0ABF067DCF}" type="pres">
      <dgm:prSet presAssocID="{F565E0BC-A04D-4E5F-AFC0-57FBF0A97529}" presName="childText" presStyleLbl="bgAcc1" presStyleIdx="5" presStyleCnt="6" custScaleX="175580" custLinFactX="-100000" custLinFactY="-80027" custLinFactNeighborX="-151283" custLinFactNeighborY="-100000">
        <dgm:presLayoutVars>
          <dgm:bulletEnabled val="1"/>
        </dgm:presLayoutVars>
      </dgm:prSet>
      <dgm:spPr/>
      <dgm:t>
        <a:bodyPr/>
        <a:lstStyle/>
        <a:p>
          <a:pPr rtl="1"/>
          <a:endParaRPr lang="ar-JO"/>
        </a:p>
      </dgm:t>
    </dgm:pt>
  </dgm:ptLst>
  <dgm:cxnLst>
    <dgm:cxn modelId="{2165CCE8-A17C-4E16-8EF9-5667FBB616B3}" srcId="{B3A31D14-2A79-4BEF-AB14-AA478E1F873F}" destId="{6D178DDC-377B-427C-98F9-C31C2E922BE4}" srcOrd="4" destOrd="0" parTransId="{0C2D69CA-B70B-4CF8-A632-F7CA9DD64A72}" sibTransId="{3C48A665-97F5-47A3-8A58-FDE1FE802B92}"/>
    <dgm:cxn modelId="{89B45D5B-1EE5-4511-979F-8C12FB6AC59E}" srcId="{B3A31D14-2A79-4BEF-AB14-AA478E1F873F}" destId="{9FD89EAA-5407-454B-B305-1D8EEB0B5595}" srcOrd="2" destOrd="0" parTransId="{B6D41317-10A1-430A-99EA-738BE1A1BEED}" sibTransId="{C0E7ABE3-EE64-41CA-B2DF-31AE5F8749BB}"/>
    <dgm:cxn modelId="{58770671-DB9E-4CF8-B212-5B2F3D6ABB8F}" type="presOf" srcId="{F4E50FB9-EA04-4C2D-A3D8-F1D42F5E9DDE}" destId="{EAE209A8-4B56-4418-B850-D3A562A14762}" srcOrd="0" destOrd="0" presId="urn:microsoft.com/office/officeart/2005/8/layout/hierarchy3"/>
    <dgm:cxn modelId="{2702CB12-CA99-4204-AF83-7E6C99CD9683}" type="presOf" srcId="{196A85F1-BA07-435C-9781-4A653579B8B3}" destId="{51D29D97-1CE8-4613-B30F-39C296DB8F07}" srcOrd="0" destOrd="0" presId="urn:microsoft.com/office/officeart/2005/8/layout/hierarchy3"/>
    <dgm:cxn modelId="{6044ACC2-A61D-4BC4-B3B3-73564513B4A5}" type="presOf" srcId="{9FD89EAA-5407-454B-B305-1D8EEB0B5595}" destId="{2A87C917-8756-41BB-95CF-137893B1AE24}" srcOrd="0" destOrd="0" presId="urn:microsoft.com/office/officeart/2005/8/layout/hierarchy3"/>
    <dgm:cxn modelId="{83296516-6883-4F06-8971-582F9188ED21}" srcId="{B3A31D14-2A79-4BEF-AB14-AA478E1F873F}" destId="{1C391B3B-E907-4C48-9FB7-21CB4F3CD1EB}" srcOrd="1" destOrd="0" parTransId="{F4E50FB9-EA04-4C2D-A3D8-F1D42F5E9DDE}" sibTransId="{7E47CB72-00AE-47C7-A560-9619974FB5A6}"/>
    <dgm:cxn modelId="{57698BFD-3446-4A76-9D26-036862BF0F94}" type="presOf" srcId="{7E25EF06-408D-452E-9946-E73DA9F7501C}" destId="{F441A514-2B2C-4604-A5E6-8D54F8BC418B}" srcOrd="0" destOrd="0" presId="urn:microsoft.com/office/officeart/2005/8/layout/hierarchy3"/>
    <dgm:cxn modelId="{DED562B5-A3AF-4030-BDF9-C87C184EEAC0}" type="presOf" srcId="{B3A31D14-2A79-4BEF-AB14-AA478E1F873F}" destId="{2D8907D1-B750-417F-BFAF-93E34FA95FB5}" srcOrd="0" destOrd="0" presId="urn:microsoft.com/office/officeart/2005/8/layout/hierarchy3"/>
    <dgm:cxn modelId="{4B807F77-7D0A-42BA-AE75-F6445524EB5A}" srcId="{B3A31D14-2A79-4BEF-AB14-AA478E1F873F}" destId="{846607D1-EB35-4260-85CB-23860C63088F}" srcOrd="3" destOrd="0" parTransId="{FD1E57DF-A33E-4EA3-BAA0-7348FEEF76BE}" sibTransId="{CC7FADA9-673A-4B53-B3CF-3BD23376EBE5}"/>
    <dgm:cxn modelId="{30186093-2C79-4391-8058-E543A1A72A49}" srcId="{B3A31D14-2A79-4BEF-AB14-AA478E1F873F}" destId="{F4DB7F8E-5251-40BA-A60B-DFA2F2168BBC}" srcOrd="0" destOrd="0" parTransId="{196A85F1-BA07-435C-9781-4A653579B8B3}" sibTransId="{682A7EE5-EEEB-4479-BC5D-D2E1B4773FA5}"/>
    <dgm:cxn modelId="{7C8020F2-3A8C-4F2F-872F-4B8D6636BDD4}" type="presOf" srcId="{6D178DDC-377B-427C-98F9-C31C2E922BE4}" destId="{A0179FD0-73D4-4D63-80CF-E5E6D646B937}" srcOrd="0" destOrd="0" presId="urn:microsoft.com/office/officeart/2005/8/layout/hierarchy3"/>
    <dgm:cxn modelId="{98136400-F102-4D8F-A552-B327E7A0A373}" type="presOf" srcId="{FD1E57DF-A33E-4EA3-BAA0-7348FEEF76BE}" destId="{FF700F28-196F-4BE9-8B86-E67BD5FF77AD}" srcOrd="0" destOrd="0" presId="urn:microsoft.com/office/officeart/2005/8/layout/hierarchy3"/>
    <dgm:cxn modelId="{CB92CD1D-6A65-4CC1-88CA-E085BE0941E1}" type="presOf" srcId="{CFBAEFB6-879A-4D2A-B356-9D88671DCF7C}" destId="{D13DA451-6845-41E9-88EC-E8196C47AE51}" srcOrd="0" destOrd="0" presId="urn:microsoft.com/office/officeart/2005/8/layout/hierarchy3"/>
    <dgm:cxn modelId="{9CA63094-0716-4F5A-BBEC-3F253FA94717}" type="presOf" srcId="{0C2D69CA-B70B-4CF8-A632-F7CA9DD64A72}" destId="{2A5A19A6-DA72-4B2F-BF81-035FD111A5B9}" srcOrd="0" destOrd="0" presId="urn:microsoft.com/office/officeart/2005/8/layout/hierarchy3"/>
    <dgm:cxn modelId="{15617026-C3E2-4AAF-8FA6-4EE1B3DB1634}" type="presOf" srcId="{846607D1-EB35-4260-85CB-23860C63088F}" destId="{A5931438-A5EF-47F8-9248-1DEB1D58FFF3}" srcOrd="0" destOrd="0" presId="urn:microsoft.com/office/officeart/2005/8/layout/hierarchy3"/>
    <dgm:cxn modelId="{69F9BC72-82D9-4A18-9026-5954C1A46943}" type="presOf" srcId="{B3A31D14-2A79-4BEF-AB14-AA478E1F873F}" destId="{F4B5369D-4B61-40BF-8251-E2E58C7A7E81}" srcOrd="1" destOrd="0" presId="urn:microsoft.com/office/officeart/2005/8/layout/hierarchy3"/>
    <dgm:cxn modelId="{BD8CA7AA-7961-4A07-AFAC-816EA08A240F}" srcId="{CFBAEFB6-879A-4D2A-B356-9D88671DCF7C}" destId="{B3A31D14-2A79-4BEF-AB14-AA478E1F873F}" srcOrd="0" destOrd="0" parTransId="{5CF004AA-7F13-491A-941C-D474F18F2C82}" sibTransId="{129B8AD9-2F74-4F90-92AD-2DDB969D0DB4}"/>
    <dgm:cxn modelId="{8DEBEA91-ED63-42F1-9EE2-C7DD09201A77}" type="presOf" srcId="{F4DB7F8E-5251-40BA-A60B-DFA2F2168BBC}" destId="{A9E67C8B-7604-4558-81E4-BAABE2B60281}" srcOrd="0" destOrd="0" presId="urn:microsoft.com/office/officeart/2005/8/layout/hierarchy3"/>
    <dgm:cxn modelId="{EB8C7170-0E65-4FC8-847D-E62327BFE0B9}" type="presOf" srcId="{1C391B3B-E907-4C48-9FB7-21CB4F3CD1EB}" destId="{C5B7D946-5AA4-4ADD-962F-D0A465C8DF8F}" srcOrd="0" destOrd="0" presId="urn:microsoft.com/office/officeart/2005/8/layout/hierarchy3"/>
    <dgm:cxn modelId="{F8AECE10-3329-436C-8A41-398E93BEF708}" type="presOf" srcId="{B6D41317-10A1-430A-99EA-738BE1A1BEED}" destId="{80D7411E-D4AF-4522-8BC7-EF0D5408755D}" srcOrd="0" destOrd="0" presId="urn:microsoft.com/office/officeart/2005/8/layout/hierarchy3"/>
    <dgm:cxn modelId="{25D330C2-6636-4DD2-AB82-5A05DC5C623F}" srcId="{B3A31D14-2A79-4BEF-AB14-AA478E1F873F}" destId="{F565E0BC-A04D-4E5F-AFC0-57FBF0A97529}" srcOrd="5" destOrd="0" parTransId="{7E25EF06-408D-452E-9946-E73DA9F7501C}" sibTransId="{5AA165BE-FFD5-4349-827F-BC1206AA296A}"/>
    <dgm:cxn modelId="{07D49B63-6A18-4FE7-94BB-2AD48F2513E3}" type="presOf" srcId="{F565E0BC-A04D-4E5F-AFC0-57FBF0A97529}" destId="{9D0C46B3-4C60-425F-9D32-EC0ABF067DCF}" srcOrd="0" destOrd="0" presId="urn:microsoft.com/office/officeart/2005/8/layout/hierarchy3"/>
    <dgm:cxn modelId="{13502A86-98E7-457C-BAE8-9A930DB99588}" type="presParOf" srcId="{D13DA451-6845-41E9-88EC-E8196C47AE51}" destId="{40A67AEF-6773-4A50-B873-049784E27308}" srcOrd="0" destOrd="0" presId="urn:microsoft.com/office/officeart/2005/8/layout/hierarchy3"/>
    <dgm:cxn modelId="{CA2E2DBC-4518-4C75-8AA1-0E4E42473D17}" type="presParOf" srcId="{40A67AEF-6773-4A50-B873-049784E27308}" destId="{9D4BFCCD-BC95-4CB6-8264-CA4C753D63AB}" srcOrd="0" destOrd="0" presId="urn:microsoft.com/office/officeart/2005/8/layout/hierarchy3"/>
    <dgm:cxn modelId="{4A77387D-2CDD-498C-91E3-23DC3518DB87}" type="presParOf" srcId="{9D4BFCCD-BC95-4CB6-8264-CA4C753D63AB}" destId="{2D8907D1-B750-417F-BFAF-93E34FA95FB5}" srcOrd="0" destOrd="0" presId="urn:microsoft.com/office/officeart/2005/8/layout/hierarchy3"/>
    <dgm:cxn modelId="{A3BF4543-387B-4572-9C54-E89C63B5AACE}" type="presParOf" srcId="{9D4BFCCD-BC95-4CB6-8264-CA4C753D63AB}" destId="{F4B5369D-4B61-40BF-8251-E2E58C7A7E81}" srcOrd="1" destOrd="0" presId="urn:microsoft.com/office/officeart/2005/8/layout/hierarchy3"/>
    <dgm:cxn modelId="{C1F383D6-30B5-4FE3-9E60-1E99275B7308}" type="presParOf" srcId="{40A67AEF-6773-4A50-B873-049784E27308}" destId="{5B887DCB-0A58-4594-861B-933CAAD3A6C5}" srcOrd="1" destOrd="0" presId="urn:microsoft.com/office/officeart/2005/8/layout/hierarchy3"/>
    <dgm:cxn modelId="{476187B5-5B60-419B-B4CC-07D3BE8D39DE}" type="presParOf" srcId="{5B887DCB-0A58-4594-861B-933CAAD3A6C5}" destId="{51D29D97-1CE8-4613-B30F-39C296DB8F07}" srcOrd="0" destOrd="0" presId="urn:microsoft.com/office/officeart/2005/8/layout/hierarchy3"/>
    <dgm:cxn modelId="{1D02813F-180F-46C5-9BFB-445F1766EB75}" type="presParOf" srcId="{5B887DCB-0A58-4594-861B-933CAAD3A6C5}" destId="{A9E67C8B-7604-4558-81E4-BAABE2B60281}" srcOrd="1" destOrd="0" presId="urn:microsoft.com/office/officeart/2005/8/layout/hierarchy3"/>
    <dgm:cxn modelId="{3BCE944C-2BC9-4147-B0A3-9CDF7CECC2E5}" type="presParOf" srcId="{5B887DCB-0A58-4594-861B-933CAAD3A6C5}" destId="{EAE209A8-4B56-4418-B850-D3A562A14762}" srcOrd="2" destOrd="0" presId="urn:microsoft.com/office/officeart/2005/8/layout/hierarchy3"/>
    <dgm:cxn modelId="{4B455010-B1F3-4873-87EE-5C2EDD06D9EA}" type="presParOf" srcId="{5B887DCB-0A58-4594-861B-933CAAD3A6C5}" destId="{C5B7D946-5AA4-4ADD-962F-D0A465C8DF8F}" srcOrd="3" destOrd="0" presId="urn:microsoft.com/office/officeart/2005/8/layout/hierarchy3"/>
    <dgm:cxn modelId="{2CB2FC41-1810-45E5-A24C-D4ACFF35F5EA}" type="presParOf" srcId="{5B887DCB-0A58-4594-861B-933CAAD3A6C5}" destId="{80D7411E-D4AF-4522-8BC7-EF0D5408755D}" srcOrd="4" destOrd="0" presId="urn:microsoft.com/office/officeart/2005/8/layout/hierarchy3"/>
    <dgm:cxn modelId="{CFCE611D-148F-44E3-9239-D2015ED6D312}" type="presParOf" srcId="{5B887DCB-0A58-4594-861B-933CAAD3A6C5}" destId="{2A87C917-8756-41BB-95CF-137893B1AE24}" srcOrd="5" destOrd="0" presId="urn:microsoft.com/office/officeart/2005/8/layout/hierarchy3"/>
    <dgm:cxn modelId="{6F46F2A8-439D-4F82-8C6C-62B7863826AC}" type="presParOf" srcId="{5B887DCB-0A58-4594-861B-933CAAD3A6C5}" destId="{FF700F28-196F-4BE9-8B86-E67BD5FF77AD}" srcOrd="6" destOrd="0" presId="urn:microsoft.com/office/officeart/2005/8/layout/hierarchy3"/>
    <dgm:cxn modelId="{DECB199E-2D99-4F36-B00D-5EB24550C7CF}" type="presParOf" srcId="{5B887DCB-0A58-4594-861B-933CAAD3A6C5}" destId="{A5931438-A5EF-47F8-9248-1DEB1D58FFF3}" srcOrd="7" destOrd="0" presId="urn:microsoft.com/office/officeart/2005/8/layout/hierarchy3"/>
    <dgm:cxn modelId="{5FB6775A-97C4-41D5-AFA4-DEEE88EC0A66}" type="presParOf" srcId="{5B887DCB-0A58-4594-861B-933CAAD3A6C5}" destId="{2A5A19A6-DA72-4B2F-BF81-035FD111A5B9}" srcOrd="8" destOrd="0" presId="urn:microsoft.com/office/officeart/2005/8/layout/hierarchy3"/>
    <dgm:cxn modelId="{8CCD30B0-BF4D-470D-8F1C-6591A6C6EC8F}" type="presParOf" srcId="{5B887DCB-0A58-4594-861B-933CAAD3A6C5}" destId="{A0179FD0-73D4-4D63-80CF-E5E6D646B937}" srcOrd="9" destOrd="0" presId="urn:microsoft.com/office/officeart/2005/8/layout/hierarchy3"/>
    <dgm:cxn modelId="{E8BED521-D03C-4BDB-BBCA-B97335FFC20F}" type="presParOf" srcId="{5B887DCB-0A58-4594-861B-933CAAD3A6C5}" destId="{F441A514-2B2C-4604-A5E6-8D54F8BC418B}" srcOrd="10" destOrd="0" presId="urn:microsoft.com/office/officeart/2005/8/layout/hierarchy3"/>
    <dgm:cxn modelId="{4C64246F-CA28-4986-BF95-7A999158B8AA}" type="presParOf" srcId="{5B887DCB-0A58-4594-861B-933CAAD3A6C5}" destId="{9D0C46B3-4C60-425F-9D32-EC0ABF067DCF}" srcOrd="1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B35A39-9DC1-46B7-9227-A04B5D0D0E72}" type="doc">
      <dgm:prSet loTypeId="urn:microsoft.com/office/officeart/2005/8/layout/arrow3" loCatId="relationship" qsTypeId="urn:microsoft.com/office/officeart/2005/8/quickstyle/3d2" qsCatId="3D" csTypeId="urn:microsoft.com/office/officeart/2005/8/colors/colorful1" csCatId="colorful" phldr="1"/>
      <dgm:spPr/>
      <dgm:t>
        <a:bodyPr/>
        <a:lstStyle/>
        <a:p>
          <a:pPr rtl="1"/>
          <a:endParaRPr lang="ar-JO"/>
        </a:p>
      </dgm:t>
    </dgm:pt>
    <dgm:pt modelId="{853C3108-27E9-48A1-BE9B-945E2CBE6925}">
      <dgm:prSet phldrT="[Text]"/>
      <dgm:spPr/>
      <dgm:t>
        <a:bodyPr/>
        <a:lstStyle/>
        <a:p>
          <a:pPr rtl="1"/>
          <a:r>
            <a:rPr lang="ar-JO" b="1" dirty="0" smtClean="0">
              <a:solidFill>
                <a:schemeClr val="bg1"/>
              </a:solidFill>
              <a:effectLst>
                <a:outerShdw blurRad="38100" dist="38100" dir="2700000" algn="tl">
                  <a:srgbClr val="000000">
                    <a:alpha val="43137"/>
                  </a:srgbClr>
                </a:outerShdw>
              </a:effectLst>
            </a:rPr>
            <a:t>الحقيقة القانونية</a:t>
          </a:r>
          <a:endParaRPr lang="ar-JO" b="1" dirty="0">
            <a:solidFill>
              <a:schemeClr val="bg1"/>
            </a:solidFill>
            <a:effectLst>
              <a:outerShdw blurRad="38100" dist="38100" dir="2700000" algn="tl">
                <a:srgbClr val="000000">
                  <a:alpha val="43137"/>
                </a:srgbClr>
              </a:outerShdw>
            </a:effectLst>
          </a:endParaRPr>
        </a:p>
      </dgm:t>
    </dgm:pt>
    <dgm:pt modelId="{C281B367-972F-4A7A-9E1E-628C7AC7CD28}" type="parTrans" cxnId="{35E4E9C1-4024-4FC1-9FC7-38C6348F79BD}">
      <dgm:prSet/>
      <dgm:spPr/>
      <dgm:t>
        <a:bodyPr/>
        <a:lstStyle/>
        <a:p>
          <a:pPr rtl="1"/>
          <a:endParaRPr lang="ar-JO"/>
        </a:p>
      </dgm:t>
    </dgm:pt>
    <dgm:pt modelId="{6993F4BA-1BCE-4A88-B5D3-F3030DDF303F}" type="sibTrans" cxnId="{35E4E9C1-4024-4FC1-9FC7-38C6348F79BD}">
      <dgm:prSet/>
      <dgm:spPr/>
      <dgm:t>
        <a:bodyPr/>
        <a:lstStyle/>
        <a:p>
          <a:pPr rtl="1"/>
          <a:endParaRPr lang="ar-JO"/>
        </a:p>
      </dgm:t>
    </dgm:pt>
    <dgm:pt modelId="{BED60BB2-CEDA-45CC-8E9C-4D154251B87D}">
      <dgm:prSet phldrT="[Text]"/>
      <dgm:spPr/>
      <dgm:t>
        <a:bodyPr/>
        <a:lstStyle/>
        <a:p>
          <a:pPr rtl="1"/>
          <a:r>
            <a:rPr lang="ar-JO" b="1" dirty="0" smtClean="0">
              <a:solidFill>
                <a:schemeClr val="bg1"/>
              </a:solidFill>
              <a:effectLst>
                <a:outerShdw blurRad="38100" dist="38100" dir="2700000" algn="tl">
                  <a:srgbClr val="000000">
                    <a:alpha val="43137"/>
                  </a:srgbClr>
                </a:outerShdw>
              </a:effectLst>
            </a:rPr>
            <a:t>الحقيقة القضائية</a:t>
          </a:r>
          <a:endParaRPr lang="ar-JO" b="1" dirty="0">
            <a:solidFill>
              <a:schemeClr val="bg1"/>
            </a:solidFill>
            <a:effectLst>
              <a:outerShdw blurRad="38100" dist="38100" dir="2700000" algn="tl">
                <a:srgbClr val="000000">
                  <a:alpha val="43137"/>
                </a:srgbClr>
              </a:outerShdw>
            </a:effectLst>
          </a:endParaRPr>
        </a:p>
      </dgm:t>
    </dgm:pt>
    <dgm:pt modelId="{8A72B637-9ED3-4460-A08A-67F75ED286A5}" type="parTrans" cxnId="{77EEDFD1-CD85-4732-BBA9-C9D77C9F4E86}">
      <dgm:prSet/>
      <dgm:spPr/>
      <dgm:t>
        <a:bodyPr/>
        <a:lstStyle/>
        <a:p>
          <a:pPr rtl="1"/>
          <a:endParaRPr lang="ar-JO"/>
        </a:p>
      </dgm:t>
    </dgm:pt>
    <dgm:pt modelId="{586A160E-3C22-4184-9022-71A0266CB10D}" type="sibTrans" cxnId="{77EEDFD1-CD85-4732-BBA9-C9D77C9F4E86}">
      <dgm:prSet/>
      <dgm:spPr/>
      <dgm:t>
        <a:bodyPr/>
        <a:lstStyle/>
        <a:p>
          <a:pPr rtl="1"/>
          <a:endParaRPr lang="ar-JO"/>
        </a:p>
      </dgm:t>
    </dgm:pt>
    <dgm:pt modelId="{C4B13C1E-712E-4B11-8720-29CFA2A26271}" type="pres">
      <dgm:prSet presAssocID="{3FB35A39-9DC1-46B7-9227-A04B5D0D0E72}" presName="compositeShape" presStyleCnt="0">
        <dgm:presLayoutVars>
          <dgm:chMax val="2"/>
          <dgm:dir/>
          <dgm:resizeHandles val="exact"/>
        </dgm:presLayoutVars>
      </dgm:prSet>
      <dgm:spPr/>
      <dgm:t>
        <a:bodyPr/>
        <a:lstStyle/>
        <a:p>
          <a:pPr rtl="1"/>
          <a:endParaRPr lang="ar-JO"/>
        </a:p>
      </dgm:t>
    </dgm:pt>
    <dgm:pt modelId="{670BFA94-FD7A-4D6B-A68F-69EFF30B9065}" type="pres">
      <dgm:prSet presAssocID="{3FB35A39-9DC1-46B7-9227-A04B5D0D0E72}" presName="divider" presStyleLbl="fgShp" presStyleIdx="0" presStyleCnt="1"/>
      <dgm:spPr/>
      <dgm:t>
        <a:bodyPr/>
        <a:lstStyle/>
        <a:p>
          <a:pPr rtl="1"/>
          <a:endParaRPr lang="ar-JO"/>
        </a:p>
      </dgm:t>
    </dgm:pt>
    <dgm:pt modelId="{F96A2FF3-F878-42D1-9D0D-AD37139D1869}" type="pres">
      <dgm:prSet presAssocID="{853C3108-27E9-48A1-BE9B-945E2CBE6925}" presName="downArrow" presStyleLbl="node1" presStyleIdx="0" presStyleCnt="2"/>
      <dgm:spPr/>
      <dgm:t>
        <a:bodyPr/>
        <a:lstStyle/>
        <a:p>
          <a:pPr rtl="1"/>
          <a:endParaRPr lang="ar-JO"/>
        </a:p>
      </dgm:t>
    </dgm:pt>
    <dgm:pt modelId="{7112300F-139F-4DED-92AE-CBBCDF5CE238}" type="pres">
      <dgm:prSet presAssocID="{853C3108-27E9-48A1-BE9B-945E2CBE6925}" presName="downArrowText" presStyleLbl="revTx" presStyleIdx="0" presStyleCnt="2">
        <dgm:presLayoutVars>
          <dgm:bulletEnabled val="1"/>
        </dgm:presLayoutVars>
      </dgm:prSet>
      <dgm:spPr/>
      <dgm:t>
        <a:bodyPr/>
        <a:lstStyle/>
        <a:p>
          <a:pPr rtl="1"/>
          <a:endParaRPr lang="ar-JO"/>
        </a:p>
      </dgm:t>
    </dgm:pt>
    <dgm:pt modelId="{71950D7C-3620-414B-A077-1F2DDD97EBEB}" type="pres">
      <dgm:prSet presAssocID="{BED60BB2-CEDA-45CC-8E9C-4D154251B87D}" presName="upArrow" presStyleLbl="node1" presStyleIdx="1" presStyleCnt="2"/>
      <dgm:spPr/>
      <dgm:t>
        <a:bodyPr/>
        <a:lstStyle/>
        <a:p>
          <a:pPr rtl="1"/>
          <a:endParaRPr lang="ar-JO"/>
        </a:p>
      </dgm:t>
    </dgm:pt>
    <dgm:pt modelId="{7F4565F4-0019-49A8-AFBB-6699BC999DB7}" type="pres">
      <dgm:prSet presAssocID="{BED60BB2-CEDA-45CC-8E9C-4D154251B87D}" presName="upArrowText" presStyleLbl="revTx" presStyleIdx="1" presStyleCnt="2">
        <dgm:presLayoutVars>
          <dgm:bulletEnabled val="1"/>
        </dgm:presLayoutVars>
      </dgm:prSet>
      <dgm:spPr/>
      <dgm:t>
        <a:bodyPr/>
        <a:lstStyle/>
        <a:p>
          <a:pPr rtl="1"/>
          <a:endParaRPr lang="ar-JO"/>
        </a:p>
      </dgm:t>
    </dgm:pt>
  </dgm:ptLst>
  <dgm:cxnLst>
    <dgm:cxn modelId="{B6098199-9037-440B-B86A-F359339ECD5B}" type="presOf" srcId="{BED60BB2-CEDA-45CC-8E9C-4D154251B87D}" destId="{7F4565F4-0019-49A8-AFBB-6699BC999DB7}" srcOrd="0" destOrd="0" presId="urn:microsoft.com/office/officeart/2005/8/layout/arrow3"/>
    <dgm:cxn modelId="{77EEDFD1-CD85-4732-BBA9-C9D77C9F4E86}" srcId="{3FB35A39-9DC1-46B7-9227-A04B5D0D0E72}" destId="{BED60BB2-CEDA-45CC-8E9C-4D154251B87D}" srcOrd="1" destOrd="0" parTransId="{8A72B637-9ED3-4460-A08A-67F75ED286A5}" sibTransId="{586A160E-3C22-4184-9022-71A0266CB10D}"/>
    <dgm:cxn modelId="{35E4E9C1-4024-4FC1-9FC7-38C6348F79BD}" srcId="{3FB35A39-9DC1-46B7-9227-A04B5D0D0E72}" destId="{853C3108-27E9-48A1-BE9B-945E2CBE6925}" srcOrd="0" destOrd="0" parTransId="{C281B367-972F-4A7A-9E1E-628C7AC7CD28}" sibTransId="{6993F4BA-1BCE-4A88-B5D3-F3030DDF303F}"/>
    <dgm:cxn modelId="{52382DEE-4812-4843-B2D6-4D360F61AA05}" type="presOf" srcId="{853C3108-27E9-48A1-BE9B-945E2CBE6925}" destId="{7112300F-139F-4DED-92AE-CBBCDF5CE238}" srcOrd="0" destOrd="0" presId="urn:microsoft.com/office/officeart/2005/8/layout/arrow3"/>
    <dgm:cxn modelId="{13B39AB5-7AC5-49DF-9808-0DC78D142B99}" type="presOf" srcId="{3FB35A39-9DC1-46B7-9227-A04B5D0D0E72}" destId="{C4B13C1E-712E-4B11-8720-29CFA2A26271}" srcOrd="0" destOrd="0" presId="urn:microsoft.com/office/officeart/2005/8/layout/arrow3"/>
    <dgm:cxn modelId="{81FC990F-CDDB-48B5-9824-346529E35430}" type="presParOf" srcId="{C4B13C1E-712E-4B11-8720-29CFA2A26271}" destId="{670BFA94-FD7A-4D6B-A68F-69EFF30B9065}" srcOrd="0" destOrd="0" presId="urn:microsoft.com/office/officeart/2005/8/layout/arrow3"/>
    <dgm:cxn modelId="{8E2A1EFF-BFE5-4B8A-BC36-9F5C32C6B0E2}" type="presParOf" srcId="{C4B13C1E-712E-4B11-8720-29CFA2A26271}" destId="{F96A2FF3-F878-42D1-9D0D-AD37139D1869}" srcOrd="1" destOrd="0" presId="urn:microsoft.com/office/officeart/2005/8/layout/arrow3"/>
    <dgm:cxn modelId="{8A6668A5-4B2B-4B37-8F90-50A9D5F41D7C}" type="presParOf" srcId="{C4B13C1E-712E-4B11-8720-29CFA2A26271}" destId="{7112300F-139F-4DED-92AE-CBBCDF5CE238}" srcOrd="2" destOrd="0" presId="urn:microsoft.com/office/officeart/2005/8/layout/arrow3"/>
    <dgm:cxn modelId="{DA127580-0AC6-41EF-BCCF-49EF19380846}" type="presParOf" srcId="{C4B13C1E-712E-4B11-8720-29CFA2A26271}" destId="{71950D7C-3620-414B-A077-1F2DDD97EBEB}" srcOrd="3" destOrd="0" presId="urn:microsoft.com/office/officeart/2005/8/layout/arrow3"/>
    <dgm:cxn modelId="{359D57BE-D68F-4F2B-8628-FB441E1A893F}" type="presParOf" srcId="{C4B13C1E-712E-4B11-8720-29CFA2A26271}" destId="{7F4565F4-0019-49A8-AFBB-6699BC999DB7}"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A1DBEC-FC8D-4602-8FEA-6B4B99E9BD8B}" type="doc">
      <dgm:prSet loTypeId="urn:microsoft.com/office/officeart/2005/8/layout/vList3" loCatId="list" qsTypeId="urn:microsoft.com/office/officeart/2005/8/quickstyle/3d1" qsCatId="3D" csTypeId="urn:microsoft.com/office/officeart/2005/8/colors/colorful2" csCatId="colorful" phldr="1"/>
      <dgm:spPr/>
    </dgm:pt>
    <dgm:pt modelId="{E9F6C606-7E1F-417C-890D-74567EAB0263}">
      <dgm:prSet phldrT="[Text]"/>
      <dgm:spPr/>
      <dgm:t>
        <a:bodyPr/>
        <a:lstStyle/>
        <a:p>
          <a:pPr rtl="1"/>
          <a:r>
            <a:rPr lang="ar-JO" b="1" smtClean="0">
              <a:effectLst>
                <a:outerShdw blurRad="38100" dist="38100" dir="2700000" algn="tl">
                  <a:srgbClr val="000000">
                    <a:alpha val="43137"/>
                  </a:srgbClr>
                </a:outerShdw>
              </a:effectLst>
            </a:rPr>
            <a:t>نظام الإثبات الحر (المطلق) .</a:t>
          </a:r>
          <a:endParaRPr lang="ar-JO" dirty="0"/>
        </a:p>
      </dgm:t>
    </dgm:pt>
    <dgm:pt modelId="{47D1EFB8-E5A8-40E4-A7AC-0323A35BFE50}" type="parTrans" cxnId="{3F2B8B7B-6A0D-450D-A5D0-950A4A9E2AC5}">
      <dgm:prSet/>
      <dgm:spPr/>
      <dgm:t>
        <a:bodyPr/>
        <a:lstStyle/>
        <a:p>
          <a:pPr rtl="1"/>
          <a:endParaRPr lang="ar-JO">
            <a:solidFill>
              <a:schemeClr val="bg2"/>
            </a:solidFill>
          </a:endParaRPr>
        </a:p>
      </dgm:t>
    </dgm:pt>
    <dgm:pt modelId="{82DC6FB6-14C6-45CD-BCA3-1C43B778824F}" type="sibTrans" cxnId="{3F2B8B7B-6A0D-450D-A5D0-950A4A9E2AC5}">
      <dgm:prSet/>
      <dgm:spPr/>
      <dgm:t>
        <a:bodyPr/>
        <a:lstStyle/>
        <a:p>
          <a:pPr rtl="1"/>
          <a:endParaRPr lang="ar-JO">
            <a:solidFill>
              <a:schemeClr val="bg2"/>
            </a:solidFill>
          </a:endParaRPr>
        </a:p>
      </dgm:t>
    </dgm:pt>
    <dgm:pt modelId="{1EF3F4ED-7A4B-4EC3-A5C1-51BEB912A9E7}">
      <dgm:prSet phldrT="[Text]"/>
      <dgm:spPr/>
      <dgm:t>
        <a:bodyPr/>
        <a:lstStyle/>
        <a:p>
          <a:pPr rtl="1"/>
          <a:r>
            <a:rPr lang="ar-JO" b="1" smtClean="0">
              <a:effectLst>
                <a:outerShdw blurRad="38100" dist="38100" dir="2700000" algn="tl">
                  <a:srgbClr val="000000">
                    <a:alpha val="43137"/>
                  </a:srgbClr>
                </a:outerShdw>
              </a:effectLst>
            </a:rPr>
            <a:t>نظام الإثبات القانوني المقيد .</a:t>
          </a:r>
          <a:endParaRPr lang="ar-JO" dirty="0"/>
        </a:p>
      </dgm:t>
    </dgm:pt>
    <dgm:pt modelId="{7D93E140-68ED-4A29-AA2C-9264086D52D6}" type="parTrans" cxnId="{899A7CBB-697A-45CB-92BE-6C1DFEC06A7E}">
      <dgm:prSet/>
      <dgm:spPr/>
      <dgm:t>
        <a:bodyPr/>
        <a:lstStyle/>
        <a:p>
          <a:pPr rtl="1"/>
          <a:endParaRPr lang="ar-JO">
            <a:solidFill>
              <a:schemeClr val="bg2"/>
            </a:solidFill>
          </a:endParaRPr>
        </a:p>
      </dgm:t>
    </dgm:pt>
    <dgm:pt modelId="{0FB1EBAA-2A6C-42A9-B693-B3BEA0200DBC}" type="sibTrans" cxnId="{899A7CBB-697A-45CB-92BE-6C1DFEC06A7E}">
      <dgm:prSet/>
      <dgm:spPr/>
      <dgm:t>
        <a:bodyPr/>
        <a:lstStyle/>
        <a:p>
          <a:pPr rtl="1"/>
          <a:endParaRPr lang="ar-JO">
            <a:solidFill>
              <a:schemeClr val="bg2"/>
            </a:solidFill>
          </a:endParaRPr>
        </a:p>
      </dgm:t>
    </dgm:pt>
    <dgm:pt modelId="{E38680DE-3AFA-4A31-AAFC-619C4F57ED84}">
      <dgm:prSet phldrT="[Text]"/>
      <dgm:spPr/>
      <dgm:t>
        <a:bodyPr/>
        <a:lstStyle/>
        <a:p>
          <a:pPr rtl="1"/>
          <a:r>
            <a:rPr lang="ar-JO" b="1" smtClean="0">
              <a:effectLst>
                <a:outerShdw blurRad="38100" dist="38100" dir="2700000" algn="tl">
                  <a:srgbClr val="000000">
                    <a:alpha val="43137"/>
                  </a:srgbClr>
                </a:outerShdw>
              </a:effectLst>
            </a:rPr>
            <a:t>نظام الإثبات المختلط .</a:t>
          </a:r>
          <a:endParaRPr lang="ar-JO" dirty="0"/>
        </a:p>
      </dgm:t>
    </dgm:pt>
    <dgm:pt modelId="{7470E840-AE1E-4FBF-B626-EFC793873C56}" type="parTrans" cxnId="{F59D4254-D2E8-420A-B2ED-56D074113BDA}">
      <dgm:prSet/>
      <dgm:spPr/>
      <dgm:t>
        <a:bodyPr/>
        <a:lstStyle/>
        <a:p>
          <a:pPr rtl="1"/>
          <a:endParaRPr lang="ar-JO">
            <a:solidFill>
              <a:schemeClr val="bg2"/>
            </a:solidFill>
          </a:endParaRPr>
        </a:p>
      </dgm:t>
    </dgm:pt>
    <dgm:pt modelId="{FC4DA781-9BCA-4B54-9580-DF9580B648DB}" type="sibTrans" cxnId="{F59D4254-D2E8-420A-B2ED-56D074113BDA}">
      <dgm:prSet/>
      <dgm:spPr/>
      <dgm:t>
        <a:bodyPr/>
        <a:lstStyle/>
        <a:p>
          <a:pPr rtl="1"/>
          <a:endParaRPr lang="ar-JO">
            <a:solidFill>
              <a:schemeClr val="bg2"/>
            </a:solidFill>
          </a:endParaRPr>
        </a:p>
      </dgm:t>
    </dgm:pt>
    <dgm:pt modelId="{BE7DA3DC-9D2E-4DC8-8970-4824D2F6EDD5}" type="pres">
      <dgm:prSet presAssocID="{81A1DBEC-FC8D-4602-8FEA-6B4B99E9BD8B}" presName="linearFlow" presStyleCnt="0">
        <dgm:presLayoutVars>
          <dgm:dir val="rev"/>
          <dgm:resizeHandles val="exact"/>
        </dgm:presLayoutVars>
      </dgm:prSet>
      <dgm:spPr/>
    </dgm:pt>
    <dgm:pt modelId="{7A6B88EB-656E-4F9B-AF07-58707178B09C}" type="pres">
      <dgm:prSet presAssocID="{E9F6C606-7E1F-417C-890D-74567EAB0263}" presName="composite" presStyleCnt="0"/>
      <dgm:spPr/>
    </dgm:pt>
    <dgm:pt modelId="{1ECA8476-798E-4904-8FC3-E107CFE58A0E}" type="pres">
      <dgm:prSet presAssocID="{E9F6C606-7E1F-417C-890D-74567EAB0263}"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t>
        <a:bodyPr/>
        <a:lstStyle/>
        <a:p>
          <a:pPr rtl="1"/>
          <a:endParaRPr lang="ar-JO"/>
        </a:p>
      </dgm:t>
    </dgm:pt>
    <dgm:pt modelId="{822D5249-3E72-409B-B281-A77310286964}" type="pres">
      <dgm:prSet presAssocID="{E9F6C606-7E1F-417C-890D-74567EAB0263}" presName="txShp" presStyleLbl="node1" presStyleIdx="0" presStyleCnt="3">
        <dgm:presLayoutVars>
          <dgm:bulletEnabled val="1"/>
        </dgm:presLayoutVars>
      </dgm:prSet>
      <dgm:spPr/>
      <dgm:t>
        <a:bodyPr/>
        <a:lstStyle/>
        <a:p>
          <a:pPr rtl="1"/>
          <a:endParaRPr lang="ar-JO"/>
        </a:p>
      </dgm:t>
    </dgm:pt>
    <dgm:pt modelId="{89D0CCE3-68D0-4D20-B503-0F6AC301E15E}" type="pres">
      <dgm:prSet presAssocID="{82DC6FB6-14C6-45CD-BCA3-1C43B778824F}" presName="spacing" presStyleCnt="0"/>
      <dgm:spPr/>
    </dgm:pt>
    <dgm:pt modelId="{D88CA866-A32F-4BFE-9CC9-74B2671369E8}" type="pres">
      <dgm:prSet presAssocID="{1EF3F4ED-7A4B-4EC3-A5C1-51BEB912A9E7}" presName="composite" presStyleCnt="0"/>
      <dgm:spPr/>
    </dgm:pt>
    <dgm:pt modelId="{C71E96C7-477C-456B-9A27-58CDF2514A99}" type="pres">
      <dgm:prSet presAssocID="{1EF3F4ED-7A4B-4EC3-A5C1-51BEB912A9E7}" presName="imgShp" presStyleLbl="fgImgPlace1" presStyleIdx="1"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pt>
    <dgm:pt modelId="{F7E55935-EF7F-459D-B02F-2C335A59BAE6}" type="pres">
      <dgm:prSet presAssocID="{1EF3F4ED-7A4B-4EC3-A5C1-51BEB912A9E7}" presName="txShp" presStyleLbl="node1" presStyleIdx="1" presStyleCnt="3">
        <dgm:presLayoutVars>
          <dgm:bulletEnabled val="1"/>
        </dgm:presLayoutVars>
      </dgm:prSet>
      <dgm:spPr/>
      <dgm:t>
        <a:bodyPr/>
        <a:lstStyle/>
        <a:p>
          <a:pPr rtl="1"/>
          <a:endParaRPr lang="ar-JO"/>
        </a:p>
      </dgm:t>
    </dgm:pt>
    <dgm:pt modelId="{7126CD9F-BE8A-41D1-82CB-2662383E0BE6}" type="pres">
      <dgm:prSet presAssocID="{0FB1EBAA-2A6C-42A9-B693-B3BEA0200DBC}" presName="spacing" presStyleCnt="0"/>
      <dgm:spPr/>
    </dgm:pt>
    <dgm:pt modelId="{47671A44-D832-4C32-A737-1E60C8EFACDE}" type="pres">
      <dgm:prSet presAssocID="{E38680DE-3AFA-4A31-AAFC-619C4F57ED84}" presName="composite" presStyleCnt="0"/>
      <dgm:spPr/>
    </dgm:pt>
    <dgm:pt modelId="{9999ABCB-5D04-4186-BEA4-C1F637308608}" type="pres">
      <dgm:prSet presAssocID="{E38680DE-3AFA-4A31-AAFC-619C4F57ED84}" presName="imgShp" presStyleLbl="fgImgPlace1" presStyleIdx="2"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pt>
    <dgm:pt modelId="{608672C9-C826-4E4C-BF1B-71705AE2F444}" type="pres">
      <dgm:prSet presAssocID="{E38680DE-3AFA-4A31-AAFC-619C4F57ED84}" presName="txShp" presStyleLbl="node1" presStyleIdx="2" presStyleCnt="3">
        <dgm:presLayoutVars>
          <dgm:bulletEnabled val="1"/>
        </dgm:presLayoutVars>
      </dgm:prSet>
      <dgm:spPr/>
      <dgm:t>
        <a:bodyPr/>
        <a:lstStyle/>
        <a:p>
          <a:pPr rtl="1"/>
          <a:endParaRPr lang="ar-JO"/>
        </a:p>
      </dgm:t>
    </dgm:pt>
  </dgm:ptLst>
  <dgm:cxnLst>
    <dgm:cxn modelId="{F49F8DC3-5FC9-4217-8C3B-03E6202553C0}" type="presOf" srcId="{81A1DBEC-FC8D-4602-8FEA-6B4B99E9BD8B}" destId="{BE7DA3DC-9D2E-4DC8-8970-4824D2F6EDD5}" srcOrd="0" destOrd="0" presId="urn:microsoft.com/office/officeart/2005/8/layout/vList3"/>
    <dgm:cxn modelId="{899A7CBB-697A-45CB-92BE-6C1DFEC06A7E}" srcId="{81A1DBEC-FC8D-4602-8FEA-6B4B99E9BD8B}" destId="{1EF3F4ED-7A4B-4EC3-A5C1-51BEB912A9E7}" srcOrd="1" destOrd="0" parTransId="{7D93E140-68ED-4A29-AA2C-9264086D52D6}" sibTransId="{0FB1EBAA-2A6C-42A9-B693-B3BEA0200DBC}"/>
    <dgm:cxn modelId="{D843AE72-FEBA-401E-9B4B-77D2333C3AB3}" type="presOf" srcId="{1EF3F4ED-7A4B-4EC3-A5C1-51BEB912A9E7}" destId="{F7E55935-EF7F-459D-B02F-2C335A59BAE6}" srcOrd="0" destOrd="0" presId="urn:microsoft.com/office/officeart/2005/8/layout/vList3"/>
    <dgm:cxn modelId="{3F2B8B7B-6A0D-450D-A5D0-950A4A9E2AC5}" srcId="{81A1DBEC-FC8D-4602-8FEA-6B4B99E9BD8B}" destId="{E9F6C606-7E1F-417C-890D-74567EAB0263}" srcOrd="0" destOrd="0" parTransId="{47D1EFB8-E5A8-40E4-A7AC-0323A35BFE50}" sibTransId="{82DC6FB6-14C6-45CD-BCA3-1C43B778824F}"/>
    <dgm:cxn modelId="{4307D9C6-18DA-4E8E-8B60-25C090C8D02C}" type="presOf" srcId="{E38680DE-3AFA-4A31-AAFC-619C4F57ED84}" destId="{608672C9-C826-4E4C-BF1B-71705AE2F444}" srcOrd="0" destOrd="0" presId="urn:microsoft.com/office/officeart/2005/8/layout/vList3"/>
    <dgm:cxn modelId="{BDEBEF61-044A-42BA-9F0A-075DFB3E886E}" type="presOf" srcId="{E9F6C606-7E1F-417C-890D-74567EAB0263}" destId="{822D5249-3E72-409B-B281-A77310286964}" srcOrd="0" destOrd="0" presId="urn:microsoft.com/office/officeart/2005/8/layout/vList3"/>
    <dgm:cxn modelId="{F59D4254-D2E8-420A-B2ED-56D074113BDA}" srcId="{81A1DBEC-FC8D-4602-8FEA-6B4B99E9BD8B}" destId="{E38680DE-3AFA-4A31-AAFC-619C4F57ED84}" srcOrd="2" destOrd="0" parTransId="{7470E840-AE1E-4FBF-B626-EFC793873C56}" sibTransId="{FC4DA781-9BCA-4B54-9580-DF9580B648DB}"/>
    <dgm:cxn modelId="{92FE4521-A0F2-45AA-A821-CF62FEFE4034}" type="presParOf" srcId="{BE7DA3DC-9D2E-4DC8-8970-4824D2F6EDD5}" destId="{7A6B88EB-656E-4F9B-AF07-58707178B09C}" srcOrd="0" destOrd="0" presId="urn:microsoft.com/office/officeart/2005/8/layout/vList3"/>
    <dgm:cxn modelId="{9458DB2D-B034-43E1-8ED3-E0346DD2D3AC}" type="presParOf" srcId="{7A6B88EB-656E-4F9B-AF07-58707178B09C}" destId="{1ECA8476-798E-4904-8FC3-E107CFE58A0E}" srcOrd="0" destOrd="0" presId="urn:microsoft.com/office/officeart/2005/8/layout/vList3"/>
    <dgm:cxn modelId="{288190EB-6F72-4E27-87CF-BCD2B984DDA3}" type="presParOf" srcId="{7A6B88EB-656E-4F9B-AF07-58707178B09C}" destId="{822D5249-3E72-409B-B281-A77310286964}" srcOrd="1" destOrd="0" presId="urn:microsoft.com/office/officeart/2005/8/layout/vList3"/>
    <dgm:cxn modelId="{A7F25330-7E17-4B22-8D06-55E81EAD8FA9}" type="presParOf" srcId="{BE7DA3DC-9D2E-4DC8-8970-4824D2F6EDD5}" destId="{89D0CCE3-68D0-4D20-B503-0F6AC301E15E}" srcOrd="1" destOrd="0" presId="urn:microsoft.com/office/officeart/2005/8/layout/vList3"/>
    <dgm:cxn modelId="{D259063D-9D3D-4504-B07B-4075FC9FEA18}" type="presParOf" srcId="{BE7DA3DC-9D2E-4DC8-8970-4824D2F6EDD5}" destId="{D88CA866-A32F-4BFE-9CC9-74B2671369E8}" srcOrd="2" destOrd="0" presId="urn:microsoft.com/office/officeart/2005/8/layout/vList3"/>
    <dgm:cxn modelId="{FE298DA2-E55F-4177-A809-D0022609DD96}" type="presParOf" srcId="{D88CA866-A32F-4BFE-9CC9-74B2671369E8}" destId="{C71E96C7-477C-456B-9A27-58CDF2514A99}" srcOrd="0" destOrd="0" presId="urn:microsoft.com/office/officeart/2005/8/layout/vList3"/>
    <dgm:cxn modelId="{DD5B5E12-249A-4A49-A4DF-7B7C54980E9F}" type="presParOf" srcId="{D88CA866-A32F-4BFE-9CC9-74B2671369E8}" destId="{F7E55935-EF7F-459D-B02F-2C335A59BAE6}" srcOrd="1" destOrd="0" presId="urn:microsoft.com/office/officeart/2005/8/layout/vList3"/>
    <dgm:cxn modelId="{8DDBFA1D-88B0-41B3-AA6A-E31DAB5EF530}" type="presParOf" srcId="{BE7DA3DC-9D2E-4DC8-8970-4824D2F6EDD5}" destId="{7126CD9F-BE8A-41D1-82CB-2662383E0BE6}" srcOrd="3" destOrd="0" presId="urn:microsoft.com/office/officeart/2005/8/layout/vList3"/>
    <dgm:cxn modelId="{31259EF9-1FEF-49A1-98B0-0D177832790B}" type="presParOf" srcId="{BE7DA3DC-9D2E-4DC8-8970-4824D2F6EDD5}" destId="{47671A44-D832-4C32-A737-1E60C8EFACDE}" srcOrd="4" destOrd="0" presId="urn:microsoft.com/office/officeart/2005/8/layout/vList3"/>
    <dgm:cxn modelId="{A82EF486-0FB3-48A5-9CAB-83A9E9EEF6A4}" type="presParOf" srcId="{47671A44-D832-4C32-A737-1E60C8EFACDE}" destId="{9999ABCB-5D04-4186-BEA4-C1F637308608}" srcOrd="0" destOrd="0" presId="urn:microsoft.com/office/officeart/2005/8/layout/vList3"/>
    <dgm:cxn modelId="{0805E051-55AF-4E72-B03A-A9C1FD00A502}" type="presParOf" srcId="{47671A44-D832-4C32-A737-1E60C8EFACDE}" destId="{608672C9-C826-4E4C-BF1B-71705AE2F444}"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BC7D79-A1CD-4DDD-8C05-B6011571D1ED}" type="doc">
      <dgm:prSet loTypeId="urn:microsoft.com/office/officeart/2005/8/layout/arrow1" loCatId="relationship" qsTypeId="urn:microsoft.com/office/officeart/2005/8/quickstyle/3d2" qsCatId="3D" csTypeId="urn:microsoft.com/office/officeart/2005/8/colors/colorful2" csCatId="colorful" phldr="1"/>
      <dgm:spPr/>
      <dgm:t>
        <a:bodyPr/>
        <a:lstStyle/>
        <a:p>
          <a:pPr rtl="1"/>
          <a:endParaRPr lang="ar-JO"/>
        </a:p>
      </dgm:t>
    </dgm:pt>
    <dgm:pt modelId="{1C0D9D2C-8B23-41F6-A9F1-A7D2DE885A19}">
      <dgm:prSet phldrT="[Text]"/>
      <dgm:spPr/>
      <dgm:t>
        <a:bodyPr/>
        <a:lstStyle/>
        <a:p>
          <a:pPr rtl="1"/>
          <a:r>
            <a:rPr lang="ar-JO" b="1" smtClean="0">
              <a:effectLst>
                <a:outerShdw blurRad="38100" dist="38100" dir="2700000" algn="tl">
                  <a:srgbClr val="000000">
                    <a:alpha val="43137"/>
                  </a:srgbClr>
                </a:outerShdw>
              </a:effectLst>
            </a:rPr>
            <a:t>الحقيقة الواقعية</a:t>
          </a:r>
          <a:endParaRPr lang="ar-JO" b="1" dirty="0">
            <a:effectLst>
              <a:outerShdw blurRad="38100" dist="38100" dir="2700000" algn="tl">
                <a:srgbClr val="000000">
                  <a:alpha val="43137"/>
                </a:srgbClr>
              </a:outerShdw>
            </a:effectLst>
          </a:endParaRPr>
        </a:p>
      </dgm:t>
    </dgm:pt>
    <dgm:pt modelId="{E94DB7FF-DE0C-41C6-9850-506C915806F7}" type="parTrans" cxnId="{1223B27F-227A-4E1F-A671-7F60824986C5}">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C345E6F1-F645-4A02-85AD-DBD709B92283}" type="sibTrans" cxnId="{1223B27F-227A-4E1F-A671-7F60824986C5}">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04971156-CD56-486D-B420-7938693741A4}">
      <dgm:prSet phldrT="[Text]"/>
      <dgm:spPr/>
      <dgm:t>
        <a:bodyPr/>
        <a:lstStyle/>
        <a:p>
          <a:pPr rtl="1"/>
          <a:r>
            <a:rPr lang="ar-JO" b="1" smtClean="0">
              <a:effectLst>
                <a:outerShdw blurRad="38100" dist="38100" dir="2700000" algn="tl">
                  <a:srgbClr val="000000">
                    <a:alpha val="43137"/>
                  </a:srgbClr>
                </a:outerShdw>
              </a:effectLst>
            </a:rPr>
            <a:t>الحقيقة القضائية</a:t>
          </a:r>
          <a:endParaRPr lang="ar-JO" b="1" dirty="0">
            <a:effectLst>
              <a:outerShdw blurRad="38100" dist="38100" dir="2700000" algn="tl">
                <a:srgbClr val="000000">
                  <a:alpha val="43137"/>
                </a:srgbClr>
              </a:outerShdw>
            </a:effectLst>
          </a:endParaRPr>
        </a:p>
      </dgm:t>
    </dgm:pt>
    <dgm:pt modelId="{2AC05097-2586-422E-A980-A9D2ACC183CC}" type="parTrans" cxnId="{9ED827FB-966F-47F7-8096-2D204C264E14}">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D573262C-C3E9-47DF-BAF0-58AD282F751C}" type="sibTrans" cxnId="{9ED827FB-966F-47F7-8096-2D204C264E14}">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5E03EBA3-D5A6-41BF-AB3F-5B028E37346D}" type="pres">
      <dgm:prSet presAssocID="{30BC7D79-A1CD-4DDD-8C05-B6011571D1ED}" presName="cycle" presStyleCnt="0">
        <dgm:presLayoutVars>
          <dgm:dir/>
          <dgm:resizeHandles val="exact"/>
        </dgm:presLayoutVars>
      </dgm:prSet>
      <dgm:spPr/>
      <dgm:t>
        <a:bodyPr/>
        <a:lstStyle/>
        <a:p>
          <a:pPr rtl="1"/>
          <a:endParaRPr lang="ar-JO"/>
        </a:p>
      </dgm:t>
    </dgm:pt>
    <dgm:pt modelId="{BBAC9C7D-10AE-4684-89D2-32C28A171E72}" type="pres">
      <dgm:prSet presAssocID="{1C0D9D2C-8B23-41F6-A9F1-A7D2DE885A19}" presName="arrow" presStyleLbl="node1" presStyleIdx="0" presStyleCnt="2" custScaleX="98832" custScaleY="100598">
        <dgm:presLayoutVars>
          <dgm:bulletEnabled val="1"/>
        </dgm:presLayoutVars>
      </dgm:prSet>
      <dgm:spPr/>
      <dgm:t>
        <a:bodyPr/>
        <a:lstStyle/>
        <a:p>
          <a:pPr rtl="1"/>
          <a:endParaRPr lang="ar-JO"/>
        </a:p>
      </dgm:t>
    </dgm:pt>
    <dgm:pt modelId="{0F407273-8563-4BB1-B138-CB2D76FF90D7}" type="pres">
      <dgm:prSet presAssocID="{04971156-CD56-486D-B420-7938693741A4}" presName="arrow" presStyleLbl="node1" presStyleIdx="1" presStyleCnt="2" custScaleX="100286" custScaleY="100437">
        <dgm:presLayoutVars>
          <dgm:bulletEnabled val="1"/>
        </dgm:presLayoutVars>
      </dgm:prSet>
      <dgm:spPr/>
      <dgm:t>
        <a:bodyPr/>
        <a:lstStyle/>
        <a:p>
          <a:pPr rtl="1"/>
          <a:endParaRPr lang="ar-JO"/>
        </a:p>
      </dgm:t>
    </dgm:pt>
  </dgm:ptLst>
  <dgm:cxnLst>
    <dgm:cxn modelId="{6D055DF5-2D0D-4276-BD0C-E9349C425566}" type="presOf" srcId="{30BC7D79-A1CD-4DDD-8C05-B6011571D1ED}" destId="{5E03EBA3-D5A6-41BF-AB3F-5B028E37346D}" srcOrd="0" destOrd="0" presId="urn:microsoft.com/office/officeart/2005/8/layout/arrow1"/>
    <dgm:cxn modelId="{1223B27F-227A-4E1F-A671-7F60824986C5}" srcId="{30BC7D79-A1CD-4DDD-8C05-B6011571D1ED}" destId="{1C0D9D2C-8B23-41F6-A9F1-A7D2DE885A19}" srcOrd="0" destOrd="0" parTransId="{E94DB7FF-DE0C-41C6-9850-506C915806F7}" sibTransId="{C345E6F1-F645-4A02-85AD-DBD709B92283}"/>
    <dgm:cxn modelId="{9ED827FB-966F-47F7-8096-2D204C264E14}" srcId="{30BC7D79-A1CD-4DDD-8C05-B6011571D1ED}" destId="{04971156-CD56-486D-B420-7938693741A4}" srcOrd="1" destOrd="0" parTransId="{2AC05097-2586-422E-A980-A9D2ACC183CC}" sibTransId="{D573262C-C3E9-47DF-BAF0-58AD282F751C}"/>
    <dgm:cxn modelId="{27A37BFD-BB7D-42ED-AC07-017E20F5F5E4}" type="presOf" srcId="{04971156-CD56-486D-B420-7938693741A4}" destId="{0F407273-8563-4BB1-B138-CB2D76FF90D7}" srcOrd="0" destOrd="0" presId="urn:microsoft.com/office/officeart/2005/8/layout/arrow1"/>
    <dgm:cxn modelId="{A49E90FC-E1B5-4508-880A-1F48B5E8E7A3}" type="presOf" srcId="{1C0D9D2C-8B23-41F6-A9F1-A7D2DE885A19}" destId="{BBAC9C7D-10AE-4684-89D2-32C28A171E72}" srcOrd="0" destOrd="0" presId="urn:microsoft.com/office/officeart/2005/8/layout/arrow1"/>
    <dgm:cxn modelId="{3A739937-7B45-41CA-95F6-DB946C2AFEA9}" type="presParOf" srcId="{5E03EBA3-D5A6-41BF-AB3F-5B028E37346D}" destId="{BBAC9C7D-10AE-4684-89D2-32C28A171E72}" srcOrd="0" destOrd="0" presId="urn:microsoft.com/office/officeart/2005/8/layout/arrow1"/>
    <dgm:cxn modelId="{E5130D3B-AFC1-4357-92B1-2FC2945DCA59}" type="presParOf" srcId="{5E03EBA3-D5A6-41BF-AB3F-5B028E37346D}" destId="{0F407273-8563-4BB1-B138-CB2D76FF90D7}"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8907D1-B750-417F-BFAF-93E34FA95FB5}">
      <dsp:nvSpPr>
        <dsp:cNvPr id="0" name=""/>
        <dsp:cNvSpPr/>
      </dsp:nvSpPr>
      <dsp:spPr>
        <a:xfrm>
          <a:off x="133672" y="128739"/>
          <a:ext cx="7047486" cy="719904"/>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35560" rIns="53340" bIns="35560" numCol="1" spcCol="1270" anchor="ctr" anchorCtr="0">
          <a:noAutofit/>
        </a:bodyPr>
        <a:lstStyle/>
        <a:p>
          <a:pPr lvl="0" algn="just" defTabSz="1244600" rtl="1">
            <a:lnSpc>
              <a:spcPct val="90000"/>
            </a:lnSpc>
            <a:spcBef>
              <a:spcPct val="0"/>
            </a:spcBef>
            <a:spcAft>
              <a:spcPct val="35000"/>
            </a:spcAft>
          </a:pPr>
          <a:r>
            <a:rPr lang="ar-JO" sz="2800" b="1" kern="1200" smtClean="0">
              <a:effectLst>
                <a:outerShdw blurRad="38100" dist="38100" dir="2700000" algn="tl">
                  <a:srgbClr val="000000">
                    <a:alpha val="43137"/>
                  </a:srgbClr>
                </a:outerShdw>
              </a:effectLst>
            </a:rPr>
            <a:t>ادلة الاثبات وفق نص المادة 72 من القانون المدني الاردني </a:t>
          </a:r>
          <a:endParaRPr lang="ar-JO" sz="2800" b="1" kern="1200" dirty="0">
            <a:effectLst>
              <a:outerShdw blurRad="38100" dist="38100" dir="2700000" algn="tl">
                <a:srgbClr val="000000">
                  <a:alpha val="43137"/>
                </a:srgbClr>
              </a:outerShdw>
            </a:effectLst>
          </a:endParaRPr>
        </a:p>
      </dsp:txBody>
      <dsp:txXfrm>
        <a:off x="154757" y="149824"/>
        <a:ext cx="7005316" cy="677734"/>
      </dsp:txXfrm>
    </dsp:sp>
    <dsp:sp modelId="{51D29D97-1CE8-4613-B30F-39C296DB8F07}">
      <dsp:nvSpPr>
        <dsp:cNvPr id="0" name=""/>
        <dsp:cNvSpPr/>
      </dsp:nvSpPr>
      <dsp:spPr>
        <a:xfrm>
          <a:off x="5743268" y="848643"/>
          <a:ext cx="733141" cy="1167490"/>
        </a:xfrm>
        <a:custGeom>
          <a:avLst/>
          <a:gdLst/>
          <a:ahLst/>
          <a:cxnLst/>
          <a:rect l="0" t="0" r="0" b="0"/>
          <a:pathLst>
            <a:path>
              <a:moveTo>
                <a:pt x="733141" y="0"/>
              </a:moveTo>
              <a:lnTo>
                <a:pt x="733141" y="1167490"/>
              </a:lnTo>
              <a:lnTo>
                <a:pt x="0" y="1167490"/>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9E67C8B-7604-4558-81E4-BAABE2B60281}">
      <dsp:nvSpPr>
        <dsp:cNvPr id="0" name=""/>
        <dsp:cNvSpPr/>
      </dsp:nvSpPr>
      <dsp:spPr>
        <a:xfrm>
          <a:off x="3744411" y="1656181"/>
          <a:ext cx="1998856" cy="71990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68580" tIns="45720" rIns="68580" bIns="45720" numCol="1" spcCol="1270" anchor="ctr" anchorCtr="0">
          <a:noAutofit/>
        </a:bodyPr>
        <a:lstStyle/>
        <a:p>
          <a:pPr lvl="0" algn="ctr" defTabSz="1600200" rtl="1">
            <a:lnSpc>
              <a:spcPct val="90000"/>
            </a:lnSpc>
            <a:spcBef>
              <a:spcPct val="0"/>
            </a:spcBef>
            <a:spcAft>
              <a:spcPct val="35000"/>
            </a:spcAft>
          </a:pPr>
          <a:r>
            <a:rPr lang="ar-JO" sz="3600" kern="1200" smtClean="0">
              <a:effectLst>
                <a:outerShdw blurRad="38100" dist="38100" dir="2700000" algn="tl">
                  <a:srgbClr val="000000">
                    <a:alpha val="43137"/>
                  </a:srgbClr>
                </a:outerShdw>
              </a:effectLst>
            </a:rPr>
            <a:t>الكتابة</a:t>
          </a:r>
          <a:endParaRPr lang="ar-JO" sz="3600" kern="1200" dirty="0">
            <a:effectLst>
              <a:outerShdw blurRad="38100" dist="38100" dir="2700000" algn="tl">
                <a:srgbClr val="000000">
                  <a:alpha val="43137"/>
                </a:srgbClr>
              </a:outerShdw>
            </a:effectLst>
          </a:endParaRPr>
        </a:p>
      </dsp:txBody>
      <dsp:txXfrm>
        <a:off x="3765496" y="1677266"/>
        <a:ext cx="1956686" cy="677734"/>
      </dsp:txXfrm>
    </dsp:sp>
    <dsp:sp modelId="{EAE209A8-4B56-4418-B850-D3A562A14762}">
      <dsp:nvSpPr>
        <dsp:cNvPr id="0" name=""/>
        <dsp:cNvSpPr/>
      </dsp:nvSpPr>
      <dsp:spPr>
        <a:xfrm>
          <a:off x="5749016" y="848643"/>
          <a:ext cx="727393" cy="2175607"/>
        </a:xfrm>
        <a:custGeom>
          <a:avLst/>
          <a:gdLst/>
          <a:ahLst/>
          <a:cxnLst/>
          <a:rect l="0" t="0" r="0" b="0"/>
          <a:pathLst>
            <a:path>
              <a:moveTo>
                <a:pt x="727393" y="0"/>
              </a:moveTo>
              <a:lnTo>
                <a:pt x="727393" y="2175607"/>
              </a:lnTo>
              <a:lnTo>
                <a:pt x="0" y="2175607"/>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5B7D946-5AA4-4ADD-962F-D0A465C8DF8F}">
      <dsp:nvSpPr>
        <dsp:cNvPr id="0" name=""/>
        <dsp:cNvSpPr/>
      </dsp:nvSpPr>
      <dsp:spPr>
        <a:xfrm>
          <a:off x="3744411" y="2664299"/>
          <a:ext cx="2004604" cy="719904"/>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68580" tIns="45720" rIns="68580" bIns="45720" numCol="1" spcCol="1270" anchor="ctr" anchorCtr="0">
          <a:noAutofit/>
        </a:bodyPr>
        <a:lstStyle/>
        <a:p>
          <a:pPr lvl="0" algn="ctr" defTabSz="1600200" rtl="1">
            <a:lnSpc>
              <a:spcPct val="90000"/>
            </a:lnSpc>
            <a:spcBef>
              <a:spcPct val="0"/>
            </a:spcBef>
            <a:spcAft>
              <a:spcPct val="35000"/>
            </a:spcAft>
          </a:pPr>
          <a:r>
            <a:rPr lang="ar-JO" sz="3600" kern="1200" smtClean="0">
              <a:effectLst>
                <a:outerShdw blurRad="38100" dist="38100" dir="2700000" algn="tl">
                  <a:srgbClr val="000000">
                    <a:alpha val="43137"/>
                  </a:srgbClr>
                </a:outerShdw>
              </a:effectLst>
            </a:rPr>
            <a:t>الشهادة </a:t>
          </a:r>
          <a:endParaRPr lang="ar-JO" sz="3600" kern="1200" dirty="0">
            <a:effectLst>
              <a:outerShdw blurRad="38100" dist="38100" dir="2700000" algn="tl">
                <a:srgbClr val="000000">
                  <a:alpha val="43137"/>
                </a:srgbClr>
              </a:outerShdw>
            </a:effectLst>
          </a:endParaRPr>
        </a:p>
      </dsp:txBody>
      <dsp:txXfrm>
        <a:off x="3765496" y="2685384"/>
        <a:ext cx="1962434" cy="677734"/>
      </dsp:txXfrm>
    </dsp:sp>
    <dsp:sp modelId="{80D7411E-D4AF-4522-8BC7-EF0D5408755D}">
      <dsp:nvSpPr>
        <dsp:cNvPr id="0" name=""/>
        <dsp:cNvSpPr/>
      </dsp:nvSpPr>
      <dsp:spPr>
        <a:xfrm>
          <a:off x="5772571" y="848643"/>
          <a:ext cx="703838" cy="3111706"/>
        </a:xfrm>
        <a:custGeom>
          <a:avLst/>
          <a:gdLst/>
          <a:ahLst/>
          <a:cxnLst/>
          <a:rect l="0" t="0" r="0" b="0"/>
          <a:pathLst>
            <a:path>
              <a:moveTo>
                <a:pt x="703838" y="0"/>
              </a:moveTo>
              <a:lnTo>
                <a:pt x="703838" y="3111706"/>
              </a:lnTo>
              <a:lnTo>
                <a:pt x="0" y="3111706"/>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A87C917-8756-41BB-95CF-137893B1AE24}">
      <dsp:nvSpPr>
        <dsp:cNvPr id="0" name=""/>
        <dsp:cNvSpPr/>
      </dsp:nvSpPr>
      <dsp:spPr>
        <a:xfrm>
          <a:off x="3744411" y="3600397"/>
          <a:ext cx="2028159" cy="71990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JO" sz="2400" kern="1200" smtClean="0">
              <a:effectLst>
                <a:outerShdw blurRad="38100" dist="38100" dir="2700000" algn="tl">
                  <a:srgbClr val="000000">
                    <a:alpha val="43137"/>
                  </a:srgbClr>
                </a:outerShdw>
              </a:effectLst>
            </a:rPr>
            <a:t>المعاينة والخبرة .</a:t>
          </a:r>
        </a:p>
        <a:p>
          <a:pPr lvl="0" algn="ctr" defTabSz="1155700" rtl="1">
            <a:lnSpc>
              <a:spcPct val="90000"/>
            </a:lnSpc>
            <a:spcBef>
              <a:spcPct val="0"/>
            </a:spcBef>
            <a:spcAft>
              <a:spcPct val="35000"/>
            </a:spcAft>
          </a:pPr>
          <a:endParaRPr lang="ar-JO" sz="2200" kern="1200" dirty="0">
            <a:effectLst>
              <a:outerShdw blurRad="38100" dist="38100" dir="2700000" algn="tl">
                <a:srgbClr val="000000">
                  <a:alpha val="43137"/>
                </a:srgbClr>
              </a:outerShdw>
            </a:effectLst>
          </a:endParaRPr>
        </a:p>
      </dsp:txBody>
      <dsp:txXfrm>
        <a:off x="3765496" y="3621482"/>
        <a:ext cx="1985989" cy="677734"/>
      </dsp:txXfrm>
    </dsp:sp>
    <dsp:sp modelId="{FF700F28-196F-4BE9-8B86-E67BD5FF77AD}">
      <dsp:nvSpPr>
        <dsp:cNvPr id="0" name=""/>
        <dsp:cNvSpPr/>
      </dsp:nvSpPr>
      <dsp:spPr>
        <a:xfrm>
          <a:off x="2814503" y="848643"/>
          <a:ext cx="3661907" cy="1743557"/>
        </a:xfrm>
        <a:custGeom>
          <a:avLst/>
          <a:gdLst/>
          <a:ahLst/>
          <a:cxnLst/>
          <a:rect l="0" t="0" r="0" b="0"/>
          <a:pathLst>
            <a:path>
              <a:moveTo>
                <a:pt x="3661907" y="0"/>
              </a:moveTo>
              <a:lnTo>
                <a:pt x="3661907" y="1743557"/>
              </a:lnTo>
              <a:lnTo>
                <a:pt x="0" y="1743557"/>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5931438-A5EF-47F8-9248-1DEB1D58FFF3}">
      <dsp:nvSpPr>
        <dsp:cNvPr id="0" name=""/>
        <dsp:cNvSpPr/>
      </dsp:nvSpPr>
      <dsp:spPr>
        <a:xfrm>
          <a:off x="792091" y="2232248"/>
          <a:ext cx="2022412" cy="71990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القرائن </a:t>
          </a:r>
          <a:endParaRPr lang="ar-JO" sz="4300" kern="1200" dirty="0">
            <a:effectLst>
              <a:outerShdw blurRad="38100" dist="38100" dir="2700000" algn="tl">
                <a:srgbClr val="000000">
                  <a:alpha val="43137"/>
                </a:srgbClr>
              </a:outerShdw>
            </a:effectLst>
          </a:endParaRPr>
        </a:p>
      </dsp:txBody>
      <dsp:txXfrm>
        <a:off x="813176" y="2253333"/>
        <a:ext cx="1980242" cy="677734"/>
      </dsp:txXfrm>
    </dsp:sp>
    <dsp:sp modelId="{2A5A19A6-DA72-4B2F-BF81-035FD111A5B9}">
      <dsp:nvSpPr>
        <dsp:cNvPr id="0" name=""/>
        <dsp:cNvSpPr/>
      </dsp:nvSpPr>
      <dsp:spPr>
        <a:xfrm>
          <a:off x="2794956" y="848643"/>
          <a:ext cx="3681454" cy="2679663"/>
        </a:xfrm>
        <a:custGeom>
          <a:avLst/>
          <a:gdLst/>
          <a:ahLst/>
          <a:cxnLst/>
          <a:rect l="0" t="0" r="0" b="0"/>
          <a:pathLst>
            <a:path>
              <a:moveTo>
                <a:pt x="3681454" y="0"/>
              </a:moveTo>
              <a:lnTo>
                <a:pt x="3681454" y="2679663"/>
              </a:lnTo>
              <a:lnTo>
                <a:pt x="0" y="2679663"/>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0179FD0-73D4-4D63-80CF-E5E6D646B937}">
      <dsp:nvSpPr>
        <dsp:cNvPr id="0" name=""/>
        <dsp:cNvSpPr/>
      </dsp:nvSpPr>
      <dsp:spPr>
        <a:xfrm>
          <a:off x="864092" y="3168354"/>
          <a:ext cx="1930863" cy="719904"/>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الاقرار</a:t>
          </a:r>
          <a:endParaRPr lang="ar-JO" sz="4300" kern="1200" dirty="0">
            <a:effectLst>
              <a:outerShdw blurRad="38100" dist="38100" dir="2700000" algn="tl">
                <a:srgbClr val="000000">
                  <a:alpha val="43137"/>
                </a:srgbClr>
              </a:outerShdw>
            </a:effectLst>
          </a:endParaRPr>
        </a:p>
      </dsp:txBody>
      <dsp:txXfrm>
        <a:off x="885177" y="3189439"/>
        <a:ext cx="1888693" cy="677734"/>
      </dsp:txXfrm>
    </dsp:sp>
    <dsp:sp modelId="{F441A514-2B2C-4604-A5E6-8D54F8BC418B}">
      <dsp:nvSpPr>
        <dsp:cNvPr id="0" name=""/>
        <dsp:cNvSpPr/>
      </dsp:nvSpPr>
      <dsp:spPr>
        <a:xfrm>
          <a:off x="2814503" y="848643"/>
          <a:ext cx="3661907" cy="3615315"/>
        </a:xfrm>
        <a:custGeom>
          <a:avLst/>
          <a:gdLst/>
          <a:ahLst/>
          <a:cxnLst/>
          <a:rect l="0" t="0" r="0" b="0"/>
          <a:pathLst>
            <a:path>
              <a:moveTo>
                <a:pt x="3661907" y="0"/>
              </a:moveTo>
              <a:lnTo>
                <a:pt x="3661907" y="3615315"/>
              </a:lnTo>
              <a:lnTo>
                <a:pt x="0" y="361531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D0C46B3-4C60-425F-9D32-EC0ABF067DCF}">
      <dsp:nvSpPr>
        <dsp:cNvPr id="0" name=""/>
        <dsp:cNvSpPr/>
      </dsp:nvSpPr>
      <dsp:spPr>
        <a:xfrm>
          <a:off x="792091" y="4104006"/>
          <a:ext cx="2022412" cy="71990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اليمين </a:t>
          </a:r>
          <a:endParaRPr lang="ar-JO" sz="4300" kern="1200" dirty="0">
            <a:effectLst>
              <a:outerShdw blurRad="38100" dist="38100" dir="2700000" algn="tl">
                <a:srgbClr val="000000">
                  <a:alpha val="43137"/>
                </a:srgbClr>
              </a:outerShdw>
            </a:effectLst>
          </a:endParaRPr>
        </a:p>
      </dsp:txBody>
      <dsp:txXfrm>
        <a:off x="813176" y="4125091"/>
        <a:ext cx="1980242" cy="6777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BFA94-FD7A-4D6B-A68F-69EFF30B9065}">
      <dsp:nvSpPr>
        <dsp:cNvPr id="0" name=""/>
        <dsp:cNvSpPr/>
      </dsp:nvSpPr>
      <dsp:spPr>
        <a:xfrm rot="21300000">
          <a:off x="113274" y="938654"/>
          <a:ext cx="5390075" cy="471570"/>
        </a:xfrm>
        <a:prstGeom prst="mathMinus">
          <a:avLst/>
        </a:prstGeom>
        <a:solidFill>
          <a:schemeClr val="accent2">
            <a:tint val="40000"/>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F96A2FF3-F878-42D1-9D0D-AD37139D1869}">
      <dsp:nvSpPr>
        <dsp:cNvPr id="0" name=""/>
        <dsp:cNvSpPr/>
      </dsp:nvSpPr>
      <dsp:spPr>
        <a:xfrm>
          <a:off x="673994" y="117444"/>
          <a:ext cx="1684987" cy="939552"/>
        </a:xfrm>
        <a:prstGeom prst="downArrow">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112300F-139F-4DED-92AE-CBBCDF5CE238}">
      <dsp:nvSpPr>
        <dsp:cNvPr id="0" name=""/>
        <dsp:cNvSpPr/>
      </dsp:nvSpPr>
      <dsp:spPr>
        <a:xfrm>
          <a:off x="2976810" y="0"/>
          <a:ext cx="1797319" cy="986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JO" sz="2400" b="1" kern="1200" dirty="0" smtClean="0">
              <a:solidFill>
                <a:schemeClr val="bg1"/>
              </a:solidFill>
              <a:effectLst>
                <a:outerShdw blurRad="38100" dist="38100" dir="2700000" algn="tl">
                  <a:srgbClr val="000000">
                    <a:alpha val="43137"/>
                  </a:srgbClr>
                </a:outerShdw>
              </a:effectLst>
            </a:rPr>
            <a:t>الحقيقة القانونية</a:t>
          </a:r>
          <a:endParaRPr lang="ar-JO" sz="2400" b="1" kern="1200" dirty="0">
            <a:solidFill>
              <a:schemeClr val="bg1"/>
            </a:solidFill>
            <a:effectLst>
              <a:outerShdw blurRad="38100" dist="38100" dir="2700000" algn="tl">
                <a:srgbClr val="000000">
                  <a:alpha val="43137"/>
                </a:srgbClr>
              </a:outerShdw>
            </a:effectLst>
          </a:endParaRPr>
        </a:p>
      </dsp:txBody>
      <dsp:txXfrm>
        <a:off x="2976810" y="0"/>
        <a:ext cx="1797319" cy="986529"/>
      </dsp:txXfrm>
    </dsp:sp>
    <dsp:sp modelId="{71950D7C-3620-414B-A077-1F2DDD97EBEB}">
      <dsp:nvSpPr>
        <dsp:cNvPr id="0" name=""/>
        <dsp:cNvSpPr/>
      </dsp:nvSpPr>
      <dsp:spPr>
        <a:xfrm>
          <a:off x="3257641" y="1291884"/>
          <a:ext cx="1684987" cy="939552"/>
        </a:xfrm>
        <a:prstGeom prst="upArrow">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F4565F4-0019-49A8-AFBB-6699BC999DB7}">
      <dsp:nvSpPr>
        <dsp:cNvPr id="0" name=""/>
        <dsp:cNvSpPr/>
      </dsp:nvSpPr>
      <dsp:spPr>
        <a:xfrm>
          <a:off x="842493" y="1362350"/>
          <a:ext cx="1797319" cy="986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JO" sz="2400" b="1" kern="1200" dirty="0" smtClean="0">
              <a:solidFill>
                <a:schemeClr val="bg1"/>
              </a:solidFill>
              <a:effectLst>
                <a:outerShdw blurRad="38100" dist="38100" dir="2700000" algn="tl">
                  <a:srgbClr val="000000">
                    <a:alpha val="43137"/>
                  </a:srgbClr>
                </a:outerShdw>
              </a:effectLst>
            </a:rPr>
            <a:t>الحقيقة القضائية</a:t>
          </a:r>
          <a:endParaRPr lang="ar-JO" sz="2400" b="1" kern="1200" dirty="0">
            <a:solidFill>
              <a:schemeClr val="bg1"/>
            </a:solidFill>
            <a:effectLst>
              <a:outerShdw blurRad="38100" dist="38100" dir="2700000" algn="tl">
                <a:srgbClr val="000000">
                  <a:alpha val="43137"/>
                </a:srgbClr>
              </a:outerShdw>
            </a:effectLst>
          </a:endParaRPr>
        </a:p>
      </dsp:txBody>
      <dsp:txXfrm>
        <a:off x="842493" y="1362350"/>
        <a:ext cx="1797319" cy="9865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D5249-3E72-409B-B281-A77310286964}">
      <dsp:nvSpPr>
        <dsp:cNvPr id="0" name=""/>
        <dsp:cNvSpPr/>
      </dsp:nvSpPr>
      <dsp:spPr>
        <a:xfrm>
          <a:off x="738886" y="1895"/>
          <a:ext cx="4053840" cy="1128772"/>
        </a:xfrm>
        <a:prstGeom prst="homePlat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4696" tIns="125730" rIns="497757" bIns="125730" numCol="1" spcCol="1270" anchor="ctr" anchorCtr="0">
          <a:noAutofit/>
        </a:bodyPr>
        <a:lstStyle/>
        <a:p>
          <a:pPr lvl="0" algn="ctr" defTabSz="1466850" rtl="1">
            <a:lnSpc>
              <a:spcPct val="90000"/>
            </a:lnSpc>
            <a:spcBef>
              <a:spcPct val="0"/>
            </a:spcBef>
            <a:spcAft>
              <a:spcPct val="35000"/>
            </a:spcAft>
          </a:pPr>
          <a:r>
            <a:rPr lang="ar-JO" sz="3300" b="1" kern="1200" smtClean="0">
              <a:effectLst>
                <a:outerShdw blurRad="38100" dist="38100" dir="2700000" algn="tl">
                  <a:srgbClr val="000000">
                    <a:alpha val="43137"/>
                  </a:srgbClr>
                </a:outerShdw>
              </a:effectLst>
            </a:rPr>
            <a:t>نظام الإثبات الحر (المطلق) .</a:t>
          </a:r>
          <a:endParaRPr lang="ar-JO" sz="3300" kern="1200" dirty="0"/>
        </a:p>
      </dsp:txBody>
      <dsp:txXfrm>
        <a:off x="738886" y="1895"/>
        <a:ext cx="3771647" cy="1128772"/>
      </dsp:txXfrm>
    </dsp:sp>
    <dsp:sp modelId="{1ECA8476-798E-4904-8FC3-E107CFE58A0E}">
      <dsp:nvSpPr>
        <dsp:cNvPr id="0" name=""/>
        <dsp:cNvSpPr/>
      </dsp:nvSpPr>
      <dsp:spPr>
        <a:xfrm>
          <a:off x="4228340" y="1895"/>
          <a:ext cx="1128772" cy="1128772"/>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a:noFill/>
        </a:ln>
        <a:effectLst>
          <a:outerShdw blurRad="50800" dist="381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F7E55935-EF7F-459D-B02F-2C335A59BAE6}">
      <dsp:nvSpPr>
        <dsp:cNvPr id="0" name=""/>
        <dsp:cNvSpPr/>
      </dsp:nvSpPr>
      <dsp:spPr>
        <a:xfrm>
          <a:off x="738886" y="1467613"/>
          <a:ext cx="4053840" cy="1128772"/>
        </a:xfrm>
        <a:prstGeom prst="homePlate">
          <a:avLst/>
        </a:prstGeom>
        <a:gradFill rotWithShape="0">
          <a:gsLst>
            <a:gs pos="0">
              <a:schemeClr val="accent2">
                <a:hueOff val="-10081594"/>
                <a:satOff val="4384"/>
                <a:lumOff val="1275"/>
                <a:alphaOff val="0"/>
                <a:shade val="15000"/>
                <a:satMod val="180000"/>
              </a:schemeClr>
            </a:gs>
            <a:gs pos="50000">
              <a:schemeClr val="accent2">
                <a:hueOff val="-10081594"/>
                <a:satOff val="4384"/>
                <a:lumOff val="1275"/>
                <a:alphaOff val="0"/>
                <a:shade val="45000"/>
                <a:satMod val="170000"/>
              </a:schemeClr>
            </a:gs>
            <a:gs pos="70000">
              <a:schemeClr val="accent2">
                <a:hueOff val="-10081594"/>
                <a:satOff val="4384"/>
                <a:lumOff val="1275"/>
                <a:alphaOff val="0"/>
                <a:tint val="99000"/>
                <a:shade val="65000"/>
                <a:satMod val="155000"/>
              </a:schemeClr>
            </a:gs>
            <a:gs pos="100000">
              <a:schemeClr val="accent2">
                <a:hueOff val="-10081594"/>
                <a:satOff val="4384"/>
                <a:lumOff val="1275"/>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4696" tIns="125730" rIns="497757" bIns="125730" numCol="1" spcCol="1270" anchor="ctr" anchorCtr="0">
          <a:noAutofit/>
        </a:bodyPr>
        <a:lstStyle/>
        <a:p>
          <a:pPr lvl="0" algn="ctr" defTabSz="1466850" rtl="1">
            <a:lnSpc>
              <a:spcPct val="90000"/>
            </a:lnSpc>
            <a:spcBef>
              <a:spcPct val="0"/>
            </a:spcBef>
            <a:spcAft>
              <a:spcPct val="35000"/>
            </a:spcAft>
          </a:pPr>
          <a:r>
            <a:rPr lang="ar-JO" sz="3300" b="1" kern="1200" smtClean="0">
              <a:effectLst>
                <a:outerShdw blurRad="38100" dist="38100" dir="2700000" algn="tl">
                  <a:srgbClr val="000000">
                    <a:alpha val="43137"/>
                  </a:srgbClr>
                </a:outerShdw>
              </a:effectLst>
            </a:rPr>
            <a:t>نظام الإثبات القانوني المقيد .</a:t>
          </a:r>
          <a:endParaRPr lang="ar-JO" sz="3300" kern="1200" dirty="0"/>
        </a:p>
      </dsp:txBody>
      <dsp:txXfrm>
        <a:off x="738886" y="1467613"/>
        <a:ext cx="3771647" cy="1128772"/>
      </dsp:txXfrm>
    </dsp:sp>
    <dsp:sp modelId="{C71E96C7-477C-456B-9A27-58CDF2514A99}">
      <dsp:nvSpPr>
        <dsp:cNvPr id="0" name=""/>
        <dsp:cNvSpPr/>
      </dsp:nvSpPr>
      <dsp:spPr>
        <a:xfrm>
          <a:off x="4228340" y="1467613"/>
          <a:ext cx="1128772" cy="1128772"/>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a:noFill/>
        </a:ln>
        <a:effectLst>
          <a:outerShdw blurRad="50800" dist="381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08672C9-C826-4E4C-BF1B-71705AE2F444}">
      <dsp:nvSpPr>
        <dsp:cNvPr id="0" name=""/>
        <dsp:cNvSpPr/>
      </dsp:nvSpPr>
      <dsp:spPr>
        <a:xfrm>
          <a:off x="738886" y="2933332"/>
          <a:ext cx="4053840" cy="1128772"/>
        </a:xfrm>
        <a:prstGeom prst="homePlate">
          <a:avLst/>
        </a:prstGeom>
        <a:gradFill rotWithShape="0">
          <a:gsLst>
            <a:gs pos="0">
              <a:schemeClr val="accent2">
                <a:hueOff val="-20163188"/>
                <a:satOff val="8769"/>
                <a:lumOff val="2550"/>
                <a:alphaOff val="0"/>
                <a:shade val="15000"/>
                <a:satMod val="180000"/>
              </a:schemeClr>
            </a:gs>
            <a:gs pos="50000">
              <a:schemeClr val="accent2">
                <a:hueOff val="-20163188"/>
                <a:satOff val="8769"/>
                <a:lumOff val="2550"/>
                <a:alphaOff val="0"/>
                <a:shade val="45000"/>
                <a:satMod val="170000"/>
              </a:schemeClr>
            </a:gs>
            <a:gs pos="70000">
              <a:schemeClr val="accent2">
                <a:hueOff val="-20163188"/>
                <a:satOff val="8769"/>
                <a:lumOff val="2550"/>
                <a:alphaOff val="0"/>
                <a:tint val="99000"/>
                <a:shade val="65000"/>
                <a:satMod val="155000"/>
              </a:schemeClr>
            </a:gs>
            <a:gs pos="100000">
              <a:schemeClr val="accent2">
                <a:hueOff val="-20163188"/>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4696" tIns="125730" rIns="497757" bIns="125730" numCol="1" spcCol="1270" anchor="ctr" anchorCtr="0">
          <a:noAutofit/>
        </a:bodyPr>
        <a:lstStyle/>
        <a:p>
          <a:pPr lvl="0" algn="ctr" defTabSz="1466850" rtl="1">
            <a:lnSpc>
              <a:spcPct val="90000"/>
            </a:lnSpc>
            <a:spcBef>
              <a:spcPct val="0"/>
            </a:spcBef>
            <a:spcAft>
              <a:spcPct val="35000"/>
            </a:spcAft>
          </a:pPr>
          <a:r>
            <a:rPr lang="ar-JO" sz="3300" b="1" kern="1200" smtClean="0">
              <a:effectLst>
                <a:outerShdw blurRad="38100" dist="38100" dir="2700000" algn="tl">
                  <a:srgbClr val="000000">
                    <a:alpha val="43137"/>
                  </a:srgbClr>
                </a:outerShdw>
              </a:effectLst>
            </a:rPr>
            <a:t>نظام الإثبات المختلط .</a:t>
          </a:r>
          <a:endParaRPr lang="ar-JO" sz="3300" kern="1200" dirty="0"/>
        </a:p>
      </dsp:txBody>
      <dsp:txXfrm>
        <a:off x="738886" y="2933332"/>
        <a:ext cx="3771647" cy="1128772"/>
      </dsp:txXfrm>
    </dsp:sp>
    <dsp:sp modelId="{9999ABCB-5D04-4186-BEA4-C1F637308608}">
      <dsp:nvSpPr>
        <dsp:cNvPr id="0" name=""/>
        <dsp:cNvSpPr/>
      </dsp:nvSpPr>
      <dsp:spPr>
        <a:xfrm>
          <a:off x="4228340" y="2933332"/>
          <a:ext cx="1128772" cy="1128772"/>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a:noFill/>
        </a:ln>
        <a:effectLst>
          <a:outerShdw blurRad="50800" dist="381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C9C7D-10AE-4684-89D2-32C28A171E72}">
      <dsp:nvSpPr>
        <dsp:cNvPr id="0" name=""/>
        <dsp:cNvSpPr/>
      </dsp:nvSpPr>
      <dsp:spPr>
        <a:xfrm rot="16200000">
          <a:off x="7817" y="1053"/>
          <a:ext cx="2630953" cy="2677964"/>
        </a:xfrm>
        <a:prstGeom prst="upArrow">
          <a:avLst>
            <a:gd name="adj1" fmla="val 50000"/>
            <a:gd name="adj2" fmla="val 35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1">
            <a:lnSpc>
              <a:spcPct val="90000"/>
            </a:lnSpc>
            <a:spcBef>
              <a:spcPct val="0"/>
            </a:spcBef>
            <a:spcAft>
              <a:spcPct val="35000"/>
            </a:spcAft>
          </a:pPr>
          <a:r>
            <a:rPr lang="ar-JO" sz="3200" b="1" kern="1200" smtClean="0">
              <a:effectLst>
                <a:outerShdw blurRad="38100" dist="38100" dir="2700000" algn="tl">
                  <a:srgbClr val="000000">
                    <a:alpha val="43137"/>
                  </a:srgbClr>
                </a:outerShdw>
              </a:effectLst>
            </a:rPr>
            <a:t>الحقيقة الواقعية</a:t>
          </a:r>
          <a:endParaRPr lang="ar-JO" sz="3200" b="1" kern="1200" dirty="0">
            <a:effectLst>
              <a:outerShdw blurRad="38100" dist="38100" dir="2700000" algn="tl">
                <a:srgbClr val="000000">
                  <a:alpha val="43137"/>
                </a:srgbClr>
              </a:outerShdw>
            </a:effectLst>
          </a:endParaRPr>
        </a:p>
      </dsp:txBody>
      <dsp:txXfrm rot="5400000">
        <a:off x="444729" y="682296"/>
        <a:ext cx="2217547" cy="1315477"/>
      </dsp:txXfrm>
    </dsp:sp>
    <dsp:sp modelId="{0F407273-8563-4BB1-B138-CB2D76FF90D7}">
      <dsp:nvSpPr>
        <dsp:cNvPr id="0" name=""/>
        <dsp:cNvSpPr/>
      </dsp:nvSpPr>
      <dsp:spPr>
        <a:xfrm rot="5400000">
          <a:off x="5387419" y="3196"/>
          <a:ext cx="2669659" cy="2673678"/>
        </a:xfrm>
        <a:prstGeom prst="upArrow">
          <a:avLst>
            <a:gd name="adj1" fmla="val 50000"/>
            <a:gd name="adj2" fmla="val 35000"/>
          </a:avLst>
        </a:prstGeom>
        <a:gradFill rotWithShape="0">
          <a:gsLst>
            <a:gs pos="0">
              <a:schemeClr val="accent2">
                <a:hueOff val="-20163188"/>
                <a:satOff val="8769"/>
                <a:lumOff val="2550"/>
                <a:alphaOff val="0"/>
                <a:shade val="15000"/>
                <a:satMod val="180000"/>
              </a:schemeClr>
            </a:gs>
            <a:gs pos="50000">
              <a:schemeClr val="accent2">
                <a:hueOff val="-20163188"/>
                <a:satOff val="8769"/>
                <a:lumOff val="2550"/>
                <a:alphaOff val="0"/>
                <a:shade val="45000"/>
                <a:satMod val="170000"/>
              </a:schemeClr>
            </a:gs>
            <a:gs pos="70000">
              <a:schemeClr val="accent2">
                <a:hueOff val="-20163188"/>
                <a:satOff val="8769"/>
                <a:lumOff val="2550"/>
                <a:alphaOff val="0"/>
                <a:tint val="99000"/>
                <a:shade val="65000"/>
                <a:satMod val="155000"/>
              </a:schemeClr>
            </a:gs>
            <a:gs pos="100000">
              <a:schemeClr val="accent2">
                <a:hueOff val="-20163188"/>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1">
            <a:lnSpc>
              <a:spcPct val="90000"/>
            </a:lnSpc>
            <a:spcBef>
              <a:spcPct val="0"/>
            </a:spcBef>
            <a:spcAft>
              <a:spcPct val="35000"/>
            </a:spcAft>
          </a:pPr>
          <a:r>
            <a:rPr lang="ar-JO" sz="3200" b="1" kern="1200" smtClean="0">
              <a:effectLst>
                <a:outerShdw blurRad="38100" dist="38100" dir="2700000" algn="tl">
                  <a:srgbClr val="000000">
                    <a:alpha val="43137"/>
                  </a:srgbClr>
                </a:outerShdw>
              </a:effectLst>
            </a:rPr>
            <a:t>الحقيقة القضائية</a:t>
          </a:r>
          <a:endParaRPr lang="ar-JO" sz="3200" b="1" kern="1200" dirty="0">
            <a:effectLst>
              <a:outerShdw blurRad="38100" dist="38100" dir="2700000" algn="tl">
                <a:srgbClr val="000000">
                  <a:alpha val="43137"/>
                </a:srgbClr>
              </a:outerShdw>
            </a:effectLst>
          </a:endParaRPr>
        </a:p>
      </dsp:txBody>
      <dsp:txXfrm rot="-5400000">
        <a:off x="5385410" y="672620"/>
        <a:ext cx="2206488" cy="133482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9</a:t>
            </a:fld>
            <a:endParaRPr lang="en-US" altLang="en-US" dirty="0"/>
          </a:p>
        </p:txBody>
      </p:sp>
    </p:spTree>
    <p:extLst>
      <p:ext uri="{BB962C8B-B14F-4D97-AF65-F5344CB8AC3E}">
        <p14:creationId xmlns:p14="http://schemas.microsoft.com/office/powerpoint/2010/main" val="1790125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189918FC-EBE5-4CE8-AB26-F06153815250}"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312333C-F87C-43D9-A159-17BC8064D22F}"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A588AFA7-DB82-4170-8DB2-2296450C4F9F}"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91BF6D0F-CB01-444F-92A5-BB3B0F7DA692}"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AD19371E-1DAC-44E4-8E0C-EDB5B3AC35C5}"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2DC8CBDD-8448-498E-BCC7-095A2C5890C5}"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31B7F35F-D8FC-4FC3-96D1-CB5C787F4332}"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295D18D0-0C84-445E-AAB3-40BD7C96FCF9}"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838A843-2E98-45C2-B3ED-ACFF346E6CC1}"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64CCC843-19BC-4F64-AACF-3587483311F4}"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54AB5859-335B-471D-A3F9-B051F53AEB7D}"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BA6CB2AF-2419-4F4C-9475-331ACE49A358}"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09600" y="304800"/>
            <a:ext cx="7772400" cy="2057400"/>
          </a:xfrm>
        </p:spPr>
        <p:txBody>
          <a:bodyPr>
            <a:normAutofit/>
          </a:bodyPr>
          <a:lstStyle/>
          <a:p>
            <a:pPr algn="ctr" rtl="1"/>
            <a:r>
              <a:rPr lang="ar-JO" sz="4000" dirty="0" smtClean="0">
                <a:solidFill>
                  <a:srgbClr val="FFFF00"/>
                </a:solidFill>
                <a:latin typeface="Simplified Arabic" panose="02020603050405020304" pitchFamily="18" charset="-78"/>
                <a:cs typeface="Simplified Arabic" panose="02020603050405020304" pitchFamily="18" charset="-78"/>
              </a:rPr>
              <a:t>القواعد العامة لنظرية الاثبات</a:t>
            </a:r>
            <a:endParaRPr lang="en-US" sz="40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6060" y="609600"/>
            <a:ext cx="8362950" cy="1143000"/>
          </a:xfrm>
        </p:spPr>
        <p:txBody>
          <a:bodyPr>
            <a:noAutofit/>
          </a:bodyPr>
          <a:lstStyle/>
          <a:p>
            <a:pPr algn="ctr" rtl="1" eaLnBrk="1" fontAlgn="auto" hangingPunct="1">
              <a:spcAft>
                <a:spcPts val="0"/>
              </a:spcAft>
              <a:defRPr/>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تمييز الإثبات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 عن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الاثبات العلمي  </a:t>
            </a: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Content Placeholder 1"/>
          <p:cNvSpPr>
            <a:spLocks noGrp="1"/>
          </p:cNvSpPr>
          <p:nvPr>
            <p:ph sz="quarter" idx="4294967295"/>
          </p:nvPr>
        </p:nvSpPr>
        <p:spPr>
          <a:xfrm>
            <a:off x="457200" y="1219200"/>
            <a:ext cx="8229600" cy="5168900"/>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يمتاز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 عن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العلمي من حيث طرق الإثبات ووقته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ومكانه.</a:t>
            </a:r>
          </a:p>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يتم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 بطرق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محددة رسمها القانون ويتقيد بها القاضي ولا يستطيع أن يحيد عنها أما الإثبات العلمي فهو جائز بأي طريقة أو وسيلة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كانت. </a:t>
            </a:r>
          </a:p>
          <a:p>
            <a:pPr marL="109537" indent="0" algn="justLow" rtl="1" eaLnBrk="1" fontAlgn="auto" hangingPunct="1">
              <a:lnSpc>
                <a:spcPct val="150000"/>
              </a:lnSpc>
              <a:buFont typeface="Wingdings 3" pitchFamily="18" charset="2"/>
              <a:buNone/>
              <a:defRPr/>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31631373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188" y="901700"/>
            <a:ext cx="7924800" cy="4114800"/>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الحقيقة القضائية التي تنتج عن الإثبات القضائي قد تختلف عن الحقيقة الواقعية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eaLnBrk="1" fontAlgn="auto" hangingPunct="1">
              <a:defRPr/>
            </a:pPr>
            <a:endPar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42778635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457200" y="838200"/>
            <a:ext cx="8229600" cy="4525962"/>
          </a:xfrm>
          <a:prstGeom prst="rect">
            <a:avLst/>
          </a:prstGeom>
        </p:spPr>
        <p:txBody>
          <a:bodyPr/>
          <a:lstStyle/>
          <a:p>
            <a:pPr algn="justLow" rtl="1" eaLnBrk="1" fontAlgn="auto" hangingPunct="1">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الحقيقة القضائية وإن كانت حقيقة ثابتة فهي في الواقع حقيقة نسبية لا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مطلقة.</a:t>
            </a:r>
          </a:p>
          <a:p>
            <a:pPr marL="109537" indent="0" algn="justLow" rtl="1" eaLnBrk="1" fontAlgn="auto" hangingPunct="1">
              <a:buFont typeface="Wingdings 3" pitchFamily="18" charset="2"/>
              <a:buNone/>
              <a:defRPr/>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الحقيقة العلمية لا تخضع لقيود وهي محل دائم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للبحث.</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19909852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914399" y="260350"/>
            <a:ext cx="7724775" cy="5605463"/>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الهدف في الإثبات العلمي هو الوصول إلى الحقيقة المجردة ولا يهمه أن تظل هذه الحقيقة محل البحث أما الإثبات في مجال القضاء المدني يهدف إلى الإسراع في فصل الدعوى وإيصال الحق إلى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أصحابها.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19272580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20713"/>
            <a:ext cx="7924800" cy="5094287"/>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القضائي يقع قانوناً أمام القضاء ولا عبرة لإقامة الدليل أمام مجلس 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القضاء.</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العلمي ليس له مكان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محدد.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eaLnBrk="1" fontAlgn="auto" hangingPunct="1">
              <a:defRPr/>
            </a:pPr>
            <a:endPar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2399072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609600"/>
            <a:ext cx="7643813" cy="1143000"/>
          </a:xfrm>
        </p:spPr>
        <p:txBody>
          <a:bodyPr>
            <a:noAutofit/>
          </a:bodyPr>
          <a:lstStyle/>
          <a:p>
            <a:pPr algn="justLow" rtl="1" eaLnBrk="1" fontAlgn="auto" hangingPunct="1">
              <a:spcAft>
                <a:spcPts val="0"/>
              </a:spcAft>
              <a:defRPr/>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تمييز الإثبات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 </a:t>
            </a:r>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القضايا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المدنية عن الاثبات القانوني في القضايا الجنائية:</a:t>
            </a: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Content Placeholder 1"/>
          <p:cNvSpPr>
            <a:spLocks noGrp="1"/>
          </p:cNvSpPr>
          <p:nvPr>
            <p:ph sz="quarter" idx="4294967295"/>
          </p:nvPr>
        </p:nvSpPr>
        <p:spPr>
          <a:xfrm>
            <a:off x="457200" y="1981200"/>
            <a:ext cx="8229600" cy="4525962"/>
          </a:xfrm>
          <a:prstGeom prst="rect">
            <a:avLst/>
          </a:prstGeom>
        </p:spPr>
        <p:txBody>
          <a:bodyPr>
            <a:noAutofit/>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يتحدد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المدني بقواعد عامة سيتم شرحها لاحقاً منها الأصل براءة الذمة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الإثبات الجنائي فإن عبء الإثبات يقع 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النيابة العامة و/او المجني عليه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12412535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412750" y="260350"/>
            <a:ext cx="8229600" cy="5245100"/>
          </a:xfrm>
          <a:prstGeom prst="rect">
            <a:avLst/>
          </a:prstGeom>
        </p:spPr>
        <p:txBody>
          <a:bodyPr>
            <a:noAutofit/>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المدني يكون القاضي مقيد بقواعد عامة محددة في طرق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القاضي في الإثبات الجنائي فإنه يكون حراً وغير مقيد في تقديره لأدلة الإثبات ولا يقضي إلا بحسب قناعته الوجدانية لأن القانون لا يحدد وسائل الإثبات لأن الإثبات في المواد الجنائية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0" indent="0" algn="r" rtl="1" eaLnBrk="1" fontAlgn="auto" hangingPunct="1">
              <a:lnSpc>
                <a:spcPct val="150000"/>
              </a:lnSpc>
              <a:buFont typeface="Arial" panose="020B0604020202020204" pitchFamily="34" charset="0"/>
              <a:buNone/>
              <a:defRPr/>
            </a:pP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fontAlgn="auto" hangingPunct="1">
              <a:lnSpc>
                <a:spcPct val="150000"/>
              </a:lnSpc>
              <a:buFont typeface="Wingdings 3" pitchFamily="18" charset="2"/>
              <a:buNone/>
              <a:defRPr/>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37758706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895600"/>
            <a:ext cx="7772400" cy="1200150"/>
          </a:xfrm>
        </p:spPr>
        <p:txBody>
          <a:bodyPr/>
          <a:lstStyle/>
          <a:p>
            <a:pPr algn="ctr" eaLnBrk="1" fontAlgn="auto" hangingPunct="1">
              <a:spcAft>
                <a:spcPts val="0"/>
              </a:spcAft>
              <a:defRPr/>
            </a:pPr>
            <a:r>
              <a:rPr lang="ar-JO" sz="4800" b="1" dirty="0">
                <a:solidFill>
                  <a:schemeClr val="bg1"/>
                </a:solidFill>
                <a:effectLst>
                  <a:outerShdw blurRad="38100" dist="38100" dir="2700000" algn="tl">
                    <a:srgbClr val="000000">
                      <a:alpha val="43137"/>
                    </a:srgbClr>
                  </a:outerShdw>
                </a:effectLst>
              </a:rPr>
              <a:t>التنظيم القانوني للإثبات المدني</a:t>
            </a:r>
            <a:endParaRPr lang="en-US" sz="4800" b="1" dirty="0">
              <a:solidFill>
                <a:schemeClr val="bg1"/>
              </a:solidFill>
              <a:effectLst>
                <a:outerShdw blurRad="38100" dist="38100" dir="2700000" algn="tl">
                  <a:srgbClr val="000000">
                    <a:alpha val="43137"/>
                  </a:srgbClr>
                </a:outerShdw>
              </a:effectLst>
            </a:endParaRPr>
          </a:p>
          <a:p>
            <a:pPr eaLnBrk="1" fontAlgn="auto" hangingPunct="1">
              <a:spcAft>
                <a:spcPts val="0"/>
              </a:spcAft>
              <a:buFont typeface="Wingdings 3"/>
              <a:buNone/>
              <a:defRPr/>
            </a:pPr>
            <a:endParaRPr lang="ar-JO" dirty="0" smtClean="0">
              <a:effectLst>
                <a:outerShdw blurRad="38100" dist="38100" dir="2700000" algn="tl">
                  <a:srgbClr val="C0C0C0"/>
                </a:outerShdw>
              </a:effectLst>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D6DA028E-B514-4AB6-B2EA-B51A3B5E11CF}" type="slidenum">
              <a:rPr lang="en-US" altLang="en-US" smtClean="0"/>
              <a:pPr/>
              <a:t>17</a:t>
            </a:fld>
            <a:endParaRPr lang="en-US" altLang="en-US" dirty="0"/>
          </a:p>
        </p:txBody>
      </p:sp>
    </p:spTree>
    <p:extLst>
      <p:ext uri="{BB962C8B-B14F-4D97-AF65-F5344CB8AC3E}">
        <p14:creationId xmlns:p14="http://schemas.microsoft.com/office/powerpoint/2010/main" val="3911453837"/>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sz="quarter" idx="4294967295"/>
          </p:nvPr>
        </p:nvSpPr>
        <p:spPr>
          <a:xfrm>
            <a:off x="395288" y="260350"/>
            <a:ext cx="8229600" cy="4525963"/>
          </a:xfrm>
          <a:prstGeom prst="rect">
            <a:avLst/>
          </a:prstGeom>
        </p:spPr>
        <p:txBody>
          <a:bodyPr>
            <a:noAutofit/>
          </a:bodyPr>
          <a:lstStyle/>
          <a:p>
            <a:pPr algn="just" rtl="1" eaLnBrk="1" fontAlgn="auto" hangingPunct="1">
              <a:defRPr/>
            </a:pPr>
            <a:endPar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النظام القانوني في الإثبات المدني وسيلة لتحقيق غاية معينة و هي الكشف عن حقيقة قانونية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 يثبت عن طريق القضاء عند الفصل في الخصومات يسمى حقيقة قضائية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6044116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xEl>
                                              <p:pRg st="1" end="1"/>
                                            </p:txEl>
                                          </p:spTgt>
                                        </p:tgtEl>
                                        <p:attrNameLst>
                                          <p:attrName>style.visibility</p:attrName>
                                        </p:attrNameLst>
                                      </p:cBhvr>
                                      <p:to>
                                        <p:strVal val="visible"/>
                                      </p:to>
                                    </p:set>
                                    <p:anim calcmode="lin" valueType="num">
                                      <p:cBhvr additive="base">
                                        <p:cTn id="7" dur="500" fill="hold"/>
                                        <p:tgtEl>
                                          <p:spTgt spid="819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4">
                                            <p:txEl>
                                              <p:pRg st="3" end="3"/>
                                            </p:txEl>
                                          </p:spTgt>
                                        </p:tgtEl>
                                        <p:attrNameLst>
                                          <p:attrName>style.visibility</p:attrName>
                                        </p:attrNameLst>
                                      </p:cBhvr>
                                      <p:to>
                                        <p:strVal val="visible"/>
                                      </p:to>
                                    </p:set>
                                    <p:anim calcmode="lin" valueType="num">
                                      <p:cBhvr additive="base">
                                        <p:cTn id="13" dur="500" fill="hold"/>
                                        <p:tgtEl>
                                          <p:spTgt spid="819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539750" y="260350"/>
            <a:ext cx="8229600" cy="4525963"/>
          </a:xfrm>
          <a:prstGeom prst="rect">
            <a:avLst/>
          </a:prstGeom>
        </p:spPr>
        <p:txBody>
          <a:bodyPr/>
          <a:lstStyle/>
          <a:p>
            <a:pPr algn="just"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أحياناً الحقيقة القضائية تكون مخالفة للحقيقة الواقعية والسبب أن المشرع يحاول أن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يوازن بين</a:t>
            </a:r>
            <a:r>
              <a:rPr lang="en-US"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الحقيقة القضائية والحقيقة الواقعية من خلال السعي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لتحقيق العدالة بحيث تكون الحقيقة القضائية أقرب ما يمكن من الحقيقة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3" name="Diagram 2"/>
          <p:cNvGraphicFramePr/>
          <p:nvPr>
            <p:extLst>
              <p:ext uri="{D42A27DB-BD31-4B8C-83A1-F6EECF244321}">
                <p14:modId xmlns:p14="http://schemas.microsoft.com/office/powerpoint/2010/main" val="1335361102"/>
              </p:ext>
            </p:extLst>
          </p:nvPr>
        </p:nvGraphicFramePr>
        <p:xfrm>
          <a:off x="683568" y="3861048"/>
          <a:ext cx="5616624" cy="2348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3100775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graphicEl>
                                              <a:dgm id="{670BFA94-FD7A-4D6B-A68F-69EFF30B9065}"/>
                                            </p:graphicEl>
                                          </p:spTgt>
                                        </p:tgtEl>
                                        <p:attrNameLst>
                                          <p:attrName>style.visibility</p:attrName>
                                        </p:attrNameLst>
                                      </p:cBhvr>
                                      <p:to>
                                        <p:strVal val="visible"/>
                                      </p:to>
                                    </p:set>
                                    <p:anim calcmode="lin" valueType="num">
                                      <p:cBhvr additive="base">
                                        <p:cTn id="13" dur="500" fill="hold"/>
                                        <p:tgtEl>
                                          <p:spTgt spid="3">
                                            <p:graphicEl>
                                              <a:dgm id="{670BFA94-FD7A-4D6B-A68F-69EFF30B9065}"/>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graphicEl>
                                              <a:dgm id="{670BFA94-FD7A-4D6B-A68F-69EFF30B9065}"/>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graphicEl>
                                              <a:dgm id="{F96A2FF3-F878-42D1-9D0D-AD37139D1869}"/>
                                            </p:graphicEl>
                                          </p:spTgt>
                                        </p:tgtEl>
                                        <p:attrNameLst>
                                          <p:attrName>style.visibility</p:attrName>
                                        </p:attrNameLst>
                                      </p:cBhvr>
                                      <p:to>
                                        <p:strVal val="visible"/>
                                      </p:to>
                                    </p:set>
                                    <p:anim calcmode="lin" valueType="num">
                                      <p:cBhvr additive="base">
                                        <p:cTn id="19" dur="500" fill="hold"/>
                                        <p:tgtEl>
                                          <p:spTgt spid="3">
                                            <p:graphicEl>
                                              <a:dgm id="{F96A2FF3-F878-42D1-9D0D-AD37139D186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graphicEl>
                                              <a:dgm id="{F96A2FF3-F878-42D1-9D0D-AD37139D1869}"/>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graphicEl>
                                              <a:dgm id="{7112300F-139F-4DED-92AE-CBBCDF5CE238}"/>
                                            </p:graphicEl>
                                          </p:spTgt>
                                        </p:tgtEl>
                                        <p:attrNameLst>
                                          <p:attrName>style.visibility</p:attrName>
                                        </p:attrNameLst>
                                      </p:cBhvr>
                                      <p:to>
                                        <p:strVal val="visible"/>
                                      </p:to>
                                    </p:set>
                                    <p:anim calcmode="lin" valueType="num">
                                      <p:cBhvr additive="base">
                                        <p:cTn id="23" dur="500" fill="hold"/>
                                        <p:tgtEl>
                                          <p:spTgt spid="3">
                                            <p:graphicEl>
                                              <a:dgm id="{7112300F-139F-4DED-92AE-CBBCDF5CE238}"/>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graphicEl>
                                              <a:dgm id="{7112300F-139F-4DED-92AE-CBBCDF5CE238}"/>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graphicEl>
                                              <a:dgm id="{71950D7C-3620-414B-A077-1F2DDD97EBEB}"/>
                                            </p:graphicEl>
                                          </p:spTgt>
                                        </p:tgtEl>
                                        <p:attrNameLst>
                                          <p:attrName>style.visibility</p:attrName>
                                        </p:attrNameLst>
                                      </p:cBhvr>
                                      <p:to>
                                        <p:strVal val="visible"/>
                                      </p:to>
                                    </p:set>
                                    <p:anim calcmode="lin" valueType="num">
                                      <p:cBhvr additive="base">
                                        <p:cTn id="29" dur="500" fill="hold"/>
                                        <p:tgtEl>
                                          <p:spTgt spid="3">
                                            <p:graphicEl>
                                              <a:dgm id="{71950D7C-3620-414B-A077-1F2DDD97EBEB}"/>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graphicEl>
                                              <a:dgm id="{71950D7C-3620-414B-A077-1F2DDD97EBEB}"/>
                                            </p:graphic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graphicEl>
                                              <a:dgm id="{7F4565F4-0019-49A8-AFBB-6699BC999DB7}"/>
                                            </p:graphicEl>
                                          </p:spTgt>
                                        </p:tgtEl>
                                        <p:attrNameLst>
                                          <p:attrName>style.visibility</p:attrName>
                                        </p:attrNameLst>
                                      </p:cBhvr>
                                      <p:to>
                                        <p:strVal val="visible"/>
                                      </p:to>
                                    </p:set>
                                    <p:anim calcmode="lin" valueType="num">
                                      <p:cBhvr additive="base">
                                        <p:cTn id="33" dur="500" fill="hold"/>
                                        <p:tgtEl>
                                          <p:spTgt spid="3">
                                            <p:graphicEl>
                                              <a:dgm id="{7F4565F4-0019-49A8-AFBB-6699BC999DB7}"/>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graphicEl>
                                              <a:dgm id="{7F4565F4-0019-49A8-AFBB-6699BC999DB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Graphic spid="3"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754326"/>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القواعد التي تحكم عملية الاثبات فيما يتعلق باي اعتداء على حق محمي بالقانون؟</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4294967295"/>
          </p:nvPr>
        </p:nvSpPr>
        <p:spPr>
          <a:xfrm>
            <a:off x="720087" y="215098"/>
            <a:ext cx="7924800" cy="1066800"/>
          </a:xfrm>
          <a:prstGeom prst="rect">
            <a:avLst/>
          </a:prstGeom>
        </p:spPr>
        <p:txBody>
          <a:bodyPr/>
          <a:lstStyle/>
          <a:p>
            <a:pPr algn="ctr" rtl="1" eaLnBrk="1" fontAlgn="auto" hangingPunct="1">
              <a:defRPr/>
            </a:pPr>
            <a:r>
              <a:rPr lang="ar-JO" sz="3600" b="1"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الأنظمة التي تحكم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التنظيم القانوني </a:t>
            </a:r>
            <a:r>
              <a:rPr lang="ar-JO" sz="3600" b="1"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عملية الإثبات </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ctr" rtl="1" eaLnBrk="1" fontAlgn="auto" hangingPunct="1">
              <a:defRPr/>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rtl="1" eaLnBrk="1" fontAlgn="auto" hangingPunct="1">
              <a:buFont typeface="Arial" panose="020B0604020202020204" pitchFamily="34" charset="0"/>
              <a:buNone/>
              <a:defRPr/>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ctr" rtl="1" eaLnBrk="1" fontAlgn="auto" hangingPunct="1">
              <a:buFont typeface="+mj-lt"/>
              <a:buAutoNum type="arabicPeriod"/>
              <a:defRPr/>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2" name="Diagram 1"/>
          <p:cNvGraphicFramePr/>
          <p:nvPr>
            <p:extLst>
              <p:ext uri="{D42A27DB-BD31-4B8C-83A1-F6EECF244321}">
                <p14:modId xmlns:p14="http://schemas.microsoft.com/office/powerpoint/2010/main" val="3654522053"/>
              </p:ext>
            </p:extLst>
          </p:nvPr>
        </p:nvGraphicFramePr>
        <p:xfrm>
          <a:off x="1143000" y="202595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23789172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1ECA8476-798E-4904-8FC3-E107CFE58A0E}"/>
                                            </p:graphicEl>
                                          </p:spTgt>
                                        </p:tgtEl>
                                        <p:attrNameLst>
                                          <p:attrName>style.visibility</p:attrName>
                                        </p:attrNameLst>
                                      </p:cBhvr>
                                      <p:to>
                                        <p:strVal val="visible"/>
                                      </p:to>
                                    </p:set>
                                    <p:anim calcmode="lin" valueType="num">
                                      <p:cBhvr additive="base">
                                        <p:cTn id="13" dur="500" fill="hold"/>
                                        <p:tgtEl>
                                          <p:spTgt spid="2">
                                            <p:graphicEl>
                                              <a:dgm id="{1ECA8476-798E-4904-8FC3-E107CFE58A0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1ECA8476-798E-4904-8FC3-E107CFE58A0E}"/>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graphicEl>
                                              <a:dgm id="{822D5249-3E72-409B-B281-A77310286964}"/>
                                            </p:graphicEl>
                                          </p:spTgt>
                                        </p:tgtEl>
                                        <p:attrNameLst>
                                          <p:attrName>style.visibility</p:attrName>
                                        </p:attrNameLst>
                                      </p:cBhvr>
                                      <p:to>
                                        <p:strVal val="visible"/>
                                      </p:to>
                                    </p:set>
                                    <p:anim calcmode="lin" valueType="num">
                                      <p:cBhvr additive="base">
                                        <p:cTn id="17" dur="500" fill="hold"/>
                                        <p:tgtEl>
                                          <p:spTgt spid="2">
                                            <p:graphicEl>
                                              <a:dgm id="{822D5249-3E72-409B-B281-A77310286964}"/>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822D5249-3E72-409B-B281-A77310286964}"/>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graphicEl>
                                              <a:dgm id="{C71E96C7-477C-456B-9A27-58CDF2514A99}"/>
                                            </p:graphicEl>
                                          </p:spTgt>
                                        </p:tgtEl>
                                        <p:attrNameLst>
                                          <p:attrName>style.visibility</p:attrName>
                                        </p:attrNameLst>
                                      </p:cBhvr>
                                      <p:to>
                                        <p:strVal val="visible"/>
                                      </p:to>
                                    </p:set>
                                    <p:anim calcmode="lin" valueType="num">
                                      <p:cBhvr additive="base">
                                        <p:cTn id="23" dur="500" fill="hold"/>
                                        <p:tgtEl>
                                          <p:spTgt spid="2">
                                            <p:graphicEl>
                                              <a:dgm id="{C71E96C7-477C-456B-9A27-58CDF2514A99}"/>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graphicEl>
                                              <a:dgm id="{C71E96C7-477C-456B-9A27-58CDF2514A99}"/>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graphicEl>
                                              <a:dgm id="{F7E55935-EF7F-459D-B02F-2C335A59BAE6}"/>
                                            </p:graphicEl>
                                          </p:spTgt>
                                        </p:tgtEl>
                                        <p:attrNameLst>
                                          <p:attrName>style.visibility</p:attrName>
                                        </p:attrNameLst>
                                      </p:cBhvr>
                                      <p:to>
                                        <p:strVal val="visible"/>
                                      </p:to>
                                    </p:set>
                                    <p:anim calcmode="lin" valueType="num">
                                      <p:cBhvr additive="base">
                                        <p:cTn id="27" dur="500" fill="hold"/>
                                        <p:tgtEl>
                                          <p:spTgt spid="2">
                                            <p:graphicEl>
                                              <a:dgm id="{F7E55935-EF7F-459D-B02F-2C335A59BAE6}"/>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graphicEl>
                                              <a:dgm id="{F7E55935-EF7F-459D-B02F-2C335A59BAE6}"/>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graphicEl>
                                              <a:dgm id="{9999ABCB-5D04-4186-BEA4-C1F637308608}"/>
                                            </p:graphicEl>
                                          </p:spTgt>
                                        </p:tgtEl>
                                        <p:attrNameLst>
                                          <p:attrName>style.visibility</p:attrName>
                                        </p:attrNameLst>
                                      </p:cBhvr>
                                      <p:to>
                                        <p:strVal val="visible"/>
                                      </p:to>
                                    </p:set>
                                    <p:anim calcmode="lin" valueType="num">
                                      <p:cBhvr additive="base">
                                        <p:cTn id="33" dur="500" fill="hold"/>
                                        <p:tgtEl>
                                          <p:spTgt spid="2">
                                            <p:graphicEl>
                                              <a:dgm id="{9999ABCB-5D04-4186-BEA4-C1F637308608}"/>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graphicEl>
                                              <a:dgm id="{9999ABCB-5D04-4186-BEA4-C1F637308608}"/>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graphicEl>
                                              <a:dgm id="{608672C9-C826-4E4C-BF1B-71705AE2F444}"/>
                                            </p:graphicEl>
                                          </p:spTgt>
                                        </p:tgtEl>
                                        <p:attrNameLst>
                                          <p:attrName>style.visibility</p:attrName>
                                        </p:attrNameLst>
                                      </p:cBhvr>
                                      <p:to>
                                        <p:strVal val="visible"/>
                                      </p:to>
                                    </p:set>
                                    <p:anim calcmode="lin" valueType="num">
                                      <p:cBhvr additive="base">
                                        <p:cTn id="37" dur="500" fill="hold"/>
                                        <p:tgtEl>
                                          <p:spTgt spid="2">
                                            <p:graphicEl>
                                              <a:dgm id="{608672C9-C826-4E4C-BF1B-71705AE2F44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graphicEl>
                                              <a:dgm id="{608672C9-C826-4E4C-BF1B-71705AE2F44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Graphic spid="2"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395288" y="333375"/>
            <a:ext cx="8229600" cy="4314825"/>
          </a:xfrm>
          <a:prstGeom prst="rect">
            <a:avLst/>
          </a:prstGeom>
        </p:spPr>
        <p:txBody>
          <a:bodyPr>
            <a:noAutofit/>
          </a:bodyPr>
          <a:lstStyle/>
          <a:p>
            <a:pPr algn="just" rtl="1" eaLnBrk="1" fontAlgn="auto" hangingPunct="1">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نظام الإثبات الحر (المطلق) :</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eaLnBrk="1" fontAlgn="auto" hangingPunct="1">
              <a:buFont typeface="Wingdings 3" pitchFamily="18" charset="2"/>
              <a:buNone/>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buFont typeface="+mj-lt"/>
              <a:buAutoNum type="arabicPeriod"/>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يقوم هذا النظام بعدم تحديد طرق معينة للإثبات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buFont typeface="+mj-lt"/>
              <a:buAutoNum type="arabicPeriod"/>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buFont typeface="+mj-lt"/>
              <a:buAutoNum type="arabicPeriod"/>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يكون للخصوم كامل الحرية في اختيار الأدلة التي تؤدي إلى إقناع القاضي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buFont typeface="+mj-lt"/>
              <a:buAutoNum type="arabicPeriod"/>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buFont typeface="+mj-lt"/>
              <a:buAutoNum type="arabicPeriod"/>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للقاضي حرية تكوين عقيدته في أي دليل يقدم إليه أو يحصل عليه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41256276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sz="quarter" idx="4294967295"/>
          </p:nvPr>
        </p:nvSpPr>
        <p:spPr>
          <a:xfrm>
            <a:off x="539750" y="476250"/>
            <a:ext cx="7924800" cy="4114800"/>
          </a:xfrm>
          <a:prstGeom prst="rect">
            <a:avLst/>
          </a:prstGeom>
        </p:spPr>
        <p:txBody>
          <a:bodyPr>
            <a:noAutofit/>
          </a:bodyPr>
          <a:lstStyle/>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يتمتع القاضي بدور إيجابي بحيث يساعد الخصوم على اكمال ما نقص في أدلتهم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للقاضي أن يحكم بناءً على علمه الشخصي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الحقيقة القضائية هنا غالباً ما تكون مطابقة للحقيقة الواقعية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277898595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sz="quarter" idx="4294967295"/>
          </p:nvPr>
        </p:nvSpPr>
        <p:spPr>
          <a:xfrm>
            <a:off x="395288" y="333375"/>
            <a:ext cx="8229600" cy="4017963"/>
          </a:xfrm>
          <a:prstGeom prst="rect">
            <a:avLst/>
          </a:prstGeom>
        </p:spPr>
        <p:txBody>
          <a:bodyPr/>
          <a:lstStyle/>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سلبيات النظام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buFont typeface="Wingdings 3" pitchFamily="18" charset="2"/>
              <a:buNone/>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buFont typeface="Wingdings 3" pitchFamily="18" charset="2"/>
              <a:buNone/>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قد يغلب ميل القاضي على نزاهته فيحكم بهواه دون أن يكون ثمة رقيب في القانون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buFont typeface="Wingdings 3" pitchFamily="18" charset="2"/>
              <a:buNone/>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2490683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 calcmode="lin" valueType="num">
                                      <p:cBhvr additive="base">
                                        <p:cTn id="7" dur="5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4">
                                            <p:txEl>
                                              <p:pRg st="2" end="2"/>
                                            </p:txEl>
                                          </p:spTgt>
                                        </p:tgtEl>
                                        <p:attrNameLst>
                                          <p:attrName>style.visibility</p:attrName>
                                        </p:attrNameLst>
                                      </p:cBhvr>
                                      <p:to>
                                        <p:strVal val="visible"/>
                                      </p:to>
                                    </p:set>
                                    <p:anim calcmode="lin" valueType="num">
                                      <p:cBhvr additive="base">
                                        <p:cTn id="13" dur="5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323850" y="188913"/>
            <a:ext cx="8229600" cy="4176712"/>
          </a:xfrm>
          <a:prstGeom prst="rect">
            <a:avLst/>
          </a:prstGeom>
        </p:spPr>
        <p:txBody>
          <a:bodyPr>
            <a:noAutofit/>
          </a:bodyPr>
          <a:lstStyle/>
          <a:p>
            <a:pPr algn="just" rtl="1" eaLnBrk="1" fontAlgn="auto" hangingPunct="1">
              <a:spcBef>
                <a:spcPts val="200"/>
              </a:spcBef>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نظام الإثبات القانوني المقيد :</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spcBef>
                <a:spcPts val="200"/>
              </a:spcBef>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spcBef>
                <a:spcPts val="200"/>
              </a:spcBef>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يقيد هذا النظام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عملية الإثبات ، بحيث يحدد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وسائله تحديداً دقيقاً وحجية كل وسيلة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الإثبات.</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spcBef>
                <a:spcPts val="200"/>
              </a:spcBef>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spcBef>
                <a:spcPts val="200"/>
              </a:spcBef>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يستطيع الخصوم إثبات حقوقهم بغير طرق الإثبات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spcBef>
                <a:spcPts val="200"/>
              </a:spcBef>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623887" indent="-514350" algn="just" rtl="1" eaLnBrk="1" fontAlgn="auto" hangingPunct="1">
              <a:spcBef>
                <a:spcPts val="200"/>
              </a:spcBef>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يستطيع القاضي أن يتخذ وسيلة أخرى أو يعطي لها غير القيمة التي حددها القانون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34544551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sz="quarter" idx="4294967295"/>
          </p:nvPr>
        </p:nvSpPr>
        <p:spPr>
          <a:xfrm>
            <a:off x="762000" y="333375"/>
            <a:ext cx="7791450" cy="4525963"/>
          </a:xfrm>
          <a:prstGeom prst="rect">
            <a:avLst/>
          </a:prstGeom>
        </p:spPr>
        <p:txBody>
          <a:bodyPr/>
          <a:lstStyle/>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القاضي له دور سلبي:</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يحق للقاضي أن يكمل ما في أدلة الخصوم من نقص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للقاضي أن يحكم بعلمه الشخصي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spTree>
    <p:extLst>
      <p:ext uri="{BB962C8B-B14F-4D97-AF65-F5344CB8AC3E}">
        <p14:creationId xmlns:p14="http://schemas.microsoft.com/office/powerpoint/2010/main" val="27699516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anim calcmode="lin" valueType="num">
                                      <p:cBhvr additive="base">
                                        <p:cTn id="11"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anim calcmode="lin" valueType="num">
                                      <p:cBhvr additive="base">
                                        <p:cTn id="15"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sz="quarter" idx="4294967295"/>
          </p:nvPr>
        </p:nvSpPr>
        <p:spPr>
          <a:xfrm>
            <a:off x="838199" y="333375"/>
            <a:ext cx="7642225" cy="4525963"/>
          </a:xfrm>
          <a:prstGeom prst="rect">
            <a:avLst/>
          </a:prstGeom>
        </p:spPr>
        <p:txBody>
          <a:bodyPr/>
          <a:lstStyle/>
          <a:p>
            <a:pPr algn="just" rtl="1" eaLnBrk="1" fontAlgn="auto" hangingPunct="1">
              <a:defRPr/>
            </a:pPr>
            <a:endParaRPr lang="en-US" altLang="ar-JO" sz="3600" dirty="0" smtClean="0">
              <a:solidFill>
                <a:srgbClr val="FFFF00"/>
              </a:solidFill>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dirty="0" smtClean="0">
                <a:solidFill>
                  <a:srgbClr val="FFFF00"/>
                </a:solidFill>
                <a:latin typeface="Simplified Arabic" panose="02020603050405020304" pitchFamily="18" charset="-78"/>
                <a:cs typeface="Simplified Arabic" panose="02020603050405020304" pitchFamily="18" charset="-78"/>
              </a:rPr>
              <a:t>هذا النظام قد يباعد بين الحقيقة القضائية والحقيقة الواقعية التي قد تكون ظاهرة للعيان ولا يسمح بإثباتها بالطرق التي حددها القانون .</a:t>
            </a:r>
            <a:endParaRPr lang="en-US" altLang="ar-JO" sz="3600" dirty="0" smtClean="0">
              <a:solidFill>
                <a:srgbClr val="FFFF00"/>
              </a:solidFill>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dirty="0" smtClean="0">
              <a:solidFill>
                <a:srgbClr val="FFFF00"/>
              </a:solidFill>
              <a:latin typeface="Simplified Arabic" panose="02020603050405020304" pitchFamily="18" charset="-78"/>
              <a:cs typeface="Simplified Arabic" panose="02020603050405020304" pitchFamily="18" charset="-78"/>
            </a:endParaRPr>
          </a:p>
        </p:txBody>
      </p:sp>
      <p:graphicFrame>
        <p:nvGraphicFramePr>
          <p:cNvPr id="2" name="Diagram 1"/>
          <p:cNvGraphicFramePr/>
          <p:nvPr>
            <p:extLst>
              <p:ext uri="{D42A27DB-BD31-4B8C-83A1-F6EECF244321}">
                <p14:modId xmlns:p14="http://schemas.microsoft.com/office/powerpoint/2010/main" val="1930293009"/>
              </p:ext>
            </p:extLst>
          </p:nvPr>
        </p:nvGraphicFramePr>
        <p:xfrm>
          <a:off x="582217" y="3048000"/>
          <a:ext cx="8064896" cy="2680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31937955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 calcmode="lin" valueType="num">
                                      <p:cBhvr additive="base">
                                        <p:cTn id="7" dur="500" fill="hold"/>
                                        <p:tgtEl>
                                          <p:spTgt spid="1638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BBAC9C7D-10AE-4684-89D2-32C28A171E72}"/>
                                            </p:graphicEl>
                                          </p:spTgt>
                                        </p:tgtEl>
                                        <p:attrNameLst>
                                          <p:attrName>style.visibility</p:attrName>
                                        </p:attrNameLst>
                                      </p:cBhvr>
                                      <p:to>
                                        <p:strVal val="visible"/>
                                      </p:to>
                                    </p:set>
                                    <p:anim calcmode="lin" valueType="num">
                                      <p:cBhvr additive="base">
                                        <p:cTn id="13" dur="500" fill="hold"/>
                                        <p:tgtEl>
                                          <p:spTgt spid="2">
                                            <p:graphicEl>
                                              <a:dgm id="{BBAC9C7D-10AE-4684-89D2-32C28A171E72}"/>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BBAC9C7D-10AE-4684-89D2-32C28A171E72}"/>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graphicEl>
                                              <a:dgm id="{0F407273-8563-4BB1-B138-CB2D76FF90D7}"/>
                                            </p:graphicEl>
                                          </p:spTgt>
                                        </p:tgtEl>
                                        <p:attrNameLst>
                                          <p:attrName>style.visibility</p:attrName>
                                        </p:attrNameLst>
                                      </p:cBhvr>
                                      <p:to>
                                        <p:strVal val="visible"/>
                                      </p:to>
                                    </p:set>
                                    <p:anim calcmode="lin" valueType="num">
                                      <p:cBhvr additive="base">
                                        <p:cTn id="17" dur="500" fill="hold"/>
                                        <p:tgtEl>
                                          <p:spTgt spid="2">
                                            <p:graphicEl>
                                              <a:dgm id="{0F407273-8563-4BB1-B138-CB2D76FF90D7}"/>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0F407273-8563-4BB1-B138-CB2D76FF90D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Graphic spid="2" grpId="0">
        <p:bldSub>
          <a:bldDgm/>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sz="quarter" idx="4294967295"/>
          </p:nvPr>
        </p:nvSpPr>
        <p:spPr>
          <a:xfrm>
            <a:off x="323850" y="260350"/>
            <a:ext cx="8229600" cy="4525963"/>
          </a:xfrm>
          <a:prstGeom prst="rect">
            <a:avLst/>
          </a:prstGeom>
        </p:spPr>
        <p:txBody>
          <a:bodyPr>
            <a:noAutofit/>
          </a:bodyPr>
          <a:lstStyle/>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نظام الإثبات المختلط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buFont typeface="Wingdings 3" pitchFamily="18" charset="2"/>
              <a:buNone/>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يجمع بين نظام الإثبات المطلق ونظام الإثبات المقيد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يعطي النظام للقاضي سلطة تقديرية في توجيه الخصوم وفي استكمال الأدلة الناقصة ودون أن يتعارض ذلك مع تقييد القاضي بأدلة </a:t>
            </a:r>
            <a:r>
              <a:rPr lang="ar-JO" alt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قانونية محددة.</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9891903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 calcmode="lin" valueType="num">
                                      <p:cBhvr additive="base">
                                        <p:cTn id="7" dur="500" fill="hold"/>
                                        <p:tgtEl>
                                          <p:spTgt spid="174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0">
                                            <p:txEl>
                                              <p:pRg st="2" end="2"/>
                                            </p:txEl>
                                          </p:spTgt>
                                        </p:tgtEl>
                                        <p:attrNameLst>
                                          <p:attrName>style.visibility</p:attrName>
                                        </p:attrNameLst>
                                      </p:cBhvr>
                                      <p:to>
                                        <p:strVal val="visible"/>
                                      </p:to>
                                    </p:set>
                                    <p:anim calcmode="lin" valueType="num">
                                      <p:cBhvr additive="base">
                                        <p:cTn id="13" dur="5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0">
                                            <p:txEl>
                                              <p:pRg st="4" end="4"/>
                                            </p:txEl>
                                          </p:spTgt>
                                        </p:tgtEl>
                                        <p:attrNameLst>
                                          <p:attrName>style.visibility</p:attrName>
                                        </p:attrNameLst>
                                      </p:cBhvr>
                                      <p:to>
                                        <p:strVal val="visible"/>
                                      </p:to>
                                    </p:set>
                                    <p:anim calcmode="lin" valueType="num">
                                      <p:cBhvr additive="base">
                                        <p:cTn id="19" dur="500" fill="hold"/>
                                        <p:tgtEl>
                                          <p:spTgt spid="1741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sz="quarter" idx="4294967295"/>
          </p:nvPr>
        </p:nvSpPr>
        <p:spPr>
          <a:xfrm>
            <a:off x="463550" y="476250"/>
            <a:ext cx="8229600" cy="4525963"/>
          </a:xfrm>
          <a:prstGeom prst="rect">
            <a:avLst/>
          </a:prstGeom>
        </p:spPr>
        <p:txBody>
          <a:bodyPr/>
          <a:lstStyle/>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موقف المشرع الأردني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أخذ المشرع الأردني بنظام الإثبات المختلط الذي يجمع بين الإثبات المطلق والإثبات المقيد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أعطى القاضي دوراً ايجابي في قانون البينات وعمد إلى تقييده في تحديد طرق الإثبات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24525034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 calcmode="lin" valueType="num">
                                      <p:cBhvr additive="base">
                                        <p:cTn id="7" dur="5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4">
                                            <p:txEl>
                                              <p:pRg st="2" end="2"/>
                                            </p:txEl>
                                          </p:spTgt>
                                        </p:tgtEl>
                                        <p:attrNameLst>
                                          <p:attrName>style.visibility</p:attrName>
                                        </p:attrNameLst>
                                      </p:cBhvr>
                                      <p:to>
                                        <p:strVal val="visible"/>
                                      </p:to>
                                    </p:set>
                                    <p:anim calcmode="lin" valueType="num">
                                      <p:cBhvr additive="base">
                                        <p:cTn id="13" dur="500" fill="hold"/>
                                        <p:tgtEl>
                                          <p:spTgt spid="1843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4">
                                            <p:txEl>
                                              <p:pRg st="4" end="4"/>
                                            </p:txEl>
                                          </p:spTgt>
                                        </p:tgtEl>
                                        <p:attrNameLst>
                                          <p:attrName>style.visibility</p:attrName>
                                        </p:attrNameLst>
                                      </p:cBhvr>
                                      <p:to>
                                        <p:strVal val="visible"/>
                                      </p:to>
                                    </p:set>
                                    <p:anim calcmode="lin" valueType="num">
                                      <p:cBhvr additive="base">
                                        <p:cTn id="19" dur="500" fill="hold"/>
                                        <p:tgtEl>
                                          <p:spTgt spid="1843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533400" y="838200"/>
            <a:ext cx="8229600" cy="4525962"/>
          </a:xfrm>
          <a:prstGeom prst="rect">
            <a:avLst/>
          </a:prstGeom>
        </p:spPr>
        <p:txBody>
          <a:bodyPr/>
          <a:lstStyle/>
          <a:p>
            <a:pPr algn="just" rtl="1" eaLnBrk="1" fontAlgn="auto" hangingPunct="1">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المدني يكون القاضي مقيد بقواعد عامة محددة في طرق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القاضي في الإثبات الجنائي فإنه يكون حراً وغير مقيد في تقديره لأدلة الإثبات ولا يقضي إلا بحسب قناعته الوجدانية لأن القانون لا يحدد </a:t>
            </a:r>
            <a:r>
              <a:rPr lang="ar-JO" sz="3600" b="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وسائل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eaLnBrk="1" fontAlgn="auto" hangingPunct="1">
              <a:buFont typeface="Wingdings 3" pitchFamily="18" charset="2"/>
              <a:buNone/>
              <a:defRPr/>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29</a:t>
            </a:fld>
            <a:endParaRPr lang="en-US" altLang="en-US" dirty="0"/>
          </a:p>
        </p:txBody>
      </p:sp>
    </p:spTree>
    <p:extLst>
      <p:ext uri="{BB962C8B-B14F-4D97-AF65-F5344CB8AC3E}">
        <p14:creationId xmlns:p14="http://schemas.microsoft.com/office/powerpoint/2010/main" val="41085760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488950" y="692150"/>
            <a:ext cx="8229600" cy="5526088"/>
          </a:xfrm>
          <a:prstGeom prst="rect">
            <a:avLst/>
          </a:prstGeom>
        </p:spPr>
        <p:txBody>
          <a:bodyPr>
            <a:noAutofit/>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أشار القانون المدني إلى بعض القواعد الهامة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عملية الإثبات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شرعت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أدلة الإثبات لحماية الحقوق بصفة عامة فالحق يتجرد مِن قوته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يقم دليل على ثبوتـه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9291839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sz="quarter" idx="4294967295"/>
          </p:nvPr>
        </p:nvSpPr>
        <p:spPr>
          <a:xfrm>
            <a:off x="611188" y="260350"/>
            <a:ext cx="8229600" cy="4525963"/>
          </a:xfrm>
          <a:prstGeom prst="rect">
            <a:avLst/>
          </a:prstGeom>
        </p:spPr>
        <p:txBody>
          <a:bodyPr/>
          <a:lstStyle/>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أمثلة على تبني المشرع الاردني لنظام </a:t>
            </a:r>
            <a:r>
              <a:rPr lang="ar-JO" alt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الحر:</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توجيه اليمين المتممة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سلطة سماع شهادة شاهد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30</a:t>
            </a:fld>
            <a:endParaRPr lang="en-US" altLang="en-US" dirty="0"/>
          </a:p>
        </p:txBody>
      </p:sp>
    </p:spTree>
    <p:extLst>
      <p:ext uri="{BB962C8B-B14F-4D97-AF65-F5344CB8AC3E}">
        <p14:creationId xmlns:p14="http://schemas.microsoft.com/office/powerpoint/2010/main" val="10701274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 calcmode="lin" valueType="num">
                                      <p:cBhvr additive="base">
                                        <p:cTn id="7" dur="500" fill="hold"/>
                                        <p:tgtEl>
                                          <p:spTgt spid="215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6">
                                            <p:txEl>
                                              <p:pRg st="2" end="2"/>
                                            </p:txEl>
                                          </p:spTgt>
                                        </p:tgtEl>
                                        <p:attrNameLst>
                                          <p:attrName>style.visibility</p:attrName>
                                        </p:attrNameLst>
                                      </p:cBhvr>
                                      <p:to>
                                        <p:strVal val="visible"/>
                                      </p:to>
                                    </p:set>
                                    <p:anim calcmode="lin" valueType="num">
                                      <p:cBhvr additive="base">
                                        <p:cTn id="13"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6">
                                            <p:txEl>
                                              <p:pRg st="4" end="4"/>
                                            </p:txEl>
                                          </p:spTgt>
                                        </p:tgtEl>
                                        <p:attrNameLst>
                                          <p:attrName>style.visibility</p:attrName>
                                        </p:attrNameLst>
                                      </p:cBhvr>
                                      <p:to>
                                        <p:strVal val="visible"/>
                                      </p:to>
                                    </p:set>
                                    <p:anim calcmode="lin" valueType="num">
                                      <p:cBhvr additive="base">
                                        <p:cTn id="19" dur="500" fill="hold"/>
                                        <p:tgtEl>
                                          <p:spTgt spid="2150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sz="quarter" idx="4294967295"/>
          </p:nvPr>
        </p:nvSpPr>
        <p:spPr>
          <a:xfrm>
            <a:off x="395288" y="260350"/>
            <a:ext cx="8229600" cy="4525963"/>
          </a:xfrm>
          <a:prstGeom prst="rect">
            <a:avLst/>
          </a:prstGeom>
        </p:spPr>
        <p:txBody>
          <a:bodyPr>
            <a:noAutofit/>
          </a:bodyPr>
          <a:lstStyle/>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أمثلة على تبني المشرع الاردني لنظام </a:t>
            </a:r>
            <a:r>
              <a:rPr lang="ar-JO" alt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الحر:</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توجيه اليمين المتممة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سلطة سماع شهادة شاهد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تقدير قيمة الشهود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31</a:t>
            </a:fld>
            <a:endParaRPr lang="en-US" altLang="en-US" dirty="0"/>
          </a:p>
        </p:txBody>
      </p:sp>
    </p:spTree>
    <p:extLst>
      <p:ext uri="{BB962C8B-B14F-4D97-AF65-F5344CB8AC3E}">
        <p14:creationId xmlns:p14="http://schemas.microsoft.com/office/powerpoint/2010/main" val="2500710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 calcmode="lin" valueType="num">
                                      <p:cBhvr additive="base">
                                        <p:cTn id="7"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0">
                                            <p:txEl>
                                              <p:pRg st="2" end="2"/>
                                            </p:txEl>
                                          </p:spTgt>
                                        </p:tgtEl>
                                        <p:attrNameLst>
                                          <p:attrName>style.visibility</p:attrName>
                                        </p:attrNameLst>
                                      </p:cBhvr>
                                      <p:to>
                                        <p:strVal val="visible"/>
                                      </p:to>
                                    </p:set>
                                    <p:anim calcmode="lin" valueType="num">
                                      <p:cBhvr additive="base">
                                        <p:cTn id="13" dur="500" fill="hold"/>
                                        <p:tgtEl>
                                          <p:spTgt spid="2253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530">
                                            <p:txEl>
                                              <p:pRg st="4" end="4"/>
                                            </p:txEl>
                                          </p:spTgt>
                                        </p:tgtEl>
                                        <p:attrNameLst>
                                          <p:attrName>style.visibility</p:attrName>
                                        </p:attrNameLst>
                                      </p:cBhvr>
                                      <p:to>
                                        <p:strVal val="visible"/>
                                      </p:to>
                                    </p:set>
                                    <p:anim calcmode="lin" valueType="num">
                                      <p:cBhvr additive="base">
                                        <p:cTn id="19" dur="500" fill="hold"/>
                                        <p:tgtEl>
                                          <p:spTgt spid="2253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530">
                                            <p:txEl>
                                              <p:pRg st="6" end="6"/>
                                            </p:txEl>
                                          </p:spTgt>
                                        </p:tgtEl>
                                        <p:attrNameLst>
                                          <p:attrName>style.visibility</p:attrName>
                                        </p:attrNameLst>
                                      </p:cBhvr>
                                      <p:to>
                                        <p:strVal val="visible"/>
                                      </p:to>
                                    </p:set>
                                    <p:anim calcmode="lin" valueType="num">
                                      <p:cBhvr additive="base">
                                        <p:cTn id="25" dur="500" fill="hold"/>
                                        <p:tgtEl>
                                          <p:spTgt spid="2253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sz="quarter" idx="4294967295"/>
          </p:nvPr>
        </p:nvSpPr>
        <p:spPr>
          <a:xfrm>
            <a:off x="539750" y="333375"/>
            <a:ext cx="8229600" cy="4525963"/>
          </a:xfrm>
          <a:prstGeom prst="rect">
            <a:avLst/>
          </a:prstGeom>
        </p:spPr>
        <p:txBody>
          <a:bodyPr>
            <a:normAutofit fontScale="92500" lnSpcReduction="20000"/>
          </a:bodyPr>
          <a:lstStyle/>
          <a:p>
            <a:pPr algn="just" rtl="1" eaLnBrk="1" fontAlgn="auto" hangingPunct="1">
              <a:buFont typeface="Wingdings 3" pitchFamily="18" charset="2"/>
              <a:buNone/>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أمثلة على تبني المشرع الاردني لنظام الإثبات المقيد :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بالقرائن لا يجوز إلا في الأحوال التي يجوز فيها الإثبات بالشهادة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منع توجيه اليمين الحاسمة في واقعة محكومة بالقانون أو مخالفة للنظام العام .</a:t>
            </a:r>
            <a:endPar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أن يحكم بناءً على علمه الشخصي .</a:t>
            </a:r>
            <a:endParaRPr lang="ar-JO"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r" rtl="1" eaLnBrk="1" fontAlgn="auto" hangingPunct="1">
              <a:buFont typeface="Arial" panose="020B0604020202020204" pitchFamily="34" charset="0"/>
              <a:buNone/>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ctr" rtl="1" eaLnBrk="1" fontAlgn="auto" hangingPunct="1">
              <a:buFont typeface="Arial" panose="020B0604020202020204" pitchFamily="34" charset="0"/>
              <a:buNone/>
              <a:defRPr/>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32</a:t>
            </a:fld>
            <a:endParaRPr lang="en-US" altLang="en-US" dirty="0"/>
          </a:p>
        </p:txBody>
      </p:sp>
    </p:spTree>
    <p:extLst>
      <p:ext uri="{BB962C8B-B14F-4D97-AF65-F5344CB8AC3E}">
        <p14:creationId xmlns:p14="http://schemas.microsoft.com/office/powerpoint/2010/main" val="3047028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4">
                                            <p:txEl>
                                              <p:pRg st="1" end="1"/>
                                            </p:txEl>
                                          </p:spTgt>
                                        </p:tgtEl>
                                        <p:attrNameLst>
                                          <p:attrName>style.visibility</p:attrName>
                                        </p:attrNameLst>
                                      </p:cBhvr>
                                      <p:to>
                                        <p:strVal val="visible"/>
                                      </p:to>
                                    </p:set>
                                    <p:anim calcmode="lin" valueType="num">
                                      <p:cBhvr additive="base">
                                        <p:cTn id="7" dur="5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554">
                                            <p:txEl>
                                              <p:pRg st="3" end="3"/>
                                            </p:txEl>
                                          </p:spTgt>
                                        </p:tgtEl>
                                        <p:attrNameLst>
                                          <p:attrName>style.visibility</p:attrName>
                                        </p:attrNameLst>
                                      </p:cBhvr>
                                      <p:to>
                                        <p:strVal val="visible"/>
                                      </p:to>
                                    </p:set>
                                    <p:anim calcmode="lin" valueType="num">
                                      <p:cBhvr additive="base">
                                        <p:cTn id="13" dur="500" fill="hold"/>
                                        <p:tgtEl>
                                          <p:spTgt spid="2355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554">
                                            <p:txEl>
                                              <p:pRg st="4" end="4"/>
                                            </p:txEl>
                                          </p:spTgt>
                                        </p:tgtEl>
                                        <p:attrNameLst>
                                          <p:attrName>style.visibility</p:attrName>
                                        </p:attrNameLst>
                                      </p:cBhvr>
                                      <p:to>
                                        <p:strVal val="visible"/>
                                      </p:to>
                                    </p:set>
                                    <p:anim calcmode="lin" valueType="num">
                                      <p:cBhvr additive="base">
                                        <p:cTn id="19" dur="500" fill="hold"/>
                                        <p:tgtEl>
                                          <p:spTgt spid="2355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554">
                                            <p:txEl>
                                              <p:pRg st="5" end="5"/>
                                            </p:txEl>
                                          </p:spTgt>
                                        </p:tgtEl>
                                        <p:attrNameLst>
                                          <p:attrName>style.visibility</p:attrName>
                                        </p:attrNameLst>
                                      </p:cBhvr>
                                      <p:to>
                                        <p:strVal val="visible"/>
                                      </p:to>
                                    </p:set>
                                    <p:anim calcmode="lin" valueType="num">
                                      <p:cBhvr additive="base">
                                        <p:cTn id="25" dur="500" fill="hold"/>
                                        <p:tgtEl>
                                          <p:spTgt spid="2355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5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9275"/>
            <a:ext cx="7924800" cy="5165725"/>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يتعين إقامة الدليل على كل واقعة قانونية يدعى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بها،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ويتاح للمدعى عليه الباب لإنكارها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بالطرق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القانونية ايضاً.</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21558915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501650" y="981075"/>
            <a:ext cx="8229600" cy="5389563"/>
          </a:xfrm>
          <a:prstGeom prst="rect">
            <a:avLst/>
          </a:prstGeom>
        </p:spPr>
        <p:txBody>
          <a:bodyPr/>
          <a:lstStyle/>
          <a:p>
            <a:pPr algn="justLow" rtl="1" eaLnBrk="1" fontAlgn="auto" hangingPunct="1">
              <a:lnSpc>
                <a:spcPct val="150000"/>
              </a:lnSpc>
              <a:defRP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استندت أدلة الإثبات في القانون المدني إلى الشريعة الإسلامية في إثبات الحق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تضمن القانون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المدني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مجموعة من القواعد التي تحكم عملية الاثبات ومنها ذكر ادلة الاثبات على اختلاف انواعه دون بيان شرح مفصل لكل نوع منها.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31878145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929894513"/>
              </p:ext>
            </p:extLst>
          </p:nvPr>
        </p:nvGraphicFramePr>
        <p:xfrm>
          <a:off x="1219200" y="457200"/>
          <a:ext cx="7200799"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6031091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2D8907D1-B750-417F-BFAF-93E34FA95FB5}"/>
                                            </p:graphicEl>
                                          </p:spTgt>
                                        </p:tgtEl>
                                        <p:attrNameLst>
                                          <p:attrName>style.visibility</p:attrName>
                                        </p:attrNameLst>
                                      </p:cBhvr>
                                      <p:to>
                                        <p:strVal val="visible"/>
                                      </p:to>
                                    </p:set>
                                    <p:anim calcmode="lin" valueType="num">
                                      <p:cBhvr additive="base">
                                        <p:cTn id="7" dur="500" fill="hold"/>
                                        <p:tgtEl>
                                          <p:spTgt spid="4">
                                            <p:graphicEl>
                                              <a:dgm id="{2D8907D1-B750-417F-BFAF-93E34FA95FB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2D8907D1-B750-417F-BFAF-93E34FA95FB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D29D97-1CE8-4613-B30F-39C296DB8F07}"/>
                                            </p:graphicEl>
                                          </p:spTgt>
                                        </p:tgtEl>
                                        <p:attrNameLst>
                                          <p:attrName>style.visibility</p:attrName>
                                        </p:attrNameLst>
                                      </p:cBhvr>
                                      <p:to>
                                        <p:strVal val="visible"/>
                                      </p:to>
                                    </p:set>
                                    <p:anim calcmode="lin" valueType="num">
                                      <p:cBhvr additive="base">
                                        <p:cTn id="13" dur="500" fill="hold"/>
                                        <p:tgtEl>
                                          <p:spTgt spid="4">
                                            <p:graphicEl>
                                              <a:dgm id="{51D29D97-1CE8-4613-B30F-39C296DB8F0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D29D97-1CE8-4613-B30F-39C296DB8F07}"/>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A9E67C8B-7604-4558-81E4-BAABE2B60281}"/>
                                            </p:graphicEl>
                                          </p:spTgt>
                                        </p:tgtEl>
                                        <p:attrNameLst>
                                          <p:attrName>style.visibility</p:attrName>
                                        </p:attrNameLst>
                                      </p:cBhvr>
                                      <p:to>
                                        <p:strVal val="visible"/>
                                      </p:to>
                                    </p:set>
                                    <p:anim calcmode="lin" valueType="num">
                                      <p:cBhvr additive="base">
                                        <p:cTn id="17" dur="500" fill="hold"/>
                                        <p:tgtEl>
                                          <p:spTgt spid="4">
                                            <p:graphicEl>
                                              <a:dgm id="{A9E67C8B-7604-4558-81E4-BAABE2B6028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A9E67C8B-7604-4558-81E4-BAABE2B6028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EAE209A8-4B56-4418-B850-D3A562A14762}"/>
                                            </p:graphicEl>
                                          </p:spTgt>
                                        </p:tgtEl>
                                        <p:attrNameLst>
                                          <p:attrName>style.visibility</p:attrName>
                                        </p:attrNameLst>
                                      </p:cBhvr>
                                      <p:to>
                                        <p:strVal val="visible"/>
                                      </p:to>
                                    </p:set>
                                    <p:anim calcmode="lin" valueType="num">
                                      <p:cBhvr additive="base">
                                        <p:cTn id="23" dur="500" fill="hold"/>
                                        <p:tgtEl>
                                          <p:spTgt spid="4">
                                            <p:graphicEl>
                                              <a:dgm id="{EAE209A8-4B56-4418-B850-D3A562A14762}"/>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EAE209A8-4B56-4418-B850-D3A562A14762}"/>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C5B7D946-5AA4-4ADD-962F-D0A465C8DF8F}"/>
                                            </p:graphicEl>
                                          </p:spTgt>
                                        </p:tgtEl>
                                        <p:attrNameLst>
                                          <p:attrName>style.visibility</p:attrName>
                                        </p:attrNameLst>
                                      </p:cBhvr>
                                      <p:to>
                                        <p:strVal val="visible"/>
                                      </p:to>
                                    </p:set>
                                    <p:anim calcmode="lin" valueType="num">
                                      <p:cBhvr additive="base">
                                        <p:cTn id="27" dur="500" fill="hold"/>
                                        <p:tgtEl>
                                          <p:spTgt spid="4">
                                            <p:graphicEl>
                                              <a:dgm id="{C5B7D946-5AA4-4ADD-962F-D0A465C8DF8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C5B7D946-5AA4-4ADD-962F-D0A465C8DF8F}"/>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80D7411E-D4AF-4522-8BC7-EF0D5408755D}"/>
                                            </p:graphicEl>
                                          </p:spTgt>
                                        </p:tgtEl>
                                        <p:attrNameLst>
                                          <p:attrName>style.visibility</p:attrName>
                                        </p:attrNameLst>
                                      </p:cBhvr>
                                      <p:to>
                                        <p:strVal val="visible"/>
                                      </p:to>
                                    </p:set>
                                    <p:anim calcmode="lin" valueType="num">
                                      <p:cBhvr additive="base">
                                        <p:cTn id="33" dur="500" fill="hold"/>
                                        <p:tgtEl>
                                          <p:spTgt spid="4">
                                            <p:graphicEl>
                                              <a:dgm id="{80D7411E-D4AF-4522-8BC7-EF0D5408755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80D7411E-D4AF-4522-8BC7-EF0D5408755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2A87C917-8756-41BB-95CF-137893B1AE24}"/>
                                            </p:graphicEl>
                                          </p:spTgt>
                                        </p:tgtEl>
                                        <p:attrNameLst>
                                          <p:attrName>style.visibility</p:attrName>
                                        </p:attrNameLst>
                                      </p:cBhvr>
                                      <p:to>
                                        <p:strVal val="visible"/>
                                      </p:to>
                                    </p:set>
                                    <p:anim calcmode="lin" valueType="num">
                                      <p:cBhvr additive="base">
                                        <p:cTn id="37" dur="500" fill="hold"/>
                                        <p:tgtEl>
                                          <p:spTgt spid="4">
                                            <p:graphicEl>
                                              <a:dgm id="{2A87C917-8756-41BB-95CF-137893B1AE2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2A87C917-8756-41BB-95CF-137893B1AE2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FF700F28-196F-4BE9-8B86-E67BD5FF77AD}"/>
                                            </p:graphicEl>
                                          </p:spTgt>
                                        </p:tgtEl>
                                        <p:attrNameLst>
                                          <p:attrName>style.visibility</p:attrName>
                                        </p:attrNameLst>
                                      </p:cBhvr>
                                      <p:to>
                                        <p:strVal val="visible"/>
                                      </p:to>
                                    </p:set>
                                    <p:anim calcmode="lin" valueType="num">
                                      <p:cBhvr additive="base">
                                        <p:cTn id="43" dur="500" fill="hold"/>
                                        <p:tgtEl>
                                          <p:spTgt spid="4">
                                            <p:graphicEl>
                                              <a:dgm id="{FF700F28-196F-4BE9-8B86-E67BD5FF77AD}"/>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FF700F28-196F-4BE9-8B86-E67BD5FF77AD}"/>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
                                            <p:graphicEl>
                                              <a:dgm id="{A5931438-A5EF-47F8-9248-1DEB1D58FFF3}"/>
                                            </p:graphicEl>
                                          </p:spTgt>
                                        </p:tgtEl>
                                        <p:attrNameLst>
                                          <p:attrName>style.visibility</p:attrName>
                                        </p:attrNameLst>
                                      </p:cBhvr>
                                      <p:to>
                                        <p:strVal val="visible"/>
                                      </p:to>
                                    </p:set>
                                    <p:anim calcmode="lin" valueType="num">
                                      <p:cBhvr additive="base">
                                        <p:cTn id="47" dur="500" fill="hold"/>
                                        <p:tgtEl>
                                          <p:spTgt spid="4">
                                            <p:graphicEl>
                                              <a:dgm id="{A5931438-A5EF-47F8-9248-1DEB1D58FFF3}"/>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graphicEl>
                                              <a:dgm id="{A5931438-A5EF-47F8-9248-1DEB1D58FFF3}"/>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graphicEl>
                                              <a:dgm id="{2A5A19A6-DA72-4B2F-BF81-035FD111A5B9}"/>
                                            </p:graphicEl>
                                          </p:spTgt>
                                        </p:tgtEl>
                                        <p:attrNameLst>
                                          <p:attrName>style.visibility</p:attrName>
                                        </p:attrNameLst>
                                      </p:cBhvr>
                                      <p:to>
                                        <p:strVal val="visible"/>
                                      </p:to>
                                    </p:set>
                                    <p:anim calcmode="lin" valueType="num">
                                      <p:cBhvr additive="base">
                                        <p:cTn id="53" dur="500" fill="hold"/>
                                        <p:tgtEl>
                                          <p:spTgt spid="4">
                                            <p:graphicEl>
                                              <a:dgm id="{2A5A19A6-DA72-4B2F-BF81-035FD111A5B9}"/>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2A5A19A6-DA72-4B2F-BF81-035FD111A5B9}"/>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4">
                                            <p:graphicEl>
                                              <a:dgm id="{A0179FD0-73D4-4D63-80CF-E5E6D646B937}"/>
                                            </p:graphicEl>
                                          </p:spTgt>
                                        </p:tgtEl>
                                        <p:attrNameLst>
                                          <p:attrName>style.visibility</p:attrName>
                                        </p:attrNameLst>
                                      </p:cBhvr>
                                      <p:to>
                                        <p:strVal val="visible"/>
                                      </p:to>
                                    </p:set>
                                    <p:anim calcmode="lin" valueType="num">
                                      <p:cBhvr additive="base">
                                        <p:cTn id="57" dur="500" fill="hold"/>
                                        <p:tgtEl>
                                          <p:spTgt spid="4">
                                            <p:graphicEl>
                                              <a:dgm id="{A0179FD0-73D4-4D63-80CF-E5E6D646B937}"/>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A0179FD0-73D4-4D63-80CF-E5E6D646B937}"/>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4">
                                            <p:graphicEl>
                                              <a:dgm id="{F441A514-2B2C-4604-A5E6-8D54F8BC418B}"/>
                                            </p:graphicEl>
                                          </p:spTgt>
                                        </p:tgtEl>
                                        <p:attrNameLst>
                                          <p:attrName>style.visibility</p:attrName>
                                        </p:attrNameLst>
                                      </p:cBhvr>
                                      <p:to>
                                        <p:strVal val="visible"/>
                                      </p:to>
                                    </p:set>
                                    <p:anim calcmode="lin" valueType="num">
                                      <p:cBhvr additive="base">
                                        <p:cTn id="63" dur="500" fill="hold"/>
                                        <p:tgtEl>
                                          <p:spTgt spid="4">
                                            <p:graphicEl>
                                              <a:dgm id="{F441A514-2B2C-4604-A5E6-8D54F8BC418B}"/>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graphicEl>
                                              <a:dgm id="{F441A514-2B2C-4604-A5E6-8D54F8BC418B}"/>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4">
                                            <p:graphicEl>
                                              <a:dgm id="{9D0C46B3-4C60-425F-9D32-EC0ABF067DCF}"/>
                                            </p:graphicEl>
                                          </p:spTgt>
                                        </p:tgtEl>
                                        <p:attrNameLst>
                                          <p:attrName>style.visibility</p:attrName>
                                        </p:attrNameLst>
                                      </p:cBhvr>
                                      <p:to>
                                        <p:strVal val="visible"/>
                                      </p:to>
                                    </p:set>
                                    <p:anim calcmode="lin" valueType="num">
                                      <p:cBhvr additive="base">
                                        <p:cTn id="67" dur="500" fill="hold"/>
                                        <p:tgtEl>
                                          <p:spTgt spid="4">
                                            <p:graphicEl>
                                              <a:dgm id="{9D0C46B3-4C60-425F-9D32-EC0ABF067DCF}"/>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graphicEl>
                                              <a:dgm id="{9D0C46B3-4C60-425F-9D32-EC0ABF067DC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539750" y="476250"/>
            <a:ext cx="7924800" cy="4114800"/>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خلال النص السابق نجد أن أدلة الإثبات الواردة في القانون المدني هي الكتابة والإقرار والشهود والقرائن واليمين والمعاينة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والخبرة،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نص يتفق والأدلة الفقهية مع إضافة المعاينة والخبرة لاستكمال وسائل الإثبات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fontAlgn="auto" hangingPunct="1">
              <a:lnSpc>
                <a:spcPct val="150000"/>
              </a:lnSpc>
              <a:buFont typeface="Wingdings 3" pitchFamily="18" charset="2"/>
              <a:buNone/>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2389344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rtl="1" eaLnBrk="1" fontAlgn="auto" hangingPunct="1">
              <a:spcAft>
                <a:spcPts val="0"/>
              </a:spcAft>
              <a:defRPr/>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تعريف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الاثبات</a:t>
            </a:r>
            <a:r>
              <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Content Placeholder 1"/>
          <p:cNvSpPr>
            <a:spLocks noGrp="1"/>
          </p:cNvSpPr>
          <p:nvPr>
            <p:ph sz="quarter" idx="4294967295"/>
          </p:nvPr>
        </p:nvSpPr>
        <p:spPr>
          <a:xfrm>
            <a:off x="733097" y="1417638"/>
            <a:ext cx="7924800" cy="4114800"/>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بالإثبات إقامة الدليل أمام القضاء بالطرق التي حددها القانون على وجود واقعة قانونية متنازع عليها تؤثر في الفصل في الدعوى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34670973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533400" y="838200"/>
            <a:ext cx="8229600" cy="4017963"/>
          </a:xfrm>
          <a:prstGeom prst="rect">
            <a:avLst/>
          </a:prstGeom>
        </p:spPr>
        <p:txBody>
          <a:bodyPr>
            <a:noAutofit/>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تطورت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عملية الإثبات مع تطور الجماعات البشرية حيث تطورت في عملية بسيطة لفترة طويلة في إطار قانوني مغلق إلى أن ظهرت وسائل التقدم العلمي الحديث في الإثبات كالتلكس والفاكس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والبريد الالكتروني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30181734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18325</TotalTime>
  <Words>953</Words>
  <Application>Microsoft Office PowerPoint</Application>
  <PresentationFormat>On-screen Show (4:3)</PresentationFormat>
  <Paragraphs>149</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Concourse</vt:lpstr>
      <vt:lpstr>القواعد العامة لنظرية الاثبات</vt:lpstr>
      <vt:lpstr>PowerPoint Presentation</vt:lpstr>
      <vt:lpstr>PowerPoint Presentation</vt:lpstr>
      <vt:lpstr>PowerPoint Presentation</vt:lpstr>
      <vt:lpstr>PowerPoint Presentation</vt:lpstr>
      <vt:lpstr>PowerPoint Presentation</vt:lpstr>
      <vt:lpstr>PowerPoint Presentation</vt:lpstr>
      <vt:lpstr>تعريف الاثبات القانوني </vt:lpstr>
      <vt:lpstr>PowerPoint Presentation</vt:lpstr>
      <vt:lpstr>تمييز الإثبات القانوني عن الاثبات العلمي   </vt:lpstr>
      <vt:lpstr>PowerPoint Presentation</vt:lpstr>
      <vt:lpstr>PowerPoint Presentation</vt:lpstr>
      <vt:lpstr>PowerPoint Presentation</vt:lpstr>
      <vt:lpstr>PowerPoint Presentation</vt:lpstr>
      <vt:lpstr>تمييز الإثبات القانوني في القضايا المدنية عن الاثبات القانوني في القضايا الجنائية: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366</cp:revision>
  <dcterms:created xsi:type="dcterms:W3CDTF">2016-01-06T11:52:01Z</dcterms:created>
  <dcterms:modified xsi:type="dcterms:W3CDTF">2019-02-10T07:35:04Z</dcterms:modified>
</cp:coreProperties>
</file>