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77" r:id="rId2"/>
    <p:sldId id="382" r:id="rId3"/>
    <p:sldId id="417" r:id="rId4"/>
    <p:sldId id="385" r:id="rId5"/>
    <p:sldId id="386" r:id="rId6"/>
    <p:sldId id="425" r:id="rId7"/>
    <p:sldId id="387" r:id="rId8"/>
    <p:sldId id="388" r:id="rId9"/>
    <p:sldId id="389" r:id="rId10"/>
    <p:sldId id="390" r:id="rId11"/>
    <p:sldId id="391" r:id="rId12"/>
    <p:sldId id="392" r:id="rId13"/>
    <p:sldId id="393" r:id="rId14"/>
    <p:sldId id="394" r:id="rId15"/>
    <p:sldId id="395" r:id="rId16"/>
    <p:sldId id="427" r:id="rId17"/>
    <p:sldId id="428" r:id="rId18"/>
    <p:sldId id="430" r:id="rId19"/>
    <p:sldId id="432" r:id="rId20"/>
    <p:sldId id="433" r:id="rId21"/>
    <p:sldId id="451" r:id="rId22"/>
    <p:sldId id="452" r:id="rId23"/>
    <p:sldId id="453" r:id="rId24"/>
    <p:sldId id="290"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10" autoAdjust="0"/>
  </p:normalViewPr>
  <p:slideViewPr>
    <p:cSldViewPr>
      <p:cViewPr varScale="1">
        <p:scale>
          <a:sx n="49" d="100"/>
          <a:sy n="49" d="100"/>
        </p:scale>
        <p:origin x="-108" y="-354"/>
      </p:cViewPr>
      <p:guideLst>
        <p:guide orient="horz" pos="2160"/>
        <p:guide pos="2880"/>
      </p:guideLst>
    </p:cSldViewPr>
  </p:slideViewPr>
  <p:outlineViewPr>
    <p:cViewPr>
      <p:scale>
        <a:sx n="33" d="100"/>
        <a:sy n="33" d="100"/>
      </p:scale>
      <p:origin x="0" y="-3706"/>
    </p:cViewPr>
  </p:outlineViewPr>
  <p:notesTextViewPr>
    <p:cViewPr>
      <p:scale>
        <a:sx n="100" d="100"/>
        <a:sy n="100" d="100"/>
      </p:scale>
      <p:origin x="0" y="0"/>
    </p:cViewPr>
  </p:notesTextViewPr>
  <p:sorterViewPr>
    <p:cViewPr>
      <p:scale>
        <a:sx n="100" d="100"/>
        <a:sy n="100" d="100"/>
      </p:scale>
      <p:origin x="0" y="-336"/>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393439-19B1-41EC-B393-33312E717EDE}" type="doc">
      <dgm:prSet loTypeId="urn:microsoft.com/office/officeart/2005/8/layout/hierarchy1" loCatId="hierarchy" qsTypeId="urn:microsoft.com/office/officeart/2005/8/quickstyle/3d1" qsCatId="3D" csTypeId="urn:microsoft.com/office/officeart/2005/8/colors/colorful3" csCatId="colorful" phldr="1"/>
      <dgm:spPr/>
      <dgm:t>
        <a:bodyPr/>
        <a:lstStyle/>
        <a:p>
          <a:endParaRPr lang="en-US"/>
        </a:p>
      </dgm:t>
    </dgm:pt>
    <dgm:pt modelId="{1B7EBAFF-4974-452F-A203-AD1A4118D971}">
      <dgm:prSet phldrT="[Text]" custT="1"/>
      <dgm:spPr/>
      <dgm:t>
        <a:bodyPr/>
        <a:lstStyle/>
        <a:p>
          <a:r>
            <a:rPr lang="ar-JO"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اقسام الحق</a:t>
          </a:r>
          <a:endParaRPr lang="en-US"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FCDD14FE-6792-4E89-91BE-F8C3710C1E4C}" type="parTrans" cxnId="{34329222-4503-4A2A-80CD-B3580C2CB0E6}">
      <dgm:prSet/>
      <dgm:spPr/>
      <dgm:t>
        <a:bodyPr/>
        <a:lstStyle/>
        <a:p>
          <a:endParaRPr lang="en-US" b="1">
            <a:effectLst>
              <a:outerShdw blurRad="38100" dist="38100" dir="2700000" algn="tl">
                <a:srgbClr val="000000">
                  <a:alpha val="43137"/>
                </a:srgbClr>
              </a:outerShdw>
            </a:effectLst>
          </a:endParaRPr>
        </a:p>
      </dgm:t>
    </dgm:pt>
    <dgm:pt modelId="{7F5D430A-5248-4B86-BC91-29E66DF0EA85}" type="sibTrans" cxnId="{34329222-4503-4A2A-80CD-B3580C2CB0E6}">
      <dgm:prSet/>
      <dgm:spPr/>
      <dgm:t>
        <a:bodyPr/>
        <a:lstStyle/>
        <a:p>
          <a:endParaRPr lang="en-US" b="1">
            <a:effectLst>
              <a:outerShdw blurRad="38100" dist="38100" dir="2700000" algn="tl">
                <a:srgbClr val="000000">
                  <a:alpha val="43137"/>
                </a:srgbClr>
              </a:outerShdw>
            </a:effectLst>
          </a:endParaRPr>
        </a:p>
      </dgm:t>
    </dgm:pt>
    <dgm:pt modelId="{032480DD-B39A-4D8A-A5A3-E957A282DD00}">
      <dgm:prSet phldrT="[Text]" custT="1"/>
      <dgm:spPr/>
      <dgm:t>
        <a:bodyPr/>
        <a:lstStyle/>
        <a:p>
          <a:r>
            <a:rPr lang="ar-LB"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علاقات الافراد فيما بينهم</a:t>
          </a:r>
          <a:endParaRPr lang="en-US"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1C7AA84A-4162-4102-9F39-8513F54B9E69}" type="parTrans" cxnId="{2BF6DA20-D07D-4223-8BD0-5A493701B27B}">
      <dgm:prSet/>
      <dgm:spPr/>
      <dgm:t>
        <a:bodyPr/>
        <a:lstStyle/>
        <a:p>
          <a:endParaRPr lang="en-US" b="1">
            <a:effectLst>
              <a:outerShdw blurRad="38100" dist="38100" dir="2700000" algn="tl">
                <a:srgbClr val="000000">
                  <a:alpha val="43137"/>
                </a:srgbClr>
              </a:outerShdw>
            </a:effectLst>
          </a:endParaRPr>
        </a:p>
      </dgm:t>
    </dgm:pt>
    <dgm:pt modelId="{089E4C7F-2080-4EEE-B94A-31BEDEFC15B1}" type="sibTrans" cxnId="{2BF6DA20-D07D-4223-8BD0-5A493701B27B}">
      <dgm:prSet/>
      <dgm:spPr/>
      <dgm:t>
        <a:bodyPr/>
        <a:lstStyle/>
        <a:p>
          <a:endParaRPr lang="en-US" b="1">
            <a:effectLst>
              <a:outerShdw blurRad="38100" dist="38100" dir="2700000" algn="tl">
                <a:srgbClr val="000000">
                  <a:alpha val="43137"/>
                </a:srgbClr>
              </a:outerShdw>
            </a:effectLst>
          </a:endParaRPr>
        </a:p>
      </dgm:t>
    </dgm:pt>
    <dgm:pt modelId="{2CEF8D7F-1783-474E-B9A1-1CDC3E83106F}">
      <dgm:prSet phldrT="[Text]" custT="1"/>
      <dgm:spPr/>
      <dgm:t>
        <a:bodyPr/>
        <a:lstStyle/>
        <a:p>
          <a:r>
            <a:rPr lang="ar-LB"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علاقة الفرد والدولة</a:t>
          </a:r>
          <a:endParaRPr lang="en-US"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3C6CBDF0-FA54-42A3-AEF1-39DCCD54FE16}" type="parTrans" cxnId="{5AA94568-5353-448B-A435-905609B612D9}">
      <dgm:prSet/>
      <dgm:spPr/>
      <dgm:t>
        <a:bodyPr/>
        <a:lstStyle/>
        <a:p>
          <a:endParaRPr lang="en-US" b="1">
            <a:effectLst>
              <a:outerShdw blurRad="38100" dist="38100" dir="2700000" algn="tl">
                <a:srgbClr val="000000">
                  <a:alpha val="43137"/>
                </a:srgbClr>
              </a:outerShdw>
            </a:effectLst>
          </a:endParaRPr>
        </a:p>
      </dgm:t>
    </dgm:pt>
    <dgm:pt modelId="{6F97FBE2-DB34-4E26-AA18-0412DD4B89DF}" type="sibTrans" cxnId="{5AA94568-5353-448B-A435-905609B612D9}">
      <dgm:prSet/>
      <dgm:spPr/>
      <dgm:t>
        <a:bodyPr/>
        <a:lstStyle/>
        <a:p>
          <a:endParaRPr lang="en-US" b="1">
            <a:effectLst>
              <a:outerShdw blurRad="38100" dist="38100" dir="2700000" algn="tl">
                <a:srgbClr val="000000">
                  <a:alpha val="43137"/>
                </a:srgbClr>
              </a:outerShdw>
            </a:effectLst>
          </a:endParaRPr>
        </a:p>
      </dgm:t>
    </dgm:pt>
    <dgm:pt modelId="{431907A7-0C3A-47E9-94C9-7B86129DC256}" type="pres">
      <dgm:prSet presAssocID="{82393439-19B1-41EC-B393-33312E717EDE}" presName="hierChild1" presStyleCnt="0">
        <dgm:presLayoutVars>
          <dgm:chPref val="1"/>
          <dgm:dir/>
          <dgm:animOne val="branch"/>
          <dgm:animLvl val="lvl"/>
          <dgm:resizeHandles/>
        </dgm:presLayoutVars>
      </dgm:prSet>
      <dgm:spPr/>
      <dgm:t>
        <a:bodyPr/>
        <a:lstStyle/>
        <a:p>
          <a:endParaRPr lang="en-US"/>
        </a:p>
      </dgm:t>
    </dgm:pt>
    <dgm:pt modelId="{F6A6F0C2-C332-41D9-B10A-D645E38C5A19}" type="pres">
      <dgm:prSet presAssocID="{1B7EBAFF-4974-452F-A203-AD1A4118D971}" presName="hierRoot1" presStyleCnt="0"/>
      <dgm:spPr/>
    </dgm:pt>
    <dgm:pt modelId="{3DA41096-7DE3-48CE-8361-54AE7291253C}" type="pres">
      <dgm:prSet presAssocID="{1B7EBAFF-4974-452F-A203-AD1A4118D971}" presName="composite" presStyleCnt="0"/>
      <dgm:spPr/>
    </dgm:pt>
    <dgm:pt modelId="{2B6B6E14-1DCF-4BFD-B31D-3268FB8A1FD5}" type="pres">
      <dgm:prSet presAssocID="{1B7EBAFF-4974-452F-A203-AD1A4118D971}" presName="background" presStyleLbl="node0" presStyleIdx="0" presStyleCnt="1"/>
      <dgm:spPr/>
    </dgm:pt>
    <dgm:pt modelId="{FD843175-73F2-4B0C-8572-1B712A47E084}" type="pres">
      <dgm:prSet presAssocID="{1B7EBAFF-4974-452F-A203-AD1A4118D971}" presName="text" presStyleLbl="fgAcc0" presStyleIdx="0" presStyleCnt="1">
        <dgm:presLayoutVars>
          <dgm:chPref val="3"/>
        </dgm:presLayoutVars>
      </dgm:prSet>
      <dgm:spPr/>
      <dgm:t>
        <a:bodyPr/>
        <a:lstStyle/>
        <a:p>
          <a:endParaRPr lang="en-US"/>
        </a:p>
      </dgm:t>
    </dgm:pt>
    <dgm:pt modelId="{2150106E-88F5-4C2F-85F7-AD417F0E5C9E}" type="pres">
      <dgm:prSet presAssocID="{1B7EBAFF-4974-452F-A203-AD1A4118D971}" presName="hierChild2" presStyleCnt="0"/>
      <dgm:spPr/>
    </dgm:pt>
    <dgm:pt modelId="{CB2DE425-D91B-4639-9AF8-314527312889}" type="pres">
      <dgm:prSet presAssocID="{1C7AA84A-4162-4102-9F39-8513F54B9E69}" presName="Name10" presStyleLbl="parChTrans1D2" presStyleIdx="0" presStyleCnt="2"/>
      <dgm:spPr/>
      <dgm:t>
        <a:bodyPr/>
        <a:lstStyle/>
        <a:p>
          <a:endParaRPr lang="en-US"/>
        </a:p>
      </dgm:t>
    </dgm:pt>
    <dgm:pt modelId="{1E5E54B2-951C-4ADE-B415-66AA70F92D20}" type="pres">
      <dgm:prSet presAssocID="{032480DD-B39A-4D8A-A5A3-E957A282DD00}" presName="hierRoot2" presStyleCnt="0"/>
      <dgm:spPr/>
    </dgm:pt>
    <dgm:pt modelId="{76EEA6C0-BC41-4691-9E48-2A4A2FA3B02C}" type="pres">
      <dgm:prSet presAssocID="{032480DD-B39A-4D8A-A5A3-E957A282DD00}" presName="composite2" presStyleCnt="0"/>
      <dgm:spPr/>
    </dgm:pt>
    <dgm:pt modelId="{36492E44-071C-4152-9B96-8AFDCE341155}" type="pres">
      <dgm:prSet presAssocID="{032480DD-B39A-4D8A-A5A3-E957A282DD00}" presName="background2" presStyleLbl="node2" presStyleIdx="0" presStyleCnt="2"/>
      <dgm:spPr/>
    </dgm:pt>
    <dgm:pt modelId="{E0746617-7564-4A7F-8B81-EDE4BE48135C}" type="pres">
      <dgm:prSet presAssocID="{032480DD-B39A-4D8A-A5A3-E957A282DD00}" presName="text2" presStyleLbl="fgAcc2" presStyleIdx="0" presStyleCnt="2">
        <dgm:presLayoutVars>
          <dgm:chPref val="3"/>
        </dgm:presLayoutVars>
      </dgm:prSet>
      <dgm:spPr/>
      <dgm:t>
        <a:bodyPr/>
        <a:lstStyle/>
        <a:p>
          <a:endParaRPr lang="en-US"/>
        </a:p>
      </dgm:t>
    </dgm:pt>
    <dgm:pt modelId="{1C8AA600-71E5-4576-937A-610386E5AF5E}" type="pres">
      <dgm:prSet presAssocID="{032480DD-B39A-4D8A-A5A3-E957A282DD00}" presName="hierChild3" presStyleCnt="0"/>
      <dgm:spPr/>
    </dgm:pt>
    <dgm:pt modelId="{D7D88FD7-9542-4E28-A826-157F2FD301F5}" type="pres">
      <dgm:prSet presAssocID="{3C6CBDF0-FA54-42A3-AEF1-39DCCD54FE16}" presName="Name10" presStyleLbl="parChTrans1D2" presStyleIdx="1" presStyleCnt="2"/>
      <dgm:spPr/>
      <dgm:t>
        <a:bodyPr/>
        <a:lstStyle/>
        <a:p>
          <a:endParaRPr lang="en-US"/>
        </a:p>
      </dgm:t>
    </dgm:pt>
    <dgm:pt modelId="{BCEBFFCB-7B17-40BA-B27B-7858B5451287}" type="pres">
      <dgm:prSet presAssocID="{2CEF8D7F-1783-474E-B9A1-1CDC3E83106F}" presName="hierRoot2" presStyleCnt="0"/>
      <dgm:spPr/>
    </dgm:pt>
    <dgm:pt modelId="{BA91E133-03C5-484A-8F22-FE970A9DE34B}" type="pres">
      <dgm:prSet presAssocID="{2CEF8D7F-1783-474E-B9A1-1CDC3E83106F}" presName="composite2" presStyleCnt="0"/>
      <dgm:spPr/>
    </dgm:pt>
    <dgm:pt modelId="{20ACDE92-732B-4F99-AB84-A1D3DA6A7668}" type="pres">
      <dgm:prSet presAssocID="{2CEF8D7F-1783-474E-B9A1-1CDC3E83106F}" presName="background2" presStyleLbl="node2" presStyleIdx="1" presStyleCnt="2"/>
      <dgm:spPr/>
    </dgm:pt>
    <dgm:pt modelId="{05E3E072-482E-4B0D-8A01-036FEDCB50E0}" type="pres">
      <dgm:prSet presAssocID="{2CEF8D7F-1783-474E-B9A1-1CDC3E83106F}" presName="text2" presStyleLbl="fgAcc2" presStyleIdx="1" presStyleCnt="2">
        <dgm:presLayoutVars>
          <dgm:chPref val="3"/>
        </dgm:presLayoutVars>
      </dgm:prSet>
      <dgm:spPr/>
      <dgm:t>
        <a:bodyPr/>
        <a:lstStyle/>
        <a:p>
          <a:endParaRPr lang="en-US"/>
        </a:p>
      </dgm:t>
    </dgm:pt>
    <dgm:pt modelId="{F04FEA7D-7094-495E-9F96-6F9E27958AFD}" type="pres">
      <dgm:prSet presAssocID="{2CEF8D7F-1783-474E-B9A1-1CDC3E83106F}" presName="hierChild3" presStyleCnt="0"/>
      <dgm:spPr/>
    </dgm:pt>
  </dgm:ptLst>
  <dgm:cxnLst>
    <dgm:cxn modelId="{34329222-4503-4A2A-80CD-B3580C2CB0E6}" srcId="{82393439-19B1-41EC-B393-33312E717EDE}" destId="{1B7EBAFF-4974-452F-A203-AD1A4118D971}" srcOrd="0" destOrd="0" parTransId="{FCDD14FE-6792-4E89-91BE-F8C3710C1E4C}" sibTransId="{7F5D430A-5248-4B86-BC91-29E66DF0EA85}"/>
    <dgm:cxn modelId="{EB74A07A-C469-4D20-AB22-6E29EE72F6B8}" type="presOf" srcId="{3C6CBDF0-FA54-42A3-AEF1-39DCCD54FE16}" destId="{D7D88FD7-9542-4E28-A826-157F2FD301F5}" srcOrd="0" destOrd="0" presId="urn:microsoft.com/office/officeart/2005/8/layout/hierarchy1"/>
    <dgm:cxn modelId="{2BF6DA20-D07D-4223-8BD0-5A493701B27B}" srcId="{1B7EBAFF-4974-452F-A203-AD1A4118D971}" destId="{032480DD-B39A-4D8A-A5A3-E957A282DD00}" srcOrd="0" destOrd="0" parTransId="{1C7AA84A-4162-4102-9F39-8513F54B9E69}" sibTransId="{089E4C7F-2080-4EEE-B94A-31BEDEFC15B1}"/>
    <dgm:cxn modelId="{27B25C70-B9E2-406B-8F00-57CEEDFC7B71}" type="presOf" srcId="{1C7AA84A-4162-4102-9F39-8513F54B9E69}" destId="{CB2DE425-D91B-4639-9AF8-314527312889}" srcOrd="0" destOrd="0" presId="urn:microsoft.com/office/officeart/2005/8/layout/hierarchy1"/>
    <dgm:cxn modelId="{D7527E8A-3D28-4B3D-AB07-AEAA906993D6}" type="presOf" srcId="{1B7EBAFF-4974-452F-A203-AD1A4118D971}" destId="{FD843175-73F2-4B0C-8572-1B712A47E084}" srcOrd="0" destOrd="0" presId="urn:microsoft.com/office/officeart/2005/8/layout/hierarchy1"/>
    <dgm:cxn modelId="{349EAC14-A513-40B9-B39F-EEBA528CB741}" type="presOf" srcId="{82393439-19B1-41EC-B393-33312E717EDE}" destId="{431907A7-0C3A-47E9-94C9-7B86129DC256}" srcOrd="0" destOrd="0" presId="urn:microsoft.com/office/officeart/2005/8/layout/hierarchy1"/>
    <dgm:cxn modelId="{8AB199A0-C42F-43F9-862A-45E7905D3C7A}" type="presOf" srcId="{032480DD-B39A-4D8A-A5A3-E957A282DD00}" destId="{E0746617-7564-4A7F-8B81-EDE4BE48135C}" srcOrd="0" destOrd="0" presId="urn:microsoft.com/office/officeart/2005/8/layout/hierarchy1"/>
    <dgm:cxn modelId="{5AA94568-5353-448B-A435-905609B612D9}" srcId="{1B7EBAFF-4974-452F-A203-AD1A4118D971}" destId="{2CEF8D7F-1783-474E-B9A1-1CDC3E83106F}" srcOrd="1" destOrd="0" parTransId="{3C6CBDF0-FA54-42A3-AEF1-39DCCD54FE16}" sibTransId="{6F97FBE2-DB34-4E26-AA18-0412DD4B89DF}"/>
    <dgm:cxn modelId="{0EDC6ED4-9EF3-4F99-856E-D7926BC4855A}" type="presOf" srcId="{2CEF8D7F-1783-474E-B9A1-1CDC3E83106F}" destId="{05E3E072-482E-4B0D-8A01-036FEDCB50E0}" srcOrd="0" destOrd="0" presId="urn:microsoft.com/office/officeart/2005/8/layout/hierarchy1"/>
    <dgm:cxn modelId="{A11CD4EB-9BC0-4D2C-9652-F29126E9A130}" type="presParOf" srcId="{431907A7-0C3A-47E9-94C9-7B86129DC256}" destId="{F6A6F0C2-C332-41D9-B10A-D645E38C5A19}" srcOrd="0" destOrd="0" presId="urn:microsoft.com/office/officeart/2005/8/layout/hierarchy1"/>
    <dgm:cxn modelId="{CA49BD3B-FE72-43B7-BDC9-B4FE708FD29B}" type="presParOf" srcId="{F6A6F0C2-C332-41D9-B10A-D645E38C5A19}" destId="{3DA41096-7DE3-48CE-8361-54AE7291253C}" srcOrd="0" destOrd="0" presId="urn:microsoft.com/office/officeart/2005/8/layout/hierarchy1"/>
    <dgm:cxn modelId="{77D5B0B1-825C-4ADA-ABD7-6361CB1B56B3}" type="presParOf" srcId="{3DA41096-7DE3-48CE-8361-54AE7291253C}" destId="{2B6B6E14-1DCF-4BFD-B31D-3268FB8A1FD5}" srcOrd="0" destOrd="0" presId="urn:microsoft.com/office/officeart/2005/8/layout/hierarchy1"/>
    <dgm:cxn modelId="{F0AD2496-7DA7-485E-8A0C-A1038D8B4982}" type="presParOf" srcId="{3DA41096-7DE3-48CE-8361-54AE7291253C}" destId="{FD843175-73F2-4B0C-8572-1B712A47E084}" srcOrd="1" destOrd="0" presId="urn:microsoft.com/office/officeart/2005/8/layout/hierarchy1"/>
    <dgm:cxn modelId="{A1062801-1D25-45A8-936A-031B19856701}" type="presParOf" srcId="{F6A6F0C2-C332-41D9-B10A-D645E38C5A19}" destId="{2150106E-88F5-4C2F-85F7-AD417F0E5C9E}" srcOrd="1" destOrd="0" presId="urn:microsoft.com/office/officeart/2005/8/layout/hierarchy1"/>
    <dgm:cxn modelId="{1909F139-DC0A-4901-9EEA-5ED7D97E852D}" type="presParOf" srcId="{2150106E-88F5-4C2F-85F7-AD417F0E5C9E}" destId="{CB2DE425-D91B-4639-9AF8-314527312889}" srcOrd="0" destOrd="0" presId="urn:microsoft.com/office/officeart/2005/8/layout/hierarchy1"/>
    <dgm:cxn modelId="{60DF3300-1303-43A3-BE9A-5811BA49988F}" type="presParOf" srcId="{2150106E-88F5-4C2F-85F7-AD417F0E5C9E}" destId="{1E5E54B2-951C-4ADE-B415-66AA70F92D20}" srcOrd="1" destOrd="0" presId="urn:microsoft.com/office/officeart/2005/8/layout/hierarchy1"/>
    <dgm:cxn modelId="{4168586E-C0D8-4AB5-AD18-AF60A95B03A3}" type="presParOf" srcId="{1E5E54B2-951C-4ADE-B415-66AA70F92D20}" destId="{76EEA6C0-BC41-4691-9E48-2A4A2FA3B02C}" srcOrd="0" destOrd="0" presId="urn:microsoft.com/office/officeart/2005/8/layout/hierarchy1"/>
    <dgm:cxn modelId="{0258B892-22C6-4F6B-BF55-AA24B9FE1BAD}" type="presParOf" srcId="{76EEA6C0-BC41-4691-9E48-2A4A2FA3B02C}" destId="{36492E44-071C-4152-9B96-8AFDCE341155}" srcOrd="0" destOrd="0" presId="urn:microsoft.com/office/officeart/2005/8/layout/hierarchy1"/>
    <dgm:cxn modelId="{3C34D59E-70AF-494B-ACF1-67C5A73CC1DA}" type="presParOf" srcId="{76EEA6C0-BC41-4691-9E48-2A4A2FA3B02C}" destId="{E0746617-7564-4A7F-8B81-EDE4BE48135C}" srcOrd="1" destOrd="0" presId="urn:microsoft.com/office/officeart/2005/8/layout/hierarchy1"/>
    <dgm:cxn modelId="{EB9DA6A4-6C6F-426E-A32E-C96FFB6F2057}" type="presParOf" srcId="{1E5E54B2-951C-4ADE-B415-66AA70F92D20}" destId="{1C8AA600-71E5-4576-937A-610386E5AF5E}" srcOrd="1" destOrd="0" presId="urn:microsoft.com/office/officeart/2005/8/layout/hierarchy1"/>
    <dgm:cxn modelId="{40159D6F-EE63-44D0-935C-7BD7858FE600}" type="presParOf" srcId="{2150106E-88F5-4C2F-85F7-AD417F0E5C9E}" destId="{D7D88FD7-9542-4E28-A826-157F2FD301F5}" srcOrd="2" destOrd="0" presId="urn:microsoft.com/office/officeart/2005/8/layout/hierarchy1"/>
    <dgm:cxn modelId="{8C466E17-7491-4B5F-A0B0-36798E224B43}" type="presParOf" srcId="{2150106E-88F5-4C2F-85F7-AD417F0E5C9E}" destId="{BCEBFFCB-7B17-40BA-B27B-7858B5451287}" srcOrd="3" destOrd="0" presId="urn:microsoft.com/office/officeart/2005/8/layout/hierarchy1"/>
    <dgm:cxn modelId="{D0155FE7-6E96-479C-AF77-AFB75A860A7F}" type="presParOf" srcId="{BCEBFFCB-7B17-40BA-B27B-7858B5451287}" destId="{BA91E133-03C5-484A-8F22-FE970A9DE34B}" srcOrd="0" destOrd="0" presId="urn:microsoft.com/office/officeart/2005/8/layout/hierarchy1"/>
    <dgm:cxn modelId="{6D034924-8420-43DC-BDC8-64233FC00F3B}" type="presParOf" srcId="{BA91E133-03C5-484A-8F22-FE970A9DE34B}" destId="{20ACDE92-732B-4F99-AB84-A1D3DA6A7668}" srcOrd="0" destOrd="0" presId="urn:microsoft.com/office/officeart/2005/8/layout/hierarchy1"/>
    <dgm:cxn modelId="{0C96A626-24EE-43D8-B60D-763DBA7DA93F}" type="presParOf" srcId="{BA91E133-03C5-484A-8F22-FE970A9DE34B}" destId="{05E3E072-482E-4B0D-8A01-036FEDCB50E0}" srcOrd="1" destOrd="0" presId="urn:microsoft.com/office/officeart/2005/8/layout/hierarchy1"/>
    <dgm:cxn modelId="{8B8A6A4B-B65C-42FC-BB50-B1623ED2C095}" type="presParOf" srcId="{BCEBFFCB-7B17-40BA-B27B-7858B5451287}" destId="{F04FEA7D-7094-495E-9F96-6F9E27958AF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19606C-E974-40E7-A28F-94E73C7ADE82}" type="doc">
      <dgm:prSet loTypeId="urn:microsoft.com/office/officeart/2005/8/layout/process2" loCatId="process" qsTypeId="urn:microsoft.com/office/officeart/2005/8/quickstyle/3d3" qsCatId="3D" csTypeId="urn:microsoft.com/office/officeart/2005/8/colors/colorful4" csCatId="colorful" phldr="1"/>
      <dgm:spPr/>
      <dgm:t>
        <a:bodyPr/>
        <a:lstStyle/>
        <a:p>
          <a:pPr rtl="1"/>
          <a:endParaRPr lang="ar-JO"/>
        </a:p>
      </dgm:t>
    </dgm:pt>
    <dgm:pt modelId="{5AED601F-9DAC-4354-9340-77D6D9C15D49}">
      <dgm:prSet phldrT="[Text]" custT="1"/>
      <dgm:spPr/>
      <dgm:t>
        <a:bodyPr/>
        <a:lstStyle/>
        <a:p>
          <a:pPr algn="just" rtl="1">
            <a:tabLst/>
          </a:pPr>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وسيلة قانونية يلجأ بمقتضاها صاحب الحق الى السلطة القضائية لحامية حقه.</a:t>
          </a:r>
          <a:endParaRPr lang="ar-JO"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7F78B272-C2F8-4066-B332-B3CE91210192}" type="parTrans" cxnId="{B7B50B01-F027-40B0-865B-782DF3C5DCA6}">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BBD12F10-04CC-4919-B843-F62C54D387BF}" type="sibTrans" cxnId="{B7B50B01-F027-40B0-865B-782DF3C5DCA6}">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AFCAFCE9-8470-411F-871B-99EFDD29DA4A}">
      <dgm:prSet phldrT="[Text]" custT="1"/>
      <dgm:spPr/>
      <dgm:t>
        <a:bodyPr/>
        <a:lstStyle/>
        <a:p>
          <a:pPr algn="just" rtl="1"/>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سلطة خولها القانون للأشخاص للدفاع عن حقوقهم بعد ان منعهم من الدفاع عتها بأنفسهم بالذود عنها</a:t>
          </a:r>
          <a:endParaRPr lang="ar-JO"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8A5A4ACA-5737-4E63-8BE3-387EB3002A1C}" type="parTrans" cxnId="{C064D061-425B-466F-B433-73CC294918CF}">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869E3185-2C3D-4714-BA13-DE204F8E61D0}" type="sibTrans" cxnId="{C064D061-425B-466F-B433-73CC294918CF}">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ACED78E3-9699-4503-9D10-A35336BCF60B}" type="pres">
      <dgm:prSet presAssocID="{DB19606C-E974-40E7-A28F-94E73C7ADE82}" presName="linearFlow" presStyleCnt="0">
        <dgm:presLayoutVars>
          <dgm:resizeHandles val="exact"/>
        </dgm:presLayoutVars>
      </dgm:prSet>
      <dgm:spPr/>
      <dgm:t>
        <a:bodyPr/>
        <a:lstStyle/>
        <a:p>
          <a:endParaRPr lang="en-US"/>
        </a:p>
      </dgm:t>
    </dgm:pt>
    <dgm:pt modelId="{BCAB64DF-989E-4AE3-A48E-223FB6185F21}" type="pres">
      <dgm:prSet presAssocID="{5AED601F-9DAC-4354-9340-77D6D9C15D49}" presName="node" presStyleLbl="node1" presStyleIdx="0" presStyleCnt="2">
        <dgm:presLayoutVars>
          <dgm:bulletEnabled val="1"/>
        </dgm:presLayoutVars>
      </dgm:prSet>
      <dgm:spPr/>
      <dgm:t>
        <a:bodyPr/>
        <a:lstStyle/>
        <a:p>
          <a:endParaRPr lang="en-US"/>
        </a:p>
      </dgm:t>
    </dgm:pt>
    <dgm:pt modelId="{DFE972FB-2D04-4E14-AD9E-C0AD7039C6C7}" type="pres">
      <dgm:prSet presAssocID="{BBD12F10-04CC-4919-B843-F62C54D387BF}" presName="sibTrans" presStyleLbl="sibTrans2D1" presStyleIdx="0" presStyleCnt="1"/>
      <dgm:spPr/>
      <dgm:t>
        <a:bodyPr/>
        <a:lstStyle/>
        <a:p>
          <a:endParaRPr lang="en-US"/>
        </a:p>
      </dgm:t>
    </dgm:pt>
    <dgm:pt modelId="{2F8C0643-5271-4A54-9549-8D93D5046140}" type="pres">
      <dgm:prSet presAssocID="{BBD12F10-04CC-4919-B843-F62C54D387BF}" presName="connectorText" presStyleLbl="sibTrans2D1" presStyleIdx="0" presStyleCnt="1"/>
      <dgm:spPr/>
      <dgm:t>
        <a:bodyPr/>
        <a:lstStyle/>
        <a:p>
          <a:endParaRPr lang="en-US"/>
        </a:p>
      </dgm:t>
    </dgm:pt>
    <dgm:pt modelId="{D3CEB985-086C-4A6D-AEDA-F0F52D3B3949}" type="pres">
      <dgm:prSet presAssocID="{AFCAFCE9-8470-411F-871B-99EFDD29DA4A}" presName="node" presStyleLbl="node1" presStyleIdx="1" presStyleCnt="2">
        <dgm:presLayoutVars>
          <dgm:bulletEnabled val="1"/>
        </dgm:presLayoutVars>
      </dgm:prSet>
      <dgm:spPr/>
      <dgm:t>
        <a:bodyPr/>
        <a:lstStyle/>
        <a:p>
          <a:endParaRPr lang="en-US"/>
        </a:p>
      </dgm:t>
    </dgm:pt>
  </dgm:ptLst>
  <dgm:cxnLst>
    <dgm:cxn modelId="{2E11508B-A719-4C64-B6FC-62FB57C86374}" type="presOf" srcId="{DB19606C-E974-40E7-A28F-94E73C7ADE82}" destId="{ACED78E3-9699-4503-9D10-A35336BCF60B}" srcOrd="0" destOrd="0" presId="urn:microsoft.com/office/officeart/2005/8/layout/process2"/>
    <dgm:cxn modelId="{6D639968-1BC0-4455-8131-13C02EC69DC4}" type="presOf" srcId="{AFCAFCE9-8470-411F-871B-99EFDD29DA4A}" destId="{D3CEB985-086C-4A6D-AEDA-F0F52D3B3949}" srcOrd="0" destOrd="0" presId="urn:microsoft.com/office/officeart/2005/8/layout/process2"/>
    <dgm:cxn modelId="{8AF44112-6E44-41F8-8C6A-85A3337CEC49}" type="presOf" srcId="{BBD12F10-04CC-4919-B843-F62C54D387BF}" destId="{2F8C0643-5271-4A54-9549-8D93D5046140}" srcOrd="1" destOrd="0" presId="urn:microsoft.com/office/officeart/2005/8/layout/process2"/>
    <dgm:cxn modelId="{B7B50B01-F027-40B0-865B-782DF3C5DCA6}" srcId="{DB19606C-E974-40E7-A28F-94E73C7ADE82}" destId="{5AED601F-9DAC-4354-9340-77D6D9C15D49}" srcOrd="0" destOrd="0" parTransId="{7F78B272-C2F8-4066-B332-B3CE91210192}" sibTransId="{BBD12F10-04CC-4919-B843-F62C54D387BF}"/>
    <dgm:cxn modelId="{C064D061-425B-466F-B433-73CC294918CF}" srcId="{DB19606C-E974-40E7-A28F-94E73C7ADE82}" destId="{AFCAFCE9-8470-411F-871B-99EFDD29DA4A}" srcOrd="1" destOrd="0" parTransId="{8A5A4ACA-5737-4E63-8BE3-387EB3002A1C}" sibTransId="{869E3185-2C3D-4714-BA13-DE204F8E61D0}"/>
    <dgm:cxn modelId="{6AA39D03-BA83-4F98-B280-F1AC50323BBA}" type="presOf" srcId="{BBD12F10-04CC-4919-B843-F62C54D387BF}" destId="{DFE972FB-2D04-4E14-AD9E-C0AD7039C6C7}" srcOrd="0" destOrd="0" presId="urn:microsoft.com/office/officeart/2005/8/layout/process2"/>
    <dgm:cxn modelId="{9715F8A5-6A86-490F-B564-38BDD9BD1906}" type="presOf" srcId="{5AED601F-9DAC-4354-9340-77D6D9C15D49}" destId="{BCAB64DF-989E-4AE3-A48E-223FB6185F21}" srcOrd="0" destOrd="0" presId="urn:microsoft.com/office/officeart/2005/8/layout/process2"/>
    <dgm:cxn modelId="{CEF29A8C-5068-4314-BC5F-79EF9D483930}" type="presParOf" srcId="{ACED78E3-9699-4503-9D10-A35336BCF60B}" destId="{BCAB64DF-989E-4AE3-A48E-223FB6185F21}" srcOrd="0" destOrd="0" presId="urn:microsoft.com/office/officeart/2005/8/layout/process2"/>
    <dgm:cxn modelId="{55795C77-C641-4AA7-92DB-5D92CD60D586}" type="presParOf" srcId="{ACED78E3-9699-4503-9D10-A35336BCF60B}" destId="{DFE972FB-2D04-4E14-AD9E-C0AD7039C6C7}" srcOrd="1" destOrd="0" presId="urn:microsoft.com/office/officeart/2005/8/layout/process2"/>
    <dgm:cxn modelId="{42BB08C7-35B3-43E4-823C-885DC6050D4B}" type="presParOf" srcId="{DFE972FB-2D04-4E14-AD9E-C0AD7039C6C7}" destId="{2F8C0643-5271-4A54-9549-8D93D5046140}" srcOrd="0" destOrd="0" presId="urn:microsoft.com/office/officeart/2005/8/layout/process2"/>
    <dgm:cxn modelId="{F7050104-2B9A-4835-9AD8-41176C94EF7A}" type="presParOf" srcId="{ACED78E3-9699-4503-9D10-A35336BCF60B}" destId="{D3CEB985-086C-4A6D-AEDA-F0F52D3B3949}" srcOrd="2"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19606C-E974-40E7-A28F-94E73C7ADE82}" type="doc">
      <dgm:prSet loTypeId="urn:microsoft.com/office/officeart/2005/8/layout/process2" loCatId="process" qsTypeId="urn:microsoft.com/office/officeart/2005/8/quickstyle/3d3" qsCatId="3D" csTypeId="urn:microsoft.com/office/officeart/2005/8/colors/colorful4" csCatId="colorful" phldr="1"/>
      <dgm:spPr/>
      <dgm:t>
        <a:bodyPr/>
        <a:lstStyle/>
        <a:p>
          <a:pPr rtl="1"/>
          <a:endParaRPr lang="ar-JO"/>
        </a:p>
      </dgm:t>
    </dgm:pt>
    <dgm:pt modelId="{AFCAFCE9-8470-411F-871B-99EFDD29DA4A}">
      <dgm:prSet phldrT="[Text]"/>
      <dgm:spPr/>
      <dgm:t>
        <a:bodyPr/>
        <a:lstStyle/>
        <a:p>
          <a:pPr algn="justLow" rtl="1"/>
          <a:r>
            <a:rPr lang="ar-JO"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يجوز التنازل عن الدعوى قبل نشوء سببها بحيث لا يجوز النزول عنها مقدماً حتى ومع صحة القول انه يجوز النزول عن الحق برمته</a:t>
          </a:r>
          <a:endParaRPr lang="ar-JO"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8A5A4ACA-5737-4E63-8BE3-387EB3002A1C}" type="parTrans" cxnId="{C064D061-425B-466F-B433-73CC294918CF}">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869E3185-2C3D-4714-BA13-DE204F8E61D0}" type="sibTrans" cxnId="{C064D061-425B-466F-B433-73CC294918CF}">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5AED601F-9DAC-4354-9340-77D6D9C15D49}">
      <dgm:prSet phldrT="[Text]"/>
      <dgm:spPr/>
      <dgm:t>
        <a:bodyPr/>
        <a:lstStyle/>
        <a:p>
          <a:pPr algn="justLow" rtl="1"/>
          <a:r>
            <a:rPr lang="ar-JO"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رخصة منها المشرع لصاحب الحق المعتدى عليه واجاز له استعمال هذه الرخصة او عدم استعمالها بما يعني انه مطلق الحرية في الالتجاء او عدم الالتجاء الى القضاء للمطالبة بحقه</a:t>
          </a:r>
          <a:endParaRPr lang="ar-JO"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BBD12F10-04CC-4919-B843-F62C54D387BF}" type="sibTrans" cxnId="{B7B50B01-F027-40B0-865B-782DF3C5DCA6}">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7F78B272-C2F8-4066-B332-B3CE91210192}" type="parTrans" cxnId="{B7B50B01-F027-40B0-865B-782DF3C5DCA6}">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1909FB12-1215-46F9-8154-E20EBD8B81B1}" type="pres">
      <dgm:prSet presAssocID="{DB19606C-E974-40E7-A28F-94E73C7ADE82}" presName="linearFlow" presStyleCnt="0">
        <dgm:presLayoutVars>
          <dgm:resizeHandles val="exact"/>
        </dgm:presLayoutVars>
      </dgm:prSet>
      <dgm:spPr/>
      <dgm:t>
        <a:bodyPr/>
        <a:lstStyle/>
        <a:p>
          <a:endParaRPr lang="en-US"/>
        </a:p>
      </dgm:t>
    </dgm:pt>
    <dgm:pt modelId="{73927F2E-EF68-49B7-8A00-0BF8DFBDAF02}" type="pres">
      <dgm:prSet presAssocID="{5AED601F-9DAC-4354-9340-77D6D9C15D49}" presName="node" presStyleLbl="node1" presStyleIdx="0" presStyleCnt="2" custScaleX="252119">
        <dgm:presLayoutVars>
          <dgm:bulletEnabled val="1"/>
        </dgm:presLayoutVars>
      </dgm:prSet>
      <dgm:spPr/>
      <dgm:t>
        <a:bodyPr/>
        <a:lstStyle/>
        <a:p>
          <a:endParaRPr lang="en-US"/>
        </a:p>
      </dgm:t>
    </dgm:pt>
    <dgm:pt modelId="{80B9D923-E427-4A0A-AF8E-DC2908E6E247}" type="pres">
      <dgm:prSet presAssocID="{BBD12F10-04CC-4919-B843-F62C54D387BF}" presName="sibTrans" presStyleLbl="sibTrans2D1" presStyleIdx="0" presStyleCnt="1"/>
      <dgm:spPr/>
      <dgm:t>
        <a:bodyPr/>
        <a:lstStyle/>
        <a:p>
          <a:endParaRPr lang="en-US"/>
        </a:p>
      </dgm:t>
    </dgm:pt>
    <dgm:pt modelId="{61763BBB-C7F9-4923-8610-CE8C7211C5E7}" type="pres">
      <dgm:prSet presAssocID="{BBD12F10-04CC-4919-B843-F62C54D387BF}" presName="connectorText" presStyleLbl="sibTrans2D1" presStyleIdx="0" presStyleCnt="1"/>
      <dgm:spPr/>
      <dgm:t>
        <a:bodyPr/>
        <a:lstStyle/>
        <a:p>
          <a:endParaRPr lang="en-US"/>
        </a:p>
      </dgm:t>
    </dgm:pt>
    <dgm:pt modelId="{91B1F3B4-1847-49D9-924D-9C02904B51C2}" type="pres">
      <dgm:prSet presAssocID="{AFCAFCE9-8470-411F-871B-99EFDD29DA4A}" presName="node" presStyleLbl="node1" presStyleIdx="1" presStyleCnt="2" custScaleX="231538">
        <dgm:presLayoutVars>
          <dgm:bulletEnabled val="1"/>
        </dgm:presLayoutVars>
      </dgm:prSet>
      <dgm:spPr/>
      <dgm:t>
        <a:bodyPr/>
        <a:lstStyle/>
        <a:p>
          <a:endParaRPr lang="en-US"/>
        </a:p>
      </dgm:t>
    </dgm:pt>
  </dgm:ptLst>
  <dgm:cxnLst>
    <dgm:cxn modelId="{38FB0B56-B073-45D1-A674-3EB62FB6E20D}" type="presOf" srcId="{5AED601F-9DAC-4354-9340-77D6D9C15D49}" destId="{73927F2E-EF68-49B7-8A00-0BF8DFBDAF02}" srcOrd="0" destOrd="0" presId="urn:microsoft.com/office/officeart/2005/8/layout/process2"/>
    <dgm:cxn modelId="{C064D061-425B-466F-B433-73CC294918CF}" srcId="{DB19606C-E974-40E7-A28F-94E73C7ADE82}" destId="{AFCAFCE9-8470-411F-871B-99EFDD29DA4A}" srcOrd="1" destOrd="0" parTransId="{8A5A4ACA-5737-4E63-8BE3-387EB3002A1C}" sibTransId="{869E3185-2C3D-4714-BA13-DE204F8E61D0}"/>
    <dgm:cxn modelId="{3EFFC960-5A76-4A65-844A-8BC2279D8000}" type="presOf" srcId="{BBD12F10-04CC-4919-B843-F62C54D387BF}" destId="{61763BBB-C7F9-4923-8610-CE8C7211C5E7}" srcOrd="1" destOrd="0" presId="urn:microsoft.com/office/officeart/2005/8/layout/process2"/>
    <dgm:cxn modelId="{E515B189-A037-4824-8620-DEFE1B1F75C2}" type="presOf" srcId="{AFCAFCE9-8470-411F-871B-99EFDD29DA4A}" destId="{91B1F3B4-1847-49D9-924D-9C02904B51C2}" srcOrd="0" destOrd="0" presId="urn:microsoft.com/office/officeart/2005/8/layout/process2"/>
    <dgm:cxn modelId="{B7B50B01-F027-40B0-865B-782DF3C5DCA6}" srcId="{DB19606C-E974-40E7-A28F-94E73C7ADE82}" destId="{5AED601F-9DAC-4354-9340-77D6D9C15D49}" srcOrd="0" destOrd="0" parTransId="{7F78B272-C2F8-4066-B332-B3CE91210192}" sibTransId="{BBD12F10-04CC-4919-B843-F62C54D387BF}"/>
    <dgm:cxn modelId="{7076B929-C548-41D3-B82C-934F84E8A2DB}" type="presOf" srcId="{DB19606C-E974-40E7-A28F-94E73C7ADE82}" destId="{1909FB12-1215-46F9-8154-E20EBD8B81B1}" srcOrd="0" destOrd="0" presId="urn:microsoft.com/office/officeart/2005/8/layout/process2"/>
    <dgm:cxn modelId="{09ED8317-2DEF-4599-A6CC-729F771AF9A7}" type="presOf" srcId="{BBD12F10-04CC-4919-B843-F62C54D387BF}" destId="{80B9D923-E427-4A0A-AF8E-DC2908E6E247}" srcOrd="0" destOrd="0" presId="urn:microsoft.com/office/officeart/2005/8/layout/process2"/>
    <dgm:cxn modelId="{7C642944-D769-41FC-AAF6-208690F7E9A1}" type="presParOf" srcId="{1909FB12-1215-46F9-8154-E20EBD8B81B1}" destId="{73927F2E-EF68-49B7-8A00-0BF8DFBDAF02}" srcOrd="0" destOrd="0" presId="urn:microsoft.com/office/officeart/2005/8/layout/process2"/>
    <dgm:cxn modelId="{C2342074-89D6-4208-9520-E60EEBA30FEB}" type="presParOf" srcId="{1909FB12-1215-46F9-8154-E20EBD8B81B1}" destId="{80B9D923-E427-4A0A-AF8E-DC2908E6E247}" srcOrd="1" destOrd="0" presId="urn:microsoft.com/office/officeart/2005/8/layout/process2"/>
    <dgm:cxn modelId="{F2CAE3DC-4F8A-460F-9253-71F3882F8E32}" type="presParOf" srcId="{80B9D923-E427-4A0A-AF8E-DC2908E6E247}" destId="{61763BBB-C7F9-4923-8610-CE8C7211C5E7}" srcOrd="0" destOrd="0" presId="urn:microsoft.com/office/officeart/2005/8/layout/process2"/>
    <dgm:cxn modelId="{6561773D-6825-4937-9167-E645E89E56CD}" type="presParOf" srcId="{1909FB12-1215-46F9-8154-E20EBD8B81B1}" destId="{91B1F3B4-1847-49D9-924D-9C02904B51C2}" srcOrd="2"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19606C-E974-40E7-A28F-94E73C7ADE82}" type="doc">
      <dgm:prSet loTypeId="urn:microsoft.com/office/officeart/2005/8/layout/vProcess5" loCatId="process" qsTypeId="urn:microsoft.com/office/officeart/2005/8/quickstyle/3d2" qsCatId="3D" csTypeId="urn:microsoft.com/office/officeart/2005/8/colors/colorful4" csCatId="colorful" phldr="1"/>
      <dgm:spPr/>
      <dgm:t>
        <a:bodyPr/>
        <a:lstStyle/>
        <a:p>
          <a:pPr rtl="1"/>
          <a:endParaRPr lang="ar-JO"/>
        </a:p>
      </dgm:t>
    </dgm:pt>
    <dgm:pt modelId="{5AED601F-9DAC-4354-9340-77D6D9C15D49}">
      <dgm:prSet phldrT="[Text]"/>
      <dgm:spPr/>
      <dgm:t>
        <a:bodyPr/>
        <a:lstStyle/>
        <a:p>
          <a:pPr algn="justLow" rtl="1"/>
          <a:r>
            <a:rPr lang="ar-JO" b="1" dirty="0" smtClean="0">
              <a:effectLst>
                <a:outerShdw blurRad="38100" dist="38100" dir="2700000" algn="tl">
                  <a:srgbClr val="000000">
                    <a:alpha val="43137"/>
                  </a:srgbClr>
                </a:outerShdw>
              </a:effectLst>
            </a:rPr>
            <a:t>الدعوى ليست هي ذات الحق الذي تحميه وليست مستقلة عنه ولا يصح القول انها توجد بغيره ويجد بغيرها انما الدعوى جزء من الحق ولا يكتمل وجود الحق الا اذا كان لصاحبه سلطة الالتجاء الى القضاء بقصد الحصول على تقرير حق او حمايته.</a:t>
          </a:r>
          <a:endParaRPr lang="ar-JO" b="1" dirty="0">
            <a:effectLst>
              <a:outerShdw blurRad="38100" dist="38100" dir="2700000" algn="tl">
                <a:srgbClr val="000000">
                  <a:alpha val="43137"/>
                </a:srgbClr>
              </a:outerShdw>
            </a:effectLst>
          </a:endParaRPr>
        </a:p>
      </dgm:t>
    </dgm:pt>
    <dgm:pt modelId="{BBD12F10-04CC-4919-B843-F62C54D387BF}" type="sibTrans" cxnId="{B7B50B01-F027-40B0-865B-782DF3C5DCA6}">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7F78B272-C2F8-4066-B332-B3CE91210192}" type="parTrans" cxnId="{B7B50B01-F027-40B0-865B-782DF3C5DCA6}">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0C2119AB-5FFB-4930-8341-4BE03ACDA74C}" type="pres">
      <dgm:prSet presAssocID="{DB19606C-E974-40E7-A28F-94E73C7ADE82}" presName="outerComposite" presStyleCnt="0">
        <dgm:presLayoutVars>
          <dgm:chMax val="5"/>
          <dgm:dir val="rev"/>
          <dgm:resizeHandles val="exact"/>
        </dgm:presLayoutVars>
      </dgm:prSet>
      <dgm:spPr/>
      <dgm:t>
        <a:bodyPr/>
        <a:lstStyle/>
        <a:p>
          <a:pPr rtl="1"/>
          <a:endParaRPr lang="ar-JO"/>
        </a:p>
      </dgm:t>
    </dgm:pt>
    <dgm:pt modelId="{68B76442-9EC4-455A-BDD1-C16D4ABF5881}" type="pres">
      <dgm:prSet presAssocID="{DB19606C-E974-40E7-A28F-94E73C7ADE82}" presName="dummyMaxCanvas" presStyleCnt="0">
        <dgm:presLayoutVars/>
      </dgm:prSet>
      <dgm:spPr/>
      <dgm:t>
        <a:bodyPr/>
        <a:lstStyle/>
        <a:p>
          <a:endParaRPr lang="en-US"/>
        </a:p>
      </dgm:t>
    </dgm:pt>
    <dgm:pt modelId="{FBD34990-CC86-44E2-BDE9-E1A2CEDB094E}" type="pres">
      <dgm:prSet presAssocID="{DB19606C-E974-40E7-A28F-94E73C7ADE82}" presName="OneNode_1" presStyleLbl="node1" presStyleIdx="0" presStyleCnt="1" custScaleY="146410">
        <dgm:presLayoutVars>
          <dgm:bulletEnabled val="1"/>
        </dgm:presLayoutVars>
      </dgm:prSet>
      <dgm:spPr/>
      <dgm:t>
        <a:bodyPr/>
        <a:lstStyle/>
        <a:p>
          <a:pPr rtl="1"/>
          <a:endParaRPr lang="ar-JO"/>
        </a:p>
      </dgm:t>
    </dgm:pt>
  </dgm:ptLst>
  <dgm:cxnLst>
    <dgm:cxn modelId="{B7B50B01-F027-40B0-865B-782DF3C5DCA6}" srcId="{DB19606C-E974-40E7-A28F-94E73C7ADE82}" destId="{5AED601F-9DAC-4354-9340-77D6D9C15D49}" srcOrd="0" destOrd="0" parTransId="{7F78B272-C2F8-4066-B332-B3CE91210192}" sibTransId="{BBD12F10-04CC-4919-B843-F62C54D387BF}"/>
    <dgm:cxn modelId="{331D5E15-5511-402C-A8C0-5C56134441EC}" type="presOf" srcId="{DB19606C-E974-40E7-A28F-94E73C7ADE82}" destId="{0C2119AB-5FFB-4930-8341-4BE03ACDA74C}" srcOrd="0" destOrd="0" presId="urn:microsoft.com/office/officeart/2005/8/layout/vProcess5"/>
    <dgm:cxn modelId="{FF1EDAEE-9C35-4E58-8346-BBC001EDF568}" type="presOf" srcId="{5AED601F-9DAC-4354-9340-77D6D9C15D49}" destId="{FBD34990-CC86-44E2-BDE9-E1A2CEDB094E}" srcOrd="0" destOrd="0" presId="urn:microsoft.com/office/officeart/2005/8/layout/vProcess5"/>
    <dgm:cxn modelId="{A27CB07B-4889-4A43-8286-8F8D78F11861}" type="presParOf" srcId="{0C2119AB-5FFB-4930-8341-4BE03ACDA74C}" destId="{68B76442-9EC4-455A-BDD1-C16D4ABF5881}" srcOrd="0" destOrd="0" presId="urn:microsoft.com/office/officeart/2005/8/layout/vProcess5"/>
    <dgm:cxn modelId="{EFE5EAE9-CFD6-47E1-9404-58C32C7BD8FD}" type="presParOf" srcId="{0C2119AB-5FFB-4930-8341-4BE03ACDA74C}" destId="{FBD34990-CC86-44E2-BDE9-E1A2CEDB094E}" srcOrd="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D88FD7-9542-4E28-A826-157F2FD301F5}">
      <dsp:nvSpPr>
        <dsp:cNvPr id="0" name=""/>
        <dsp:cNvSpPr/>
      </dsp:nvSpPr>
      <dsp:spPr>
        <a:xfrm>
          <a:off x="3950248" y="1883111"/>
          <a:ext cx="1810069" cy="861428"/>
        </a:xfrm>
        <a:custGeom>
          <a:avLst/>
          <a:gdLst/>
          <a:ahLst/>
          <a:cxnLst/>
          <a:rect l="0" t="0" r="0" b="0"/>
          <a:pathLst>
            <a:path>
              <a:moveTo>
                <a:pt x="0" y="0"/>
              </a:moveTo>
              <a:lnTo>
                <a:pt x="0" y="587038"/>
              </a:lnTo>
              <a:lnTo>
                <a:pt x="1810069" y="587038"/>
              </a:lnTo>
              <a:lnTo>
                <a:pt x="1810069" y="861428"/>
              </a:lnTo>
            </a:path>
          </a:pathLst>
        </a:custGeom>
        <a:noFill/>
        <a:ln w="55000" cap="flat" cmpd="thickThin"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B2DE425-D91B-4639-9AF8-314527312889}">
      <dsp:nvSpPr>
        <dsp:cNvPr id="0" name=""/>
        <dsp:cNvSpPr/>
      </dsp:nvSpPr>
      <dsp:spPr>
        <a:xfrm>
          <a:off x="2140178" y="1883111"/>
          <a:ext cx="1810069" cy="861428"/>
        </a:xfrm>
        <a:custGeom>
          <a:avLst/>
          <a:gdLst/>
          <a:ahLst/>
          <a:cxnLst/>
          <a:rect l="0" t="0" r="0" b="0"/>
          <a:pathLst>
            <a:path>
              <a:moveTo>
                <a:pt x="1810069" y="0"/>
              </a:moveTo>
              <a:lnTo>
                <a:pt x="1810069" y="587038"/>
              </a:lnTo>
              <a:lnTo>
                <a:pt x="0" y="587038"/>
              </a:lnTo>
              <a:lnTo>
                <a:pt x="0" y="861428"/>
              </a:lnTo>
            </a:path>
          </a:pathLst>
        </a:custGeom>
        <a:noFill/>
        <a:ln w="55000" cap="flat" cmpd="thickThin"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B6B6E14-1DCF-4BFD-B31D-3268FB8A1FD5}">
      <dsp:nvSpPr>
        <dsp:cNvPr id="0" name=""/>
        <dsp:cNvSpPr/>
      </dsp:nvSpPr>
      <dsp:spPr>
        <a:xfrm>
          <a:off x="2469281" y="2284"/>
          <a:ext cx="2961932" cy="1880827"/>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FD843175-73F2-4B0C-8572-1B712A47E084}">
      <dsp:nvSpPr>
        <dsp:cNvPr id="0" name=""/>
        <dsp:cNvSpPr/>
      </dsp:nvSpPr>
      <dsp:spPr>
        <a:xfrm>
          <a:off x="2798385" y="314932"/>
          <a:ext cx="2961932" cy="1880827"/>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JO" sz="32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اقسام الحق</a:t>
          </a:r>
          <a:endParaRPr lang="en-US" sz="32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2853473" y="370020"/>
        <a:ext cx="2851756" cy="1770651"/>
      </dsp:txXfrm>
    </dsp:sp>
    <dsp:sp modelId="{36492E44-071C-4152-9B96-8AFDCE341155}">
      <dsp:nvSpPr>
        <dsp:cNvPr id="0" name=""/>
        <dsp:cNvSpPr/>
      </dsp:nvSpPr>
      <dsp:spPr>
        <a:xfrm>
          <a:off x="659211" y="2744540"/>
          <a:ext cx="2961932" cy="1880827"/>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E0746617-7564-4A7F-8B81-EDE4BE48135C}">
      <dsp:nvSpPr>
        <dsp:cNvPr id="0" name=""/>
        <dsp:cNvSpPr/>
      </dsp:nvSpPr>
      <dsp:spPr>
        <a:xfrm>
          <a:off x="988315" y="3057188"/>
          <a:ext cx="2961932" cy="1880827"/>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LB" sz="32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علاقات الافراد فيما بينهم</a:t>
          </a:r>
          <a:endParaRPr lang="en-US" sz="32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1043403" y="3112276"/>
        <a:ext cx="2851756" cy="1770651"/>
      </dsp:txXfrm>
    </dsp:sp>
    <dsp:sp modelId="{20ACDE92-732B-4F99-AB84-A1D3DA6A7668}">
      <dsp:nvSpPr>
        <dsp:cNvPr id="0" name=""/>
        <dsp:cNvSpPr/>
      </dsp:nvSpPr>
      <dsp:spPr>
        <a:xfrm>
          <a:off x="4279351" y="2744540"/>
          <a:ext cx="2961932" cy="1880827"/>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05E3E072-482E-4B0D-8A01-036FEDCB50E0}">
      <dsp:nvSpPr>
        <dsp:cNvPr id="0" name=""/>
        <dsp:cNvSpPr/>
      </dsp:nvSpPr>
      <dsp:spPr>
        <a:xfrm>
          <a:off x="4608455" y="3057188"/>
          <a:ext cx="2961932" cy="1880827"/>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LB" sz="32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علاقة الفرد والدولة</a:t>
          </a:r>
          <a:endParaRPr lang="en-US" sz="32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663543" y="3112276"/>
        <a:ext cx="2851756" cy="17706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14</a:t>
            </a:fld>
            <a:endParaRPr lang="en-US"/>
          </a:p>
        </p:txBody>
      </p:sp>
    </p:spTree>
    <p:extLst>
      <p:ext uri="{BB962C8B-B14F-4D97-AF65-F5344CB8AC3E}">
        <p14:creationId xmlns:p14="http://schemas.microsoft.com/office/powerpoint/2010/main" val="2889091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15</a:t>
            </a:fld>
            <a:endParaRPr lang="en-US"/>
          </a:p>
        </p:txBody>
      </p:sp>
    </p:spTree>
    <p:extLst>
      <p:ext uri="{BB962C8B-B14F-4D97-AF65-F5344CB8AC3E}">
        <p14:creationId xmlns:p14="http://schemas.microsoft.com/office/powerpoint/2010/main" val="406640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23</a:t>
            </a:fld>
            <a:endParaRPr lang="en-US" altLang="en-US" dirty="0"/>
          </a:p>
        </p:txBody>
      </p:sp>
    </p:spTree>
    <p:extLst>
      <p:ext uri="{BB962C8B-B14F-4D97-AF65-F5344CB8AC3E}">
        <p14:creationId xmlns:p14="http://schemas.microsoft.com/office/powerpoint/2010/main" val="1336473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24</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AF339A3-1781-44C6-BBEB-2591B2575271}" type="datetime1">
              <a:rPr lang="en-US" smtClean="0"/>
              <a:t>2/12/2019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64106B0C-5E66-438E-B566-E8C91E654458}" type="datetime1">
              <a:rPr lang="en-US" smtClean="0"/>
              <a:t>2/12/2019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3F9C55CA-060E-4C98-9D28-0B135337CAE9}" type="datetime1">
              <a:rPr lang="en-US" smtClean="0"/>
              <a:t>2/12/2019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7F22D469-E439-4513-985C-D73F425923CC}" type="datetime1">
              <a:rPr lang="en-US" smtClean="0"/>
              <a:t>2/12/2019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B5D7159B-4920-4AD2-B440-6CE245052117}" type="datetime1">
              <a:rPr lang="en-US" smtClean="0"/>
              <a:t>2/12/2019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B518E04F-8149-4683-931F-04CB3418441F}" type="datetime1">
              <a:rPr lang="en-US" smtClean="0"/>
              <a:t>2/12/2019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F919E569-3900-4E70-A205-AF54A25EA677}" type="datetime1">
              <a:rPr lang="en-US" smtClean="0"/>
              <a:t>2/12/2019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1501703-685B-41D8-991E-C38171035F23}" type="datetime1">
              <a:rPr lang="en-US" smtClean="0"/>
              <a:t>2/12/2019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46B32E6B-D77B-4AD0-AFDB-4EEFD8883ACA}" type="datetime1">
              <a:rPr lang="en-US" smtClean="0"/>
              <a:t>2/12/2019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35031A39-91C4-464F-97CE-5438BA402FB5}" type="datetime1">
              <a:rPr lang="en-US" smtClean="0"/>
              <a:t>2/12/2019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A1D5D20A-9697-4EBF-961C-4ADB477A296F}" type="datetime1">
              <a:rPr lang="en-US" smtClean="0"/>
              <a:t>2/12/2019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E8AC7172-CC0B-4F20-A357-D8CAC1C525C4}" type="datetime1">
              <a:rPr lang="en-US" smtClean="0"/>
              <a:t>2/12/2019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الوسائل القانونية لحماية الحق</a:t>
            </a:r>
            <a:endParaRPr lang="en-US"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عنوان 1"/>
          <p:cNvSpPr>
            <a:spLocks noGrp="1"/>
          </p:cNvSpPr>
          <p:nvPr>
            <p:ph type="title"/>
          </p:nvPr>
        </p:nvSpPr>
        <p:spPr/>
        <p:txBody>
          <a:bodyPr anchor="ctr">
            <a:noAutofit/>
          </a:bodyPr>
          <a:lstStyle/>
          <a:p>
            <a:pPr algn="ctr" rtl="1" eaLnBrk="1" hangingPunct="1">
              <a:lnSpc>
                <a:spcPct val="200000"/>
              </a:lnSpc>
            </a:pPr>
            <a:r>
              <a:rPr lang="ar-SA" altLang="ar-DZ"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الوسائل القانونية لحماية الحق </a:t>
            </a:r>
            <a:r>
              <a:rPr lang="ar-JO" altLang="ar-DZ"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دون </a:t>
            </a:r>
            <a:r>
              <a:rPr lang="ar-SA" altLang="ar-DZ"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a:t>
            </a:r>
            <a:endParaRPr lang="ar-DZ" altLang="ar-DZ"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099" name="عنصر نائب للمحتوى 2"/>
          <p:cNvSpPr>
            <a:spLocks noGrp="1"/>
          </p:cNvSpPr>
          <p:nvPr>
            <p:ph sz="quarter" idx="4294967295"/>
          </p:nvPr>
        </p:nvSpPr>
        <p:spPr>
          <a:xfrm>
            <a:off x="609600" y="1600200"/>
            <a:ext cx="7924800" cy="4114800"/>
          </a:xfrm>
          <a:prstGeom prst="rect">
            <a:avLst/>
          </a:prstGeom>
        </p:spPr>
        <p:txBody>
          <a:bodyPr>
            <a:normAutofit fontScale="92500"/>
          </a:bodyPr>
          <a:lstStyle/>
          <a:p>
            <a:pPr algn="justLow" rtl="1" eaLnBrk="1" hangingPunct="1">
              <a:lnSpc>
                <a:spcPct val="200000"/>
              </a:lnSpc>
            </a:pPr>
            <a:r>
              <a:rPr lang="ar-SA" altLang="ar-DZ"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هي وسائل قانونية مُنِحت لصاحب الحق للحصول على حقه قبل اللجوء إلى القضاء عن طريق المطالبة بهذا الحق </a:t>
            </a:r>
            <a:r>
              <a:rPr lang="ar-JO" altLang="ar-DZ"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امام </a:t>
            </a:r>
            <a:r>
              <a:rPr lang="ar-SA" altLang="ar-DZ"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الجهات المختصة</a:t>
            </a:r>
            <a:r>
              <a:rPr lang="ar-JO" altLang="ar-DZ"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تارةً والحفاظ على حقه بنفسه تارة أخرى.</a:t>
            </a:r>
            <a:endParaRPr lang="ar-SA" altLang="ar-DZ"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10</a:t>
            </a:fld>
            <a:endParaRPr lang="en-US" altLang="en-US" dirty="0">
              <a:solidFill>
                <a:schemeClr val="bg1"/>
              </a:solidFill>
            </a:endParaRPr>
          </a:p>
        </p:txBody>
      </p:sp>
    </p:spTree>
    <p:extLst>
      <p:ext uri="{BB962C8B-B14F-4D97-AF65-F5344CB8AC3E}">
        <p14:creationId xmlns:p14="http://schemas.microsoft.com/office/powerpoint/2010/main" val="190778563"/>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عنوان 1"/>
          <p:cNvSpPr>
            <a:spLocks noGrp="1"/>
          </p:cNvSpPr>
          <p:nvPr>
            <p:ph type="title"/>
          </p:nvPr>
        </p:nvSpPr>
        <p:spPr>
          <a:xfrm>
            <a:off x="438534" y="484981"/>
            <a:ext cx="8229600" cy="981075"/>
          </a:xfrm>
        </p:spPr>
        <p:txBody>
          <a:bodyPr/>
          <a:lstStyle/>
          <a:p>
            <a:pPr algn="ctr" rtl="1" eaLnBrk="1" hangingPunct="1"/>
            <a:r>
              <a:rPr lang="ar-JO" altLang="ar-DZ"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امثلة على حماية الحق دون الدعوى</a:t>
            </a:r>
            <a:endParaRPr lang="ar-DZ" altLang="ar-DZ"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123" name="عنصر نائب للمحتوى 2"/>
          <p:cNvSpPr>
            <a:spLocks noGrp="1"/>
          </p:cNvSpPr>
          <p:nvPr>
            <p:ph sz="quarter" idx="4294967295"/>
          </p:nvPr>
        </p:nvSpPr>
        <p:spPr>
          <a:xfrm>
            <a:off x="406072" y="1752600"/>
            <a:ext cx="8578850" cy="4083050"/>
          </a:xfrm>
          <a:prstGeom prst="rect">
            <a:avLst/>
          </a:prstGeom>
        </p:spPr>
        <p:txBody>
          <a:bodyPr>
            <a:normAutofit/>
          </a:bodyPr>
          <a:lstStyle/>
          <a:p>
            <a:pPr lvl="0" algn="justLow" rtl="1">
              <a:lnSpc>
                <a:spcPct val="150000"/>
              </a:lnSpc>
              <a:buFont typeface="Wingdings" panose="05000000000000000000" pitchFamily="2" charset="2"/>
              <a:buChar cha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ذلك التقدم إلى السلطات العامة في الدولة بطلبات معينة عن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طريق العرائض للحصول على الحق أو لدفع الاعتداء عنه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11</a:t>
            </a:fld>
            <a:endParaRPr lang="en-US" altLang="en-US" dirty="0">
              <a:solidFill>
                <a:schemeClr val="bg1"/>
              </a:solidFill>
            </a:endParaRPr>
          </a:p>
        </p:txBody>
      </p:sp>
    </p:spTree>
    <p:extLst>
      <p:ext uri="{BB962C8B-B14F-4D97-AF65-F5344CB8AC3E}">
        <p14:creationId xmlns:p14="http://schemas.microsoft.com/office/powerpoint/2010/main" val="2823728598"/>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196752"/>
            <a:ext cx="7924800" cy="4518248"/>
          </a:xfrm>
          <a:prstGeom prst="rect">
            <a:avLst/>
          </a:prstGeom>
        </p:spPr>
        <p:txBody>
          <a:bodyPr>
            <a:normAutofit/>
          </a:bodyPr>
          <a:lstStyle/>
          <a:p>
            <a:pPr lvl="1" algn="just" rtl="1">
              <a:buFont typeface="Wingdings" panose="05000000000000000000" pitchFamily="2" charset="2"/>
              <a:buChar char="§"/>
            </a:pPr>
            <a:r>
              <a:rPr lang="ar-SA" altLang="ar-DZ"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التقدم بشكوى أو اعتراض إلى أحدى النقابات وذلك بسبب قيام تلك النقابة بمنع شخص من مزاولة المهنة دون وجه حق </a:t>
            </a:r>
            <a:r>
              <a:rPr lang="ar-JO" altLang="ar-DZ"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altLang="ar-DZ"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DZ" altLang="ar-DZ"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12</a:t>
            </a:fld>
            <a:endParaRPr lang="en-US" altLang="en-US" dirty="0">
              <a:solidFill>
                <a:schemeClr val="bg1"/>
              </a:solidFill>
            </a:endParaRPr>
          </a:p>
        </p:txBody>
      </p:sp>
    </p:spTree>
    <p:extLst>
      <p:ext uri="{BB962C8B-B14F-4D97-AF65-F5344CB8AC3E}">
        <p14:creationId xmlns:p14="http://schemas.microsoft.com/office/powerpoint/2010/main" val="2862795457"/>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buFont typeface="Wingdings" panose="05000000000000000000" pitchFamily="2" charset="2"/>
              <a:buChar char="§"/>
            </a:pPr>
            <a:r>
              <a:rPr lang="ar-SA" altLang="ar-DZ"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استعمال الشخص حق الدفاع الشرعي عن نفسه أو ماله أو </a:t>
            </a:r>
            <a:r>
              <a:rPr lang="ar-SA" altLang="ar-DZ"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عرضه</a:t>
            </a:r>
            <a:r>
              <a:rPr lang="ar-JO" altLang="ar-DZ"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3657600" lvl="8" indent="0" algn="r" rtl="1">
              <a:lnSpc>
                <a:spcPct val="150000"/>
              </a:lnSpc>
              <a:buNone/>
            </a:pPr>
            <a:endParaRPr lang="ar-DZ" altLang="ar-DZ"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solidFill>
                  <a:schemeClr val="bg1"/>
                </a:solidFill>
              </a:rPr>
              <a:pPr/>
              <a:t>13</a:t>
            </a:fld>
            <a:endParaRPr lang="en-US" altLang="en-US" dirty="0">
              <a:solidFill>
                <a:schemeClr val="bg1"/>
              </a:solidFill>
            </a:endParaRPr>
          </a:p>
        </p:txBody>
      </p:sp>
    </p:spTree>
    <p:extLst>
      <p:ext uri="{BB962C8B-B14F-4D97-AF65-F5344CB8AC3E}">
        <p14:creationId xmlns:p14="http://schemas.microsoft.com/office/powerpoint/2010/main" val="675451286"/>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56873" y="838200"/>
            <a:ext cx="7924800" cy="4114800"/>
          </a:xfrm>
          <a:prstGeom prst="rect">
            <a:avLst/>
          </a:prstGeom>
        </p:spPr>
        <p:txBody>
          <a:bodyPr>
            <a:noAutofit/>
          </a:bodyPr>
          <a:lstStyle/>
          <a:p>
            <a:pPr algn="justLow" rtl="1">
              <a:lnSpc>
                <a:spcPct val="150000"/>
              </a:lnSpc>
              <a:buNone/>
            </a:pP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عالج القانون المدني حالة الدفاع الشرعي في المادة (262) حيث  نص على انه لا يسأل من يكون في حالة دفاع شرعي عما يقع منه من ضرر على الغير ، ويبرر خطأه ، دفاعه عن نفسه أو عن ماله أو عن نفس الغير أوماله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14</a:t>
            </a:fld>
            <a:endParaRPr lang="en-US" altLang="en-US" dirty="0">
              <a:solidFill>
                <a:schemeClr val="bg1"/>
              </a:solidFill>
            </a:endParaRPr>
          </a:p>
        </p:txBody>
      </p:sp>
    </p:spTree>
    <p:extLst>
      <p:ext uri="{BB962C8B-B14F-4D97-AF65-F5344CB8AC3E}">
        <p14:creationId xmlns:p14="http://schemas.microsoft.com/office/powerpoint/2010/main" val="484438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924800" cy="1066800"/>
          </a:xfrm>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شروط قيام حالة الدفاع الشرعي :</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62000" y="1066800"/>
            <a:ext cx="7924800" cy="5486400"/>
          </a:xfrm>
          <a:prstGeom prst="rect">
            <a:avLst/>
          </a:prstGeom>
        </p:spPr>
        <p:txBody>
          <a:bodyPr>
            <a:noAutofit/>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أولاً: أن يكون هناك خطر حال على نفس المدافع أو ماله او نفس الغير او مال هذا الغير.</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 يجب أن يكون الخطر الحال المراد دفعه عملاً غير مشروع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ثالثاً: يجب دفع الاعتداء بالقدر الضروري دون تجاوز حدود الدفاع الشرعي.</a:t>
            </a:r>
          </a:p>
          <a:p>
            <a:pPr marL="109537" lvl="0"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solidFill>
                  <a:schemeClr val="bg1"/>
                </a:solidFill>
              </a:rPr>
              <a:pPr/>
              <a:t>15</a:t>
            </a:fld>
            <a:endParaRPr lang="en-US" altLang="en-US" dirty="0">
              <a:solidFill>
                <a:schemeClr val="bg1"/>
              </a:solidFill>
            </a:endParaRPr>
          </a:p>
        </p:txBody>
      </p:sp>
    </p:spTree>
    <p:extLst>
      <p:ext uri="{BB962C8B-B14F-4D97-AF65-F5344CB8AC3E}">
        <p14:creationId xmlns:p14="http://schemas.microsoft.com/office/powerpoint/2010/main" val="31620035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2209800"/>
            <a:ext cx="7848600" cy="1196975"/>
          </a:xfrm>
        </p:spPr>
        <p:txBody>
          <a:bodyPr/>
          <a:lstStyle/>
          <a:p>
            <a:pPr algn="ctr" rtl="1" eaLnBrk="1" fontAlgn="auto" hangingPunct="1">
              <a:defRPr/>
            </a:pPr>
            <a:r>
              <a:rPr lang="ar-JO" sz="4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كوسيلة لحماية الحق</a:t>
            </a:r>
            <a:endParaRPr lang="ar-JO" sz="4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D6DA028E-B514-4AB6-B2EA-B51A3B5E11CF}" type="slidenum">
              <a:rPr lang="en-US" altLang="en-US" smtClean="0"/>
              <a:pPr/>
              <a:t>16</a:t>
            </a:fld>
            <a:endParaRPr lang="en-US" altLang="en-US" dirty="0"/>
          </a:p>
        </p:txBody>
      </p:sp>
    </p:spTree>
    <p:extLst>
      <p:ext uri="{BB962C8B-B14F-4D97-AF65-F5344CB8AC3E}">
        <p14:creationId xmlns:p14="http://schemas.microsoft.com/office/powerpoint/2010/main" val="3976885141"/>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04813"/>
            <a:ext cx="7924800" cy="5995987"/>
          </a:xfrm>
          <a:prstGeom prst="rect">
            <a:avLst/>
          </a:prstGeom>
        </p:spPr>
        <p:txBody>
          <a:bodyPr/>
          <a:lstStyle/>
          <a:p>
            <a:pPr algn="justLow" rtl="1" eaLnBrk="1" hangingPunct="1">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لقد حرمت الدولة على الفرد اقتضاء حقه بنفسه، فكان لابد  للدولة من حماية هذا الحق عن طريق القضاء وان تخوله سلطة الحصول على هذه الحماية.</a:t>
            </a:r>
          </a:p>
          <a:p>
            <a:pPr algn="justLow" rtl="1" eaLnBrk="1" hangingPunct="1">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تحريم العدالة الخاصة يقتضي ليس فقط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تنظيم سلطة القضاء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لمنح الحماية القانونية وانما يتطلب ايضاً تخويل الفرد صاحب الحق والمركز القانوني المعتدى عليه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سلطة او حق الحصول على هذه الحماية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17</a:t>
            </a:fld>
            <a:endParaRPr lang="en-US" altLang="en-US" dirty="0">
              <a:solidFill>
                <a:schemeClr val="bg1"/>
              </a:solidFill>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8176987"/>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تمثل الدعوى طلباً يتقدم به شخص في مواجهة شخص اخر، ويسمى مقدم الطلب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المدعي</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ويسمى المطلوب منه الحق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المدعى عليه</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p:txBody>
      </p:sp>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18</a:t>
            </a:fld>
            <a:endParaRPr lang="en-US" altLang="en-US" dirty="0">
              <a:solidFill>
                <a:schemeClr val="bg1"/>
              </a:solidFill>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605075"/>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49275"/>
            <a:ext cx="7924800" cy="5165725"/>
          </a:xfrm>
          <a:prstGeom prst="rect">
            <a:avLst/>
          </a:prstGeom>
        </p:spPr>
        <p:txBody>
          <a:bodyPr/>
          <a:lstStyle/>
          <a:p>
            <a:pPr algn="justLow" rtl="1" eaLnBrk="1" fontAlgn="auto" hangingPunct="1">
              <a:lnSpc>
                <a:spcPct val="150000"/>
              </a:lnSpc>
              <a:defRPr/>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 يعرف المشرع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الاردني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شأنه في ذلك شأن معظم التشريعات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العربية</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ومرد ذلك تصوره انها مسألة فقهية يضطلع بها الفقهاء وليس مهمة المشرع صياغة التعاريف وهو ما ترك الباب مفتوحاً امام الفقه لممارسة دوره الخلاق في استجلاء المعاني والالفاظ وصولاً الى الاهداف الذي ساقها اثناء سن التشريع.</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19</a:t>
            </a:fld>
            <a:endParaRPr lang="en-US" altLang="en-US" dirty="0">
              <a:solidFill>
                <a:schemeClr val="bg1"/>
              </a:solidFill>
            </a:endParaRPr>
          </a:p>
        </p:txBody>
      </p:sp>
    </p:spTree>
    <p:extLst>
      <p:ext uri="{BB962C8B-B14F-4D97-AF65-F5344CB8AC3E}">
        <p14:creationId xmlns:p14="http://schemas.microsoft.com/office/powerpoint/2010/main" val="1903859190"/>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260203" y="2533733"/>
            <a:ext cx="5486400" cy="1754326"/>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كيف يمكن حماية الحق؟ </a:t>
            </a:r>
          </a:p>
          <a:p>
            <a:pPr algn="just" rtl="1"/>
            <a:r>
              <a:rPr lang="ar-JO" sz="3600" dirty="0" smtClean="0">
                <a:solidFill>
                  <a:schemeClr val="bg1"/>
                </a:solidFill>
                <a:latin typeface="Simplified Arabic" panose="02020603050405020304" pitchFamily="18" charset="-78"/>
                <a:cs typeface="Simplified Arabic" panose="02020603050405020304" pitchFamily="18" charset="-78"/>
              </a:rPr>
              <a:t>هل لابد من اللجوء الى القضاء كوسيلة وحيدة لحماية الحق؟</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solidFill>
                  <a:schemeClr val="bg1"/>
                </a:solidFill>
              </a:rPr>
              <a:pPr/>
              <a:t>2</a:t>
            </a:fld>
            <a:endParaRPr lang="en-US" altLang="en-US" dirty="0">
              <a:solidFill>
                <a:schemeClr val="bg1"/>
              </a:solidFill>
            </a:endParaRPr>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76250"/>
            <a:ext cx="7924800" cy="5238750"/>
          </a:xfrm>
          <a:prstGeom prst="rect">
            <a:avLst/>
          </a:prstGeom>
        </p:spPr>
        <p:txBody>
          <a:bodyPr>
            <a:noAutofit/>
          </a:bodyPr>
          <a:lstStyle/>
          <a:p>
            <a:pPr algn="just" rtl="1" eaLnBrk="1" fontAlgn="auto" hangingPunct="1">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تناقلت معظم التشريعات مصطلح الدعوى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 تم ادراج العديد من التعريفات للدعوى من قبل فقهاء وشراح القانون، فقيل بانها:</a:t>
            </a:r>
          </a:p>
          <a:p>
            <a:pPr algn="just" rtl="1" eaLnBrk="1" fontAlgn="auto" hangingPunct="1">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just" rtl="1" eaLnBrk="1" fontAlgn="auto" hangingPunct="1">
              <a:buFont typeface="Arial" panose="020B0604020202020204" pitchFamily="34" charset="0"/>
              <a:buNone/>
              <a:defRPr/>
            </a:pP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سلطة الالتجاء الى القضاء للحصول على    </a:t>
            </a: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تقرير </a:t>
            </a:r>
            <a:r>
              <a:rPr lang="ar-JO"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حق او لحمايته.» </a:t>
            </a:r>
          </a:p>
          <a:p>
            <a:pPr marL="0" indent="0" algn="just" rtl="1" fontAlgn="auto">
              <a:buNone/>
              <a:defRPr/>
            </a:pPr>
            <a:r>
              <a:rPr lang="ar-JO"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«وسيلة قانونية وانها ليست في ذاتها حقاً وانها تستند في وجودها الى مصلحة لا حق ذاتي للمدعين اذ لا وجود للحقوق الذاتية»</a:t>
            </a:r>
          </a:p>
          <a:p>
            <a:pPr marL="0" indent="0" algn="just" rtl="1" eaLnBrk="1" fontAlgn="auto" hangingPunct="1">
              <a:buFont typeface="Arial" panose="020B0604020202020204" pitchFamily="34" charset="0"/>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just" rtl="1" eaLnBrk="1" fontAlgn="auto" hangingPunct="1">
              <a:buFont typeface="Arial" panose="020B0604020202020204" pitchFamily="34" charset="0"/>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20</a:t>
            </a:fld>
            <a:endParaRPr lang="en-US" altLang="en-US" dirty="0">
              <a:solidFill>
                <a:schemeClr val="bg1"/>
              </a:solidFill>
            </a:endParaRPr>
          </a:p>
        </p:txBody>
      </p:sp>
    </p:spTree>
    <p:extLst>
      <p:ext uri="{BB962C8B-B14F-4D97-AF65-F5344CB8AC3E}">
        <p14:creationId xmlns:p14="http://schemas.microsoft.com/office/powerpoint/2010/main" val="1149498365"/>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2246"/>
            <a:ext cx="7924800" cy="1143001"/>
          </a:xfrm>
        </p:spPr>
        <p:txBody>
          <a:bodyPr>
            <a:normAutofit/>
          </a:bodyPr>
          <a:lstStyle/>
          <a:p>
            <a:pPr algn="ctr" rtl="1" eaLnBrk="1" fontAlgn="auto" hangingPunct="1">
              <a:spcAft>
                <a:spcPts val="0"/>
              </a:spcAft>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النتائج المترتبة على التعريفات السابقة: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4048540896"/>
              </p:ext>
            </p:extLst>
          </p:nvPr>
        </p:nvGraphicFramePr>
        <p:xfrm>
          <a:off x="609600" y="1289354"/>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solidFill>
                  <a:schemeClr val="bg1"/>
                </a:solidFill>
              </a:rPr>
              <a:pPr/>
              <a:t>21</a:t>
            </a:fld>
            <a:endParaRPr lang="en-US" altLang="en-US" dirty="0">
              <a:solidFill>
                <a:schemeClr val="bg1"/>
              </a:solidFill>
            </a:endParaRPr>
          </a:p>
        </p:txBody>
      </p:sp>
    </p:spTree>
    <p:extLst>
      <p:ext uri="{BB962C8B-B14F-4D97-AF65-F5344CB8AC3E}">
        <p14:creationId xmlns:p14="http://schemas.microsoft.com/office/powerpoint/2010/main" val="2574088047"/>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4"/>
          <p:cNvGraphicFramePr>
            <a:graphicFrameLocks/>
          </p:cNvGraphicFramePr>
          <p:nvPr>
            <p:extLst>
              <p:ext uri="{D42A27DB-BD31-4B8C-83A1-F6EECF244321}">
                <p14:modId xmlns:p14="http://schemas.microsoft.com/office/powerpoint/2010/main" val="669783425"/>
              </p:ext>
            </p:extLst>
          </p:nvPr>
        </p:nvGraphicFramePr>
        <p:xfrm>
          <a:off x="905669" y="304800"/>
          <a:ext cx="79248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22</a:t>
            </a:fld>
            <a:endParaRPr lang="en-US" altLang="en-US" dirty="0">
              <a:solidFill>
                <a:schemeClr val="bg1"/>
              </a:solidFill>
            </a:endParaRPr>
          </a:p>
        </p:txBody>
      </p:sp>
    </p:spTree>
    <p:extLst>
      <p:ext uri="{BB962C8B-B14F-4D97-AF65-F5344CB8AC3E}">
        <p14:creationId xmlns:p14="http://schemas.microsoft.com/office/powerpoint/2010/main" val="2881003662"/>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4"/>
          <p:cNvGraphicFramePr>
            <a:graphicFrameLocks/>
          </p:cNvGraphicFramePr>
          <p:nvPr>
            <p:extLst>
              <p:ext uri="{D42A27DB-BD31-4B8C-83A1-F6EECF244321}">
                <p14:modId xmlns:p14="http://schemas.microsoft.com/office/powerpoint/2010/main" val="134376503"/>
              </p:ext>
            </p:extLst>
          </p:nvPr>
        </p:nvGraphicFramePr>
        <p:xfrm>
          <a:off x="756873" y="1600200"/>
          <a:ext cx="79248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Down Arrow 1"/>
          <p:cNvSpPr/>
          <p:nvPr/>
        </p:nvSpPr>
        <p:spPr>
          <a:xfrm>
            <a:off x="4038600" y="914400"/>
            <a:ext cx="990600" cy="1143000"/>
          </a:xfrm>
          <a:prstGeom prst="down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3" name="Rectangle 2"/>
          <p:cNvSpPr/>
          <p:nvPr/>
        </p:nvSpPr>
        <p:spPr>
          <a:xfrm>
            <a:off x="4656339" y="5876045"/>
            <a:ext cx="543739" cy="369332"/>
          </a:xfrm>
          <a:prstGeom prst="rect">
            <a:avLst/>
          </a:prstGeom>
        </p:spPr>
        <p:txBody>
          <a:bodyPr wrap="none">
            <a:spAutoFit/>
          </a:bodyPr>
          <a:lstStyle/>
          <a:p>
            <a:r>
              <a:rPr lang="ar-JO" altLang="ar-JO" dirty="0">
                <a:solidFill>
                  <a:schemeClr val="bg1"/>
                </a:solidFill>
              </a:rPr>
              <a:t>****</a:t>
            </a:r>
            <a:endParaRPr lang="en-US" dirty="0">
              <a:solidFill>
                <a:schemeClr val="bg1"/>
              </a:solidFill>
            </a:endParaRPr>
          </a:p>
        </p:txBody>
      </p:sp>
      <p:sp>
        <p:nvSpPr>
          <p:cNvPr id="7" name="Slide Number Placeholder 6"/>
          <p:cNvSpPr>
            <a:spLocks noGrp="1"/>
          </p:cNvSpPr>
          <p:nvPr>
            <p:ph type="sldNum" sz="quarter" idx="12"/>
          </p:nvPr>
        </p:nvSpPr>
        <p:spPr/>
        <p:txBody>
          <a:bodyPr/>
          <a:lstStyle/>
          <a:p>
            <a:fld id="{5CC9CE27-4982-444C-9312-3DD47D12EDF3}" type="slidenum">
              <a:rPr lang="en-US" altLang="en-US" smtClean="0">
                <a:solidFill>
                  <a:schemeClr val="bg1"/>
                </a:solidFill>
              </a:rPr>
              <a:pPr/>
              <a:t>23</a:t>
            </a:fld>
            <a:endParaRPr lang="en-US" altLang="en-US" dirty="0">
              <a:solidFill>
                <a:schemeClr val="bg1"/>
              </a:solidFill>
            </a:endParaRPr>
          </a:p>
        </p:txBody>
      </p:sp>
    </p:spTree>
    <p:extLst>
      <p:ext uri="{BB962C8B-B14F-4D97-AF65-F5344CB8AC3E}">
        <p14:creationId xmlns:p14="http://schemas.microsoft.com/office/powerpoint/2010/main" val="1106003106"/>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24</a:t>
            </a:fld>
            <a:endParaRPr lang="en-US" altLang="en-US" dirty="0">
              <a:solidFill>
                <a:schemeClr val="bg1"/>
              </a:solidFill>
            </a:endParaRPr>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3</a:t>
            </a:fld>
            <a:endParaRPr lang="en-US" altLang="en-US" dirty="0">
              <a:solidFill>
                <a:schemeClr val="bg1"/>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67258457"/>
              </p:ext>
            </p:extLst>
          </p:nvPr>
        </p:nvGraphicFramePr>
        <p:xfrm>
          <a:off x="430651" y="228600"/>
          <a:ext cx="8229600" cy="4940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 Placeholder 8"/>
          <p:cNvSpPr>
            <a:spLocks noGrp="1"/>
          </p:cNvSpPr>
          <p:nvPr>
            <p:ph type="body" idx="4294967295"/>
          </p:nvPr>
        </p:nvSpPr>
        <p:spPr/>
        <p:txBody>
          <a:bodyPr/>
          <a:lstStyle/>
          <a:p>
            <a:pPr marL="109537" lvl="0" indent="0" algn="r"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dirty="0" smtClean="0">
              <a:solidFill>
                <a:srgbClr val="FFFF00"/>
              </a:solidFill>
              <a:latin typeface="Simplified Arabic" panose="02020603050405020304" pitchFamily="18" charset="-78"/>
              <a:cs typeface="Simplified Arabic" panose="02020603050405020304" pitchFamily="18" charset="-78"/>
            </a:endParaRPr>
          </a:p>
        </p:txBody>
      </p:sp>
      <p:sp>
        <p:nvSpPr>
          <p:cNvPr id="3" name="Rectangle 2"/>
          <p:cNvSpPr/>
          <p:nvPr/>
        </p:nvSpPr>
        <p:spPr>
          <a:xfrm>
            <a:off x="1524000" y="5314209"/>
            <a:ext cx="6629400" cy="1061829"/>
          </a:xfrm>
          <a:prstGeom prst="rect">
            <a:avLst/>
          </a:prstGeom>
        </p:spPr>
        <p:txBody>
          <a:bodyPr wrap="square">
            <a:spAutoFit/>
          </a:bodyPr>
          <a:lstStyle/>
          <a:p>
            <a:pPr algn="ctr" rtl="1">
              <a:lnSpc>
                <a:spcPct val="200000"/>
              </a:lnSpc>
            </a:pPr>
            <a:r>
              <a:rPr lang="ar-JO" sz="3600" b="1" u="sng"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يكفي لنشوء الحق أن يعترف به القانون .</a:t>
            </a:r>
          </a:p>
        </p:txBody>
      </p:sp>
    </p:spTree>
    <p:extLst>
      <p:ext uri="{BB962C8B-B14F-4D97-AF65-F5344CB8AC3E}">
        <p14:creationId xmlns:p14="http://schemas.microsoft.com/office/powerpoint/2010/main" val="22683045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graphicEl>
                                              <a:dgm id="{2B6B6E14-1DCF-4BFD-B31D-3268FB8A1FD5}"/>
                                            </p:graphicEl>
                                          </p:spTgt>
                                        </p:tgtEl>
                                        <p:attrNameLst>
                                          <p:attrName>style.visibility</p:attrName>
                                        </p:attrNameLst>
                                      </p:cBhvr>
                                      <p:to>
                                        <p:strVal val="visible"/>
                                      </p:to>
                                    </p:set>
                                    <p:anim calcmode="lin" valueType="num">
                                      <p:cBhvr additive="base">
                                        <p:cTn id="7" dur="500" fill="hold"/>
                                        <p:tgtEl>
                                          <p:spTgt spid="8">
                                            <p:graphicEl>
                                              <a:dgm id="{2B6B6E14-1DCF-4BFD-B31D-3268FB8A1FD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graphicEl>
                                              <a:dgm id="{2B6B6E14-1DCF-4BFD-B31D-3268FB8A1FD5}"/>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graphicEl>
                                              <a:dgm id="{FD843175-73F2-4B0C-8572-1B712A47E084}"/>
                                            </p:graphicEl>
                                          </p:spTgt>
                                        </p:tgtEl>
                                        <p:attrNameLst>
                                          <p:attrName>style.visibility</p:attrName>
                                        </p:attrNameLst>
                                      </p:cBhvr>
                                      <p:to>
                                        <p:strVal val="visible"/>
                                      </p:to>
                                    </p:set>
                                    <p:anim calcmode="lin" valueType="num">
                                      <p:cBhvr additive="base">
                                        <p:cTn id="11" dur="500" fill="hold"/>
                                        <p:tgtEl>
                                          <p:spTgt spid="8">
                                            <p:graphicEl>
                                              <a:dgm id="{FD843175-73F2-4B0C-8572-1B712A47E084}"/>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graphicEl>
                                              <a:dgm id="{FD843175-73F2-4B0C-8572-1B712A47E084}"/>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graphicEl>
                                              <a:dgm id="{CB2DE425-D91B-4639-9AF8-314527312889}"/>
                                            </p:graphicEl>
                                          </p:spTgt>
                                        </p:tgtEl>
                                        <p:attrNameLst>
                                          <p:attrName>style.visibility</p:attrName>
                                        </p:attrNameLst>
                                      </p:cBhvr>
                                      <p:to>
                                        <p:strVal val="visible"/>
                                      </p:to>
                                    </p:set>
                                    <p:anim calcmode="lin" valueType="num">
                                      <p:cBhvr additive="base">
                                        <p:cTn id="17" dur="500" fill="hold"/>
                                        <p:tgtEl>
                                          <p:spTgt spid="8">
                                            <p:graphicEl>
                                              <a:dgm id="{CB2DE425-D91B-4639-9AF8-314527312889}"/>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graphicEl>
                                              <a:dgm id="{CB2DE425-D91B-4639-9AF8-314527312889}"/>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
                                            <p:graphicEl>
                                              <a:dgm id="{36492E44-071C-4152-9B96-8AFDCE341155}"/>
                                            </p:graphicEl>
                                          </p:spTgt>
                                        </p:tgtEl>
                                        <p:attrNameLst>
                                          <p:attrName>style.visibility</p:attrName>
                                        </p:attrNameLst>
                                      </p:cBhvr>
                                      <p:to>
                                        <p:strVal val="visible"/>
                                      </p:to>
                                    </p:set>
                                    <p:anim calcmode="lin" valueType="num">
                                      <p:cBhvr additive="base">
                                        <p:cTn id="21" dur="500" fill="hold"/>
                                        <p:tgtEl>
                                          <p:spTgt spid="8">
                                            <p:graphicEl>
                                              <a:dgm id="{36492E44-071C-4152-9B96-8AFDCE341155}"/>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8">
                                            <p:graphicEl>
                                              <a:dgm id="{36492E44-071C-4152-9B96-8AFDCE341155}"/>
                                            </p:graphic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
                                            <p:graphicEl>
                                              <a:dgm id="{E0746617-7564-4A7F-8B81-EDE4BE48135C}"/>
                                            </p:graphicEl>
                                          </p:spTgt>
                                        </p:tgtEl>
                                        <p:attrNameLst>
                                          <p:attrName>style.visibility</p:attrName>
                                        </p:attrNameLst>
                                      </p:cBhvr>
                                      <p:to>
                                        <p:strVal val="visible"/>
                                      </p:to>
                                    </p:set>
                                    <p:anim calcmode="lin" valueType="num">
                                      <p:cBhvr additive="base">
                                        <p:cTn id="25" dur="500" fill="hold"/>
                                        <p:tgtEl>
                                          <p:spTgt spid="8">
                                            <p:graphicEl>
                                              <a:dgm id="{E0746617-7564-4A7F-8B81-EDE4BE48135C}"/>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graphicEl>
                                              <a:dgm id="{E0746617-7564-4A7F-8B81-EDE4BE48135C}"/>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graphicEl>
                                              <a:dgm id="{D7D88FD7-9542-4E28-A826-157F2FD301F5}"/>
                                            </p:graphicEl>
                                          </p:spTgt>
                                        </p:tgtEl>
                                        <p:attrNameLst>
                                          <p:attrName>style.visibility</p:attrName>
                                        </p:attrNameLst>
                                      </p:cBhvr>
                                      <p:to>
                                        <p:strVal val="visible"/>
                                      </p:to>
                                    </p:set>
                                    <p:anim calcmode="lin" valueType="num">
                                      <p:cBhvr additive="base">
                                        <p:cTn id="31" dur="500" fill="hold"/>
                                        <p:tgtEl>
                                          <p:spTgt spid="8">
                                            <p:graphicEl>
                                              <a:dgm id="{D7D88FD7-9542-4E28-A826-157F2FD301F5}"/>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graphicEl>
                                              <a:dgm id="{D7D88FD7-9542-4E28-A826-157F2FD301F5}"/>
                                            </p:graphic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8">
                                            <p:graphicEl>
                                              <a:dgm id="{20ACDE92-732B-4F99-AB84-A1D3DA6A7668}"/>
                                            </p:graphicEl>
                                          </p:spTgt>
                                        </p:tgtEl>
                                        <p:attrNameLst>
                                          <p:attrName>style.visibility</p:attrName>
                                        </p:attrNameLst>
                                      </p:cBhvr>
                                      <p:to>
                                        <p:strVal val="visible"/>
                                      </p:to>
                                    </p:set>
                                    <p:anim calcmode="lin" valueType="num">
                                      <p:cBhvr additive="base">
                                        <p:cTn id="35" dur="500" fill="hold"/>
                                        <p:tgtEl>
                                          <p:spTgt spid="8">
                                            <p:graphicEl>
                                              <a:dgm id="{20ACDE92-732B-4F99-AB84-A1D3DA6A7668}"/>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8">
                                            <p:graphicEl>
                                              <a:dgm id="{20ACDE92-732B-4F99-AB84-A1D3DA6A7668}"/>
                                            </p:graphic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8">
                                            <p:graphicEl>
                                              <a:dgm id="{05E3E072-482E-4B0D-8A01-036FEDCB50E0}"/>
                                            </p:graphicEl>
                                          </p:spTgt>
                                        </p:tgtEl>
                                        <p:attrNameLst>
                                          <p:attrName>style.visibility</p:attrName>
                                        </p:attrNameLst>
                                      </p:cBhvr>
                                      <p:to>
                                        <p:strVal val="visible"/>
                                      </p:to>
                                    </p:set>
                                    <p:anim calcmode="lin" valueType="num">
                                      <p:cBhvr additive="base">
                                        <p:cTn id="39" dur="500" fill="hold"/>
                                        <p:tgtEl>
                                          <p:spTgt spid="8">
                                            <p:graphicEl>
                                              <a:dgm id="{05E3E072-482E-4B0D-8A01-036FEDCB50E0}"/>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8">
                                            <p:graphicEl>
                                              <a:dgm id="{05E3E072-482E-4B0D-8A01-036FEDCB50E0}"/>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عنوان 1"/>
          <p:cNvSpPr>
            <a:spLocks noGrp="1"/>
          </p:cNvSpPr>
          <p:nvPr>
            <p:ph type="title"/>
          </p:nvPr>
        </p:nvSpPr>
        <p:spPr>
          <a:xfrm>
            <a:off x="611560" y="0"/>
            <a:ext cx="7924800" cy="1143000"/>
          </a:xfrm>
        </p:spPr>
        <p:txBody>
          <a:bodyPr anchor="ctr">
            <a:normAutofit/>
          </a:bodyPr>
          <a:lstStyle/>
          <a:p>
            <a:pPr algn="ctr" rtl="1" eaLnBrk="1" hangingPunct="1">
              <a:lnSpc>
                <a:spcPct val="150000"/>
              </a:lnSpc>
            </a:pPr>
            <a:endParaRPr lang="ar-DZ" altLang="ar-DZ"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عنصر نائب للمحتوى 2"/>
          <p:cNvSpPr>
            <a:spLocks noGrp="1"/>
          </p:cNvSpPr>
          <p:nvPr>
            <p:ph sz="quarter" idx="4294967295"/>
          </p:nvPr>
        </p:nvSpPr>
        <p:spPr>
          <a:xfrm>
            <a:off x="703920" y="1705212"/>
            <a:ext cx="7924800" cy="4374232"/>
          </a:xfrm>
          <a:prstGeom prst="rect">
            <a:avLst/>
          </a:prstGeom>
        </p:spPr>
        <p:txBody>
          <a:bodyPr rtlCol="1">
            <a:noAutofit/>
          </a:bodyPr>
          <a:lstStyle/>
          <a:p>
            <a:pPr algn="just" rtl="1" eaLnBrk="1" fontAlgn="auto" hangingPunct="1">
              <a:lnSpc>
                <a:spcPct val="150000"/>
              </a:lnSpc>
              <a:spcAft>
                <a:spcPts val="0"/>
              </a:spcAft>
              <a:defRPr/>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يقصد ب</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حماية الحق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الحماية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الوسائل القانونية التي منحها المشرع لصاحب الحق لرد أي اعتداء يقع على حقه</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spcAft>
                <a:spcPts val="0"/>
              </a:spcAft>
              <a:defRPr/>
            </a:pPr>
            <a:endParaRPr lang="ar-DZ"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4</a:t>
            </a:fld>
            <a:endParaRPr lang="en-US" altLang="en-US" dirty="0">
              <a:solidFill>
                <a:schemeClr val="bg1"/>
              </a:solidFill>
            </a:endParaRPr>
          </a:p>
        </p:txBody>
      </p:sp>
    </p:spTree>
    <p:extLst>
      <p:ext uri="{BB962C8B-B14F-4D97-AF65-F5344CB8AC3E}">
        <p14:creationId xmlns:p14="http://schemas.microsoft.com/office/powerpoint/2010/main" val="129057013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83594"/>
            <a:ext cx="8229600" cy="4525962"/>
          </a:xfrm>
          <a:prstGeom prst="rect">
            <a:avLst/>
          </a:prstGeom>
        </p:spPr>
        <p:txBody>
          <a:bodyPr>
            <a:noAutofit/>
          </a:bodyPr>
          <a:lstStyle/>
          <a:p>
            <a:pPr marL="109537" indent="0" algn="r"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في حالة وجود تجاوز على الحق، فقد ضمن القانون لصاحب الحق الوسائل القانونية الكفيلة بدفع التعرض الصادر من الغير، وهي الدعوى أو الدفع أمام القضاء.</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Title 3"/>
          <p:cNvSpPr>
            <a:spLocks noGrp="1"/>
          </p:cNvSpPr>
          <p:nvPr>
            <p:ph type="title"/>
          </p:nvPr>
        </p:nvSpPr>
        <p:spPr/>
        <p:txBody>
          <a:bodyPr>
            <a:normAutofit fontScale="90000"/>
          </a:bodyPr>
          <a:lstStyle/>
          <a:p>
            <a:pPr algn="ctr"/>
            <a:r>
              <a:rPr lang="ar-JO" sz="44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ينظر الى الحماية في: </a:t>
            </a:r>
            <a:br>
              <a:rPr lang="ar-JO" sz="44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en-US" dirty="0"/>
          </a:p>
        </p:txBody>
      </p:sp>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5</a:t>
            </a:fld>
            <a:endParaRPr lang="en-US" altLang="en-US" dirty="0">
              <a:solidFill>
                <a:schemeClr val="bg1"/>
              </a:solidFill>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998281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lgn="r" rtl="1">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في حالة وجود تجاوز في استعمال الحق من قبل صاحب الحق في استخدامه لحقه ، فيعتبر متعسفا في استعمال حقه.</a:t>
            </a:r>
            <a:endParaRPr lang="en-US" sz="3200" dirty="0">
              <a:solidFill>
                <a:srgbClr val="FFFF0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lgn="r" rtl="1"/>
            <a:endParaRPr lang="en-US" dirty="0">
              <a:solidFill>
                <a:srgbClr val="FFFF00"/>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solidFill>
                  <a:schemeClr val="bg1"/>
                </a:solidFill>
              </a:rPr>
              <a:pPr/>
              <a:t>6</a:t>
            </a:fld>
            <a:endParaRPr lang="en-US" altLang="en-US" dirty="0">
              <a:solidFill>
                <a:schemeClr val="bg1"/>
              </a:solidFill>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8430343"/>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924800" cy="1143000"/>
          </a:xfrm>
        </p:spPr>
        <p:txBody>
          <a:bodyPr anchor="ct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اهمية حماية الحق </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762000"/>
            <a:ext cx="7924800" cy="4114800"/>
          </a:xfrm>
          <a:prstGeom prst="rect">
            <a:avLst/>
          </a:prstGeom>
        </p:spPr>
        <p:txBody>
          <a:bodyPr>
            <a:noAutofit/>
          </a:bodyPr>
          <a:lstStyle/>
          <a:p>
            <a:pPr marL="109537" indent="0" algn="justLow" rtl="1">
              <a:lnSpc>
                <a:spcPct val="150000"/>
              </a:lnSpc>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نشر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الأمن والأمان في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المجتمع</a:t>
            </a:r>
          </a:p>
          <a:p>
            <a:pPr algn="justLow" rtl="1">
              <a:lnSpc>
                <a:spcPct val="150000"/>
              </a:lnSpc>
              <a:buFontTx/>
              <a:buChar cha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التقليل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حالات اعتداء الناس على بعضهم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البعض،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والتي قد تتوسّع لتصبح مشكلة تهدّد السلم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المجتمعي.</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solidFill>
                  <a:schemeClr val="bg1"/>
                </a:solidFill>
              </a:rPr>
              <a:pPr/>
              <a:t>7</a:t>
            </a:fld>
            <a:endParaRPr lang="en-US" altLang="en-US" dirty="0">
              <a:solidFill>
                <a:schemeClr val="bg1"/>
              </a:solidFill>
            </a:endParaRPr>
          </a:p>
        </p:txBody>
      </p:sp>
    </p:spTree>
    <p:extLst>
      <p:ext uri="{BB962C8B-B14F-4D97-AF65-F5344CB8AC3E}">
        <p14:creationId xmlns:p14="http://schemas.microsoft.com/office/powerpoint/2010/main" val="3766170290"/>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3568" y="468640"/>
            <a:ext cx="7924800" cy="4114800"/>
          </a:xfrm>
          <a:prstGeom prst="rect">
            <a:avLst/>
          </a:prstGeom>
        </p:spPr>
        <p:txBody>
          <a:bodyPr>
            <a:normAutofit/>
          </a:bodyPr>
          <a:lstStyle/>
          <a:p>
            <a:pPr algn="justLow" rtl="1">
              <a:lnSpc>
                <a:spcPct val="150000"/>
              </a:lnSpc>
              <a:buFontTx/>
              <a:buChar cha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انتشار المحبة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بين أبناء المجتمع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الواحد</a:t>
            </a:r>
          </a:p>
          <a:p>
            <a:pPr algn="justLow" rtl="1">
              <a:lnSpc>
                <a:spcPct val="150000"/>
              </a:lnSpc>
              <a:buFontTx/>
              <a:buChar cha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انتشار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العدل وحفظ الحقوق يعني وجود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الأدنى من الأخلاق في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المجتمع.</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8</a:t>
            </a:fld>
            <a:endParaRPr lang="en-US" altLang="en-US" dirty="0">
              <a:solidFill>
                <a:schemeClr val="bg1"/>
              </a:solidFill>
            </a:endParaRPr>
          </a:p>
        </p:txBody>
      </p:sp>
    </p:spTree>
    <p:extLst>
      <p:ext uri="{BB962C8B-B14F-4D97-AF65-F5344CB8AC3E}">
        <p14:creationId xmlns:p14="http://schemas.microsoft.com/office/powerpoint/2010/main" val="1425772979"/>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552" y="836712"/>
            <a:ext cx="7924800" cy="4114800"/>
          </a:xfrm>
          <a:prstGeom prst="rect">
            <a:avLst/>
          </a:prstGeom>
        </p:spPr>
        <p:txBody>
          <a:bodyPr>
            <a:normAutofit fontScale="92500"/>
          </a:bodyPr>
          <a:lstStyle/>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إدخال الراحة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النفسية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إلى قلوب الناس،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وبث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الطمأنينة فيما بينهم، مما يساعدهم على الالتفات إلى أعمالهم بشكل أكبر، فعندما يعرف الإنسان 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حقه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محفوظ، وأن أحداً لن يستطيع أن يظلمه في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ظل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انتشار العدل، فإنّ ذلك سيدفعه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نحو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الإبداع، والتطوير بشكل لا نظير له. </a:t>
            </a: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solidFill>
                  <a:schemeClr val="bg1"/>
                </a:solidFill>
              </a:rPr>
              <a:pPr/>
              <a:t>9</a:t>
            </a:fld>
            <a:endParaRPr lang="en-US" altLang="en-US" dirty="0">
              <a:solidFill>
                <a:schemeClr val="bg1"/>
              </a:solidFill>
            </a:endParaRPr>
          </a:p>
        </p:txBody>
      </p:sp>
    </p:spTree>
    <p:extLst>
      <p:ext uri="{BB962C8B-B14F-4D97-AF65-F5344CB8AC3E}">
        <p14:creationId xmlns:p14="http://schemas.microsoft.com/office/powerpoint/2010/main" val="3957066830"/>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19812</TotalTime>
  <Words>708</Words>
  <Application>Microsoft Office PowerPoint</Application>
  <PresentationFormat>On-screen Show (4:3)</PresentationFormat>
  <Paragraphs>79</Paragraphs>
  <Slides>24</Slides>
  <Notes>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الوسائل القانونية لحماية الحق</vt:lpstr>
      <vt:lpstr>PowerPoint Presentation</vt:lpstr>
      <vt:lpstr>PowerPoint Presentation</vt:lpstr>
      <vt:lpstr>PowerPoint Presentation</vt:lpstr>
      <vt:lpstr>ينظر الى الحماية في:  </vt:lpstr>
      <vt:lpstr>PowerPoint Presentation</vt:lpstr>
      <vt:lpstr>اهمية حماية الحق </vt:lpstr>
      <vt:lpstr>PowerPoint Presentation</vt:lpstr>
      <vt:lpstr>PowerPoint Presentation</vt:lpstr>
      <vt:lpstr>الوسائل القانونية لحماية الحق دون الدعوى </vt:lpstr>
      <vt:lpstr>امثلة على حماية الحق دون الدعوى</vt:lpstr>
      <vt:lpstr>PowerPoint Presentation</vt:lpstr>
      <vt:lpstr>PowerPoint Presentation</vt:lpstr>
      <vt:lpstr>PowerPoint Presentation</vt:lpstr>
      <vt:lpstr>شروط قيام حالة الدفاع الشرعي :</vt:lpstr>
      <vt:lpstr>PowerPoint Presentation</vt:lpstr>
      <vt:lpstr>PowerPoint Presentation</vt:lpstr>
      <vt:lpstr>PowerPoint Presentation</vt:lpstr>
      <vt:lpstr>PowerPoint Presentation</vt:lpstr>
      <vt:lpstr>PowerPoint Presentation</vt:lpstr>
      <vt:lpstr>النتائج المترتبة على التعريفات السابقة:</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Philad</cp:lastModifiedBy>
  <cp:revision>379</cp:revision>
  <dcterms:created xsi:type="dcterms:W3CDTF">2016-01-06T11:52:01Z</dcterms:created>
  <dcterms:modified xsi:type="dcterms:W3CDTF">2019-02-12T11:20:43Z</dcterms:modified>
</cp:coreProperties>
</file>