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77" r:id="rId2"/>
    <p:sldId id="382" r:id="rId3"/>
    <p:sldId id="383" r:id="rId4"/>
    <p:sldId id="384" r:id="rId5"/>
    <p:sldId id="385" r:id="rId6"/>
    <p:sldId id="386" r:id="rId7"/>
    <p:sldId id="387" r:id="rId8"/>
    <p:sldId id="388" r:id="rId9"/>
    <p:sldId id="389" r:id="rId10"/>
    <p:sldId id="394" r:id="rId11"/>
    <p:sldId id="395" r:id="rId12"/>
    <p:sldId id="408" r:id="rId13"/>
    <p:sldId id="405" r:id="rId14"/>
    <p:sldId id="406" r:id="rId15"/>
    <p:sldId id="407" r:id="rId16"/>
    <p:sldId id="396" r:id="rId17"/>
    <p:sldId id="397" r:id="rId18"/>
    <p:sldId id="398" r:id="rId19"/>
    <p:sldId id="399" r:id="rId20"/>
    <p:sldId id="400" r:id="rId21"/>
    <p:sldId id="401" r:id="rId22"/>
    <p:sldId id="409" r:id="rId23"/>
    <p:sldId id="402" r:id="rId24"/>
    <p:sldId id="403" r:id="rId25"/>
    <p:sldId id="410" r:id="rId26"/>
    <p:sldId id="290"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698" autoAdjust="0"/>
    <p:restoredTop sz="86441" autoAdjust="0"/>
  </p:normalViewPr>
  <p:slideViewPr>
    <p:cSldViewPr>
      <p:cViewPr varScale="1">
        <p:scale>
          <a:sx n="73" d="100"/>
          <a:sy n="73" d="100"/>
        </p:scale>
        <p:origin x="1157" y="43"/>
      </p:cViewPr>
      <p:guideLst>
        <p:guide orient="horz" pos="2160"/>
        <p:guide pos="2880"/>
      </p:guideLst>
    </p:cSldViewPr>
  </p:slideViewPr>
  <p:outlineViewPr>
    <p:cViewPr>
      <p:scale>
        <a:sx n="33" d="100"/>
        <a:sy n="33" d="100"/>
      </p:scale>
      <p:origin x="0" y="-542"/>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43"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DE26D5-EBD3-4DC0-A3A5-06845EA7CAC5}"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C92CF772-D787-465A-B0BF-151DB299BFFE}">
      <dgm:prSet phldrT="[Text]" custT="1"/>
      <dgm:spPr/>
      <dgm:t>
        <a:bodyPr/>
        <a:lstStyle/>
        <a:p>
          <a:pPr algn="ctr" rtl="1"/>
          <a:r>
            <a:rPr lang="ar-JO" sz="24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تمكين المدعى عليه من تحضير دفاعه والادلاء به  </a:t>
          </a:r>
          <a:endParaRPr lang="en-US" sz="2400" b="1" dirty="0">
            <a:effectLst>
              <a:outerShdw blurRad="38100" dist="38100" dir="2700000" algn="tl">
                <a:srgbClr val="000000">
                  <a:alpha val="43137"/>
                </a:srgbClr>
              </a:outerShdw>
            </a:effectLst>
          </a:endParaRPr>
        </a:p>
      </dgm:t>
    </dgm:pt>
    <dgm:pt modelId="{B3E49FD8-F2A2-46E1-A3DE-FBC424B57A1A}" type="parTrans" cxnId="{C29D315A-C7FF-4473-B9E3-C1D3207AA0B7}">
      <dgm:prSet/>
      <dgm:spPr/>
      <dgm:t>
        <a:bodyPr/>
        <a:lstStyle/>
        <a:p>
          <a:pPr algn="ctr"/>
          <a:endParaRPr lang="en-US" sz="1200" b="1">
            <a:effectLst>
              <a:outerShdw blurRad="38100" dist="38100" dir="2700000" algn="tl">
                <a:srgbClr val="000000">
                  <a:alpha val="43137"/>
                </a:srgbClr>
              </a:outerShdw>
            </a:effectLst>
          </a:endParaRPr>
        </a:p>
      </dgm:t>
    </dgm:pt>
    <dgm:pt modelId="{0F32A677-A87A-4965-8697-435A52A7B28F}" type="sibTrans" cxnId="{C29D315A-C7FF-4473-B9E3-C1D3207AA0B7}">
      <dgm:prSet/>
      <dgm:spPr/>
      <dgm:t>
        <a:bodyPr/>
        <a:lstStyle/>
        <a:p>
          <a:pPr algn="ctr"/>
          <a:endParaRPr lang="en-US" sz="1200" b="1">
            <a:effectLst>
              <a:outerShdw blurRad="38100" dist="38100" dir="2700000" algn="tl">
                <a:srgbClr val="000000">
                  <a:alpha val="43137"/>
                </a:srgbClr>
              </a:outerShdw>
            </a:effectLst>
          </a:endParaRPr>
        </a:p>
      </dgm:t>
    </dgm:pt>
    <dgm:pt modelId="{7C2912FA-37FB-4811-9785-098EE90A0DC9}">
      <dgm:prSet phldrT="[Text]" custT="1"/>
      <dgm:spPr/>
      <dgm:t>
        <a:bodyPr/>
        <a:lstStyle/>
        <a:p>
          <a:pPr algn="ctr" rtl="1"/>
          <a:r>
            <a:rPr lang="ar-JO" sz="2800" b="1"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وتمكين المدعي من الوقوف على هذا الدفاع للرد عليه.</a:t>
          </a:r>
          <a:endParaRPr lang="en-US" sz="2800" b="1" dirty="0">
            <a:effectLst>
              <a:outerShdw blurRad="38100" dist="38100" dir="2700000" algn="tl">
                <a:srgbClr val="000000">
                  <a:alpha val="43137"/>
                </a:srgbClr>
              </a:outerShdw>
            </a:effectLst>
          </a:endParaRPr>
        </a:p>
      </dgm:t>
    </dgm:pt>
    <dgm:pt modelId="{2812F633-EF4D-483C-851A-13B9F275A658}" type="parTrans" cxnId="{6CBBA637-38A3-4E92-B8DA-7C36CFDD2DDF}">
      <dgm:prSet/>
      <dgm:spPr/>
      <dgm:t>
        <a:bodyPr/>
        <a:lstStyle/>
        <a:p>
          <a:pPr algn="ctr"/>
          <a:endParaRPr lang="en-US" sz="1200" b="1">
            <a:effectLst>
              <a:outerShdw blurRad="38100" dist="38100" dir="2700000" algn="tl">
                <a:srgbClr val="000000">
                  <a:alpha val="43137"/>
                </a:srgbClr>
              </a:outerShdw>
            </a:effectLst>
          </a:endParaRPr>
        </a:p>
      </dgm:t>
    </dgm:pt>
    <dgm:pt modelId="{E7848F68-1EE1-4A19-AA65-166685D45B86}" type="sibTrans" cxnId="{6CBBA637-38A3-4E92-B8DA-7C36CFDD2DDF}">
      <dgm:prSet/>
      <dgm:spPr/>
      <dgm:t>
        <a:bodyPr/>
        <a:lstStyle/>
        <a:p>
          <a:pPr algn="ctr"/>
          <a:endParaRPr lang="en-US" sz="1200" b="1">
            <a:effectLst>
              <a:outerShdw blurRad="38100" dist="38100" dir="2700000" algn="tl">
                <a:srgbClr val="000000">
                  <a:alpha val="43137"/>
                </a:srgbClr>
              </a:outerShdw>
            </a:effectLst>
          </a:endParaRPr>
        </a:p>
      </dgm:t>
    </dgm:pt>
    <dgm:pt modelId="{2AEE3012-1C7F-4317-85CA-EC14C30CAA50}">
      <dgm:prSet phldrT="[Text]" custT="1"/>
      <dgm:spPr/>
      <dgm:t>
        <a:bodyPr/>
        <a:lstStyle/>
        <a:p>
          <a:pPr algn="ctr" rtl="1"/>
          <a:r>
            <a:rPr lang="ar-JO" sz="2800" b="1"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حماية الخصوم من كيد بعضهم لبعض</a:t>
          </a:r>
          <a:endParaRPr lang="en-US" sz="2800" b="1" dirty="0">
            <a:effectLst>
              <a:outerShdw blurRad="38100" dist="38100" dir="2700000" algn="tl">
                <a:srgbClr val="000000">
                  <a:alpha val="43137"/>
                </a:srgbClr>
              </a:outerShdw>
            </a:effectLst>
          </a:endParaRPr>
        </a:p>
      </dgm:t>
    </dgm:pt>
    <dgm:pt modelId="{F341A575-2FDA-4FE2-A413-B6CB2E8240A6}" type="parTrans" cxnId="{14EDC168-45FD-4809-8A8A-72BE352D186A}">
      <dgm:prSet/>
      <dgm:spPr/>
      <dgm:t>
        <a:bodyPr/>
        <a:lstStyle/>
        <a:p>
          <a:pPr algn="ctr"/>
          <a:endParaRPr lang="en-US" sz="1200" b="1">
            <a:effectLst>
              <a:outerShdw blurRad="38100" dist="38100" dir="2700000" algn="tl">
                <a:srgbClr val="000000">
                  <a:alpha val="43137"/>
                </a:srgbClr>
              </a:outerShdw>
            </a:effectLst>
          </a:endParaRPr>
        </a:p>
      </dgm:t>
    </dgm:pt>
    <dgm:pt modelId="{E7CB5B5C-138A-4974-936D-AD272A2E6396}" type="sibTrans" cxnId="{14EDC168-45FD-4809-8A8A-72BE352D186A}">
      <dgm:prSet/>
      <dgm:spPr/>
      <dgm:t>
        <a:bodyPr/>
        <a:lstStyle/>
        <a:p>
          <a:pPr algn="ctr"/>
          <a:endParaRPr lang="en-US" sz="1200" b="1">
            <a:effectLst>
              <a:outerShdw blurRad="38100" dist="38100" dir="2700000" algn="tl">
                <a:srgbClr val="000000">
                  <a:alpha val="43137"/>
                </a:srgbClr>
              </a:outerShdw>
            </a:effectLst>
          </a:endParaRPr>
        </a:p>
      </dgm:t>
    </dgm:pt>
    <dgm:pt modelId="{CDFB2BDA-03A4-4DF6-8E80-CB19DD9BE5B0}">
      <dgm:prSet phldrT="[Text]" custT="1"/>
      <dgm:spPr/>
      <dgm:t>
        <a:bodyPr/>
        <a:lstStyle/>
        <a:p>
          <a:pPr algn="ctr" rtl="1"/>
          <a:r>
            <a:rPr lang="ar-JO" sz="24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تمكين القضاة من دراسة القضايا بطريقة قانونية حيادية فيطمأن الخصوم الى نزاهة وعدالة القاضي</a:t>
          </a:r>
          <a:endParaRPr lang="en-US" sz="2400" b="1" dirty="0">
            <a:effectLst>
              <a:outerShdw blurRad="38100" dist="38100" dir="2700000" algn="tl">
                <a:srgbClr val="000000">
                  <a:alpha val="43137"/>
                </a:srgbClr>
              </a:outerShdw>
            </a:effectLst>
          </a:endParaRPr>
        </a:p>
      </dgm:t>
    </dgm:pt>
    <dgm:pt modelId="{B0BCD005-6DCA-46B2-9267-7319CEDADFA8}" type="parTrans" cxnId="{8C7EC559-CF80-4B3E-B71A-7C0255BC7CCA}">
      <dgm:prSet/>
      <dgm:spPr/>
      <dgm:t>
        <a:bodyPr/>
        <a:lstStyle/>
        <a:p>
          <a:pPr algn="ctr"/>
          <a:endParaRPr lang="en-US" sz="1200" b="1">
            <a:effectLst>
              <a:outerShdw blurRad="38100" dist="38100" dir="2700000" algn="tl">
                <a:srgbClr val="000000">
                  <a:alpha val="43137"/>
                </a:srgbClr>
              </a:outerShdw>
            </a:effectLst>
          </a:endParaRPr>
        </a:p>
      </dgm:t>
    </dgm:pt>
    <dgm:pt modelId="{36CCB8B2-571D-4400-9684-A61D33AA5C27}" type="sibTrans" cxnId="{8C7EC559-CF80-4B3E-B71A-7C0255BC7CCA}">
      <dgm:prSet/>
      <dgm:spPr/>
      <dgm:t>
        <a:bodyPr/>
        <a:lstStyle/>
        <a:p>
          <a:pPr algn="ctr"/>
          <a:endParaRPr lang="en-US" sz="1200" b="1">
            <a:effectLst>
              <a:outerShdw blurRad="38100" dist="38100" dir="2700000" algn="tl">
                <a:srgbClr val="000000">
                  <a:alpha val="43137"/>
                </a:srgbClr>
              </a:outerShdw>
            </a:effectLst>
          </a:endParaRPr>
        </a:p>
      </dgm:t>
    </dgm:pt>
    <dgm:pt modelId="{C50DE35C-B73C-435B-8E93-D9898183564F}" type="pres">
      <dgm:prSet presAssocID="{2DDE26D5-EBD3-4DC0-A3A5-06845EA7CAC5}" presName="linear" presStyleCnt="0">
        <dgm:presLayoutVars>
          <dgm:animLvl val="lvl"/>
          <dgm:resizeHandles val="exact"/>
        </dgm:presLayoutVars>
      </dgm:prSet>
      <dgm:spPr/>
      <dgm:t>
        <a:bodyPr/>
        <a:lstStyle/>
        <a:p>
          <a:endParaRPr lang="en-US"/>
        </a:p>
      </dgm:t>
    </dgm:pt>
    <dgm:pt modelId="{25B8EB98-A9E2-42F6-9753-2DA11F0C3EF3}" type="pres">
      <dgm:prSet presAssocID="{C92CF772-D787-465A-B0BF-151DB299BFFE}" presName="parentText" presStyleLbl="node1" presStyleIdx="0" presStyleCnt="4">
        <dgm:presLayoutVars>
          <dgm:chMax val="0"/>
          <dgm:bulletEnabled val="1"/>
        </dgm:presLayoutVars>
      </dgm:prSet>
      <dgm:spPr/>
      <dgm:t>
        <a:bodyPr/>
        <a:lstStyle/>
        <a:p>
          <a:endParaRPr lang="en-US"/>
        </a:p>
      </dgm:t>
    </dgm:pt>
    <dgm:pt modelId="{BC10C7BF-71DD-4E78-91A6-407307339BF8}" type="pres">
      <dgm:prSet presAssocID="{0F32A677-A87A-4965-8697-435A52A7B28F}" presName="spacer" presStyleCnt="0"/>
      <dgm:spPr/>
    </dgm:pt>
    <dgm:pt modelId="{FE1508BA-7C37-4A7D-B2D4-97D185110D2B}" type="pres">
      <dgm:prSet presAssocID="{7C2912FA-37FB-4811-9785-098EE90A0DC9}" presName="parentText" presStyleLbl="node1" presStyleIdx="1" presStyleCnt="4">
        <dgm:presLayoutVars>
          <dgm:chMax val="0"/>
          <dgm:bulletEnabled val="1"/>
        </dgm:presLayoutVars>
      </dgm:prSet>
      <dgm:spPr/>
      <dgm:t>
        <a:bodyPr/>
        <a:lstStyle/>
        <a:p>
          <a:endParaRPr lang="en-US"/>
        </a:p>
      </dgm:t>
    </dgm:pt>
    <dgm:pt modelId="{B87F113F-568B-4E34-BC06-B6DAD0731616}" type="pres">
      <dgm:prSet presAssocID="{E7848F68-1EE1-4A19-AA65-166685D45B86}" presName="spacer" presStyleCnt="0"/>
      <dgm:spPr/>
    </dgm:pt>
    <dgm:pt modelId="{893D83DD-1F84-47D3-8560-057FE0E0D233}" type="pres">
      <dgm:prSet presAssocID="{2AEE3012-1C7F-4317-85CA-EC14C30CAA50}" presName="parentText" presStyleLbl="node1" presStyleIdx="2" presStyleCnt="4">
        <dgm:presLayoutVars>
          <dgm:chMax val="0"/>
          <dgm:bulletEnabled val="1"/>
        </dgm:presLayoutVars>
      </dgm:prSet>
      <dgm:spPr/>
      <dgm:t>
        <a:bodyPr/>
        <a:lstStyle/>
        <a:p>
          <a:endParaRPr lang="en-US"/>
        </a:p>
      </dgm:t>
    </dgm:pt>
    <dgm:pt modelId="{97874DF6-D663-4D42-9545-A8F6ADD6126D}" type="pres">
      <dgm:prSet presAssocID="{E7CB5B5C-138A-4974-936D-AD272A2E6396}" presName="spacer" presStyleCnt="0"/>
      <dgm:spPr/>
    </dgm:pt>
    <dgm:pt modelId="{7CE6A7E9-2A12-4556-A07D-D1250A32AE7D}" type="pres">
      <dgm:prSet presAssocID="{CDFB2BDA-03A4-4DF6-8E80-CB19DD9BE5B0}" presName="parentText" presStyleLbl="node1" presStyleIdx="3" presStyleCnt="4">
        <dgm:presLayoutVars>
          <dgm:chMax val="0"/>
          <dgm:bulletEnabled val="1"/>
        </dgm:presLayoutVars>
      </dgm:prSet>
      <dgm:spPr/>
      <dgm:t>
        <a:bodyPr/>
        <a:lstStyle/>
        <a:p>
          <a:endParaRPr lang="en-US"/>
        </a:p>
      </dgm:t>
    </dgm:pt>
  </dgm:ptLst>
  <dgm:cxnLst>
    <dgm:cxn modelId="{5ADB38AE-D0E1-47F5-B4D7-B009D1638988}" type="presOf" srcId="{2AEE3012-1C7F-4317-85CA-EC14C30CAA50}" destId="{893D83DD-1F84-47D3-8560-057FE0E0D233}" srcOrd="0" destOrd="0" presId="urn:microsoft.com/office/officeart/2005/8/layout/vList2"/>
    <dgm:cxn modelId="{8C7EC559-CF80-4B3E-B71A-7C0255BC7CCA}" srcId="{2DDE26D5-EBD3-4DC0-A3A5-06845EA7CAC5}" destId="{CDFB2BDA-03A4-4DF6-8E80-CB19DD9BE5B0}" srcOrd="3" destOrd="0" parTransId="{B0BCD005-6DCA-46B2-9267-7319CEDADFA8}" sibTransId="{36CCB8B2-571D-4400-9684-A61D33AA5C27}"/>
    <dgm:cxn modelId="{56C139BB-37FE-4352-8F53-48E085192385}" type="presOf" srcId="{2DDE26D5-EBD3-4DC0-A3A5-06845EA7CAC5}" destId="{C50DE35C-B73C-435B-8E93-D9898183564F}" srcOrd="0" destOrd="0" presId="urn:microsoft.com/office/officeart/2005/8/layout/vList2"/>
    <dgm:cxn modelId="{8A3BE20A-55BA-4857-850F-E7CB46323113}" type="presOf" srcId="{CDFB2BDA-03A4-4DF6-8E80-CB19DD9BE5B0}" destId="{7CE6A7E9-2A12-4556-A07D-D1250A32AE7D}" srcOrd="0" destOrd="0" presId="urn:microsoft.com/office/officeart/2005/8/layout/vList2"/>
    <dgm:cxn modelId="{14EDC168-45FD-4809-8A8A-72BE352D186A}" srcId="{2DDE26D5-EBD3-4DC0-A3A5-06845EA7CAC5}" destId="{2AEE3012-1C7F-4317-85CA-EC14C30CAA50}" srcOrd="2" destOrd="0" parTransId="{F341A575-2FDA-4FE2-A413-B6CB2E8240A6}" sibTransId="{E7CB5B5C-138A-4974-936D-AD272A2E6396}"/>
    <dgm:cxn modelId="{8887C891-CA6F-40C5-BEAD-7EDA8EFC7FD8}" type="presOf" srcId="{7C2912FA-37FB-4811-9785-098EE90A0DC9}" destId="{FE1508BA-7C37-4A7D-B2D4-97D185110D2B}" srcOrd="0" destOrd="0" presId="urn:microsoft.com/office/officeart/2005/8/layout/vList2"/>
    <dgm:cxn modelId="{C29D315A-C7FF-4473-B9E3-C1D3207AA0B7}" srcId="{2DDE26D5-EBD3-4DC0-A3A5-06845EA7CAC5}" destId="{C92CF772-D787-465A-B0BF-151DB299BFFE}" srcOrd="0" destOrd="0" parTransId="{B3E49FD8-F2A2-46E1-A3DE-FBC424B57A1A}" sibTransId="{0F32A677-A87A-4965-8697-435A52A7B28F}"/>
    <dgm:cxn modelId="{3FBC2ADA-7DC5-4578-9C91-E163A866E524}" type="presOf" srcId="{C92CF772-D787-465A-B0BF-151DB299BFFE}" destId="{25B8EB98-A9E2-42F6-9753-2DA11F0C3EF3}" srcOrd="0" destOrd="0" presId="urn:microsoft.com/office/officeart/2005/8/layout/vList2"/>
    <dgm:cxn modelId="{6CBBA637-38A3-4E92-B8DA-7C36CFDD2DDF}" srcId="{2DDE26D5-EBD3-4DC0-A3A5-06845EA7CAC5}" destId="{7C2912FA-37FB-4811-9785-098EE90A0DC9}" srcOrd="1" destOrd="0" parTransId="{2812F633-EF4D-483C-851A-13B9F275A658}" sibTransId="{E7848F68-1EE1-4A19-AA65-166685D45B86}"/>
    <dgm:cxn modelId="{6BDC6119-6B99-4D85-B9FA-C1CECFF31E28}" type="presParOf" srcId="{C50DE35C-B73C-435B-8E93-D9898183564F}" destId="{25B8EB98-A9E2-42F6-9753-2DA11F0C3EF3}" srcOrd="0" destOrd="0" presId="urn:microsoft.com/office/officeart/2005/8/layout/vList2"/>
    <dgm:cxn modelId="{B9DB72E6-6636-4DFE-8FE1-7743F0A9F384}" type="presParOf" srcId="{C50DE35C-B73C-435B-8E93-D9898183564F}" destId="{BC10C7BF-71DD-4E78-91A6-407307339BF8}" srcOrd="1" destOrd="0" presId="urn:microsoft.com/office/officeart/2005/8/layout/vList2"/>
    <dgm:cxn modelId="{159B46E1-A262-472F-B8EC-37DED004B809}" type="presParOf" srcId="{C50DE35C-B73C-435B-8E93-D9898183564F}" destId="{FE1508BA-7C37-4A7D-B2D4-97D185110D2B}" srcOrd="2" destOrd="0" presId="urn:microsoft.com/office/officeart/2005/8/layout/vList2"/>
    <dgm:cxn modelId="{824C58F4-EE00-4A9D-AA0F-7C47969F913A}" type="presParOf" srcId="{C50DE35C-B73C-435B-8E93-D9898183564F}" destId="{B87F113F-568B-4E34-BC06-B6DAD0731616}" srcOrd="3" destOrd="0" presId="urn:microsoft.com/office/officeart/2005/8/layout/vList2"/>
    <dgm:cxn modelId="{9F2474C4-9D89-48FB-89F2-17A1115AF344}" type="presParOf" srcId="{C50DE35C-B73C-435B-8E93-D9898183564F}" destId="{893D83DD-1F84-47D3-8560-057FE0E0D233}" srcOrd="4" destOrd="0" presId="urn:microsoft.com/office/officeart/2005/8/layout/vList2"/>
    <dgm:cxn modelId="{C8A74EC3-FE96-4DDB-8100-2C28C9A4D8F0}" type="presParOf" srcId="{C50DE35C-B73C-435B-8E93-D9898183564F}" destId="{97874DF6-D663-4D42-9545-A8F6ADD6126D}" srcOrd="5" destOrd="0" presId="urn:microsoft.com/office/officeart/2005/8/layout/vList2"/>
    <dgm:cxn modelId="{92E37E02-1D35-4CB0-8EA5-F35DA6227ACA}" type="presParOf" srcId="{C50DE35C-B73C-435B-8E93-D9898183564F}" destId="{7CE6A7E9-2A12-4556-A07D-D1250A32AE7D}"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C979371-9050-4143-82BF-260BA812F624}" type="doc">
      <dgm:prSet loTypeId="urn:microsoft.com/office/officeart/2005/8/layout/vList2" loCatId="list" qsTypeId="urn:microsoft.com/office/officeart/2005/8/quickstyle/3d1" qsCatId="3D" csTypeId="urn:microsoft.com/office/officeart/2005/8/colors/colorful1" csCatId="colorful" phldr="1"/>
      <dgm:spPr/>
      <dgm:t>
        <a:bodyPr/>
        <a:lstStyle/>
        <a:p>
          <a:endParaRPr lang="en-US"/>
        </a:p>
      </dgm:t>
    </dgm:pt>
    <dgm:pt modelId="{5B2BAC1B-2D21-4506-AD8A-4D5EA7A15620}">
      <dgm:prSet phldrT="[Text]" custT="1"/>
      <dgm:spPr/>
      <dgm:t>
        <a:bodyPr/>
        <a:lstStyle/>
        <a:p>
          <a:pPr algn="ctr" rtl="1"/>
          <a:r>
            <a:rPr lang="ar-JO" sz="32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الدولة هي مصدر القضاء</a:t>
          </a:r>
          <a:endParaRPr lang="en-US" sz="32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73714F1E-45F6-479D-9247-D178E38D25B6}" type="parTrans" cxnId="{24B1B4CC-6B37-4D91-996E-99A0BDC2E0B7}">
      <dgm:prSet/>
      <dgm:spPr/>
      <dgm:t>
        <a:bodyPr/>
        <a:lstStyle/>
        <a:p>
          <a:pPr algn="ctr" rtl="1"/>
          <a:endParaRPr lang="en-US" sz="3600" b="1">
            <a:effectLst>
              <a:outerShdw blurRad="38100" dist="38100" dir="2700000" algn="tl">
                <a:srgbClr val="000000">
                  <a:alpha val="43137"/>
                </a:srgbClr>
              </a:outerShdw>
            </a:effectLst>
          </a:endParaRPr>
        </a:p>
      </dgm:t>
    </dgm:pt>
    <dgm:pt modelId="{1B12302D-5703-4A10-B37C-2DD2D09F9A21}" type="sibTrans" cxnId="{24B1B4CC-6B37-4D91-996E-99A0BDC2E0B7}">
      <dgm:prSet/>
      <dgm:spPr/>
      <dgm:t>
        <a:bodyPr/>
        <a:lstStyle/>
        <a:p>
          <a:pPr algn="ctr" rtl="1"/>
          <a:endParaRPr lang="en-US" sz="3600" b="1">
            <a:effectLst>
              <a:outerShdw blurRad="38100" dist="38100" dir="2700000" algn="tl">
                <a:srgbClr val="000000">
                  <a:alpha val="43137"/>
                </a:srgbClr>
              </a:outerShdw>
            </a:effectLst>
          </a:endParaRPr>
        </a:p>
      </dgm:t>
    </dgm:pt>
    <dgm:pt modelId="{810FB170-1F11-4A6E-BF9B-5DD840E662CD}">
      <dgm:prSet phldrT="[Text]" custT="1"/>
      <dgm:spPr/>
      <dgm:t>
        <a:bodyPr/>
        <a:lstStyle/>
        <a:p>
          <a:pPr algn="ctr" rtl="1"/>
          <a:r>
            <a:rPr lang="ar-JO" sz="32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استقلال السلطة القضائية</a:t>
          </a:r>
          <a:endParaRPr lang="en-US" sz="32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C8946CE9-7597-41CF-A318-9B1C87A11F97}" type="parTrans" cxnId="{D6D0019A-C52B-4393-9172-9800D11B1FA0}">
      <dgm:prSet/>
      <dgm:spPr/>
      <dgm:t>
        <a:bodyPr/>
        <a:lstStyle/>
        <a:p>
          <a:pPr algn="ctr" rtl="1"/>
          <a:endParaRPr lang="en-US" sz="3600" b="1">
            <a:effectLst>
              <a:outerShdw blurRad="38100" dist="38100" dir="2700000" algn="tl">
                <a:srgbClr val="000000">
                  <a:alpha val="43137"/>
                </a:srgbClr>
              </a:outerShdw>
            </a:effectLst>
          </a:endParaRPr>
        </a:p>
      </dgm:t>
    </dgm:pt>
    <dgm:pt modelId="{F8626684-F04D-4B18-87F0-FC6A9522CDC0}" type="sibTrans" cxnId="{D6D0019A-C52B-4393-9172-9800D11B1FA0}">
      <dgm:prSet/>
      <dgm:spPr/>
      <dgm:t>
        <a:bodyPr/>
        <a:lstStyle/>
        <a:p>
          <a:pPr algn="ctr" rtl="1"/>
          <a:endParaRPr lang="en-US" sz="3600" b="1">
            <a:effectLst>
              <a:outerShdw blurRad="38100" dist="38100" dir="2700000" algn="tl">
                <a:srgbClr val="000000">
                  <a:alpha val="43137"/>
                </a:srgbClr>
              </a:outerShdw>
            </a:effectLst>
          </a:endParaRPr>
        </a:p>
      </dgm:t>
    </dgm:pt>
    <dgm:pt modelId="{A7D7805C-0D53-4A69-A7E4-71DF078C72A6}">
      <dgm:prSet phldrT="[Text]" custT="1"/>
      <dgm:spPr/>
      <dgm:t>
        <a:bodyPr/>
        <a:lstStyle/>
        <a:p>
          <a:pPr algn="ctr" rtl="1"/>
          <a:r>
            <a:rPr lang="ar-JO" sz="32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المساواة امام القضاء</a:t>
          </a:r>
          <a:endParaRPr lang="en-US" sz="32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450E4297-0D53-4E36-AE9C-D4947D006671}" type="parTrans" cxnId="{E29412FC-EF82-45BD-B73F-73C681FBF56C}">
      <dgm:prSet/>
      <dgm:spPr/>
      <dgm:t>
        <a:bodyPr/>
        <a:lstStyle/>
        <a:p>
          <a:pPr algn="ctr" rtl="1"/>
          <a:endParaRPr lang="en-US" sz="3600" b="1">
            <a:effectLst>
              <a:outerShdw blurRad="38100" dist="38100" dir="2700000" algn="tl">
                <a:srgbClr val="000000">
                  <a:alpha val="43137"/>
                </a:srgbClr>
              </a:outerShdw>
            </a:effectLst>
          </a:endParaRPr>
        </a:p>
      </dgm:t>
    </dgm:pt>
    <dgm:pt modelId="{D80FC2CD-C02A-4FFD-9722-942AE5405176}" type="sibTrans" cxnId="{E29412FC-EF82-45BD-B73F-73C681FBF56C}">
      <dgm:prSet/>
      <dgm:spPr/>
      <dgm:t>
        <a:bodyPr/>
        <a:lstStyle/>
        <a:p>
          <a:pPr algn="ctr" rtl="1"/>
          <a:endParaRPr lang="en-US" sz="3600" b="1">
            <a:effectLst>
              <a:outerShdw blurRad="38100" dist="38100" dir="2700000" algn="tl">
                <a:srgbClr val="000000">
                  <a:alpha val="43137"/>
                </a:srgbClr>
              </a:outerShdw>
            </a:effectLst>
          </a:endParaRPr>
        </a:p>
      </dgm:t>
    </dgm:pt>
    <dgm:pt modelId="{D4EEDCDF-C2F4-4317-8907-2404DC84D974}">
      <dgm:prSet phldrT="[Text]" custT="1"/>
      <dgm:spPr/>
      <dgm:t>
        <a:bodyPr/>
        <a:lstStyle/>
        <a:p>
          <a:pPr algn="ctr" rtl="1"/>
          <a:r>
            <a:rPr lang="ar-JO" sz="32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العلانية </a:t>
          </a:r>
          <a:endParaRPr lang="en-US" sz="32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B639F690-5567-47BA-AEE6-1D019360E339}" type="parTrans" cxnId="{CD29E74E-2EA3-4FEF-AC74-2C0FA3427A41}">
      <dgm:prSet/>
      <dgm:spPr/>
      <dgm:t>
        <a:bodyPr/>
        <a:lstStyle/>
        <a:p>
          <a:pPr algn="ctr" rtl="1"/>
          <a:endParaRPr lang="en-US" sz="3600" b="1">
            <a:effectLst>
              <a:outerShdw blurRad="38100" dist="38100" dir="2700000" algn="tl">
                <a:srgbClr val="000000">
                  <a:alpha val="43137"/>
                </a:srgbClr>
              </a:outerShdw>
            </a:effectLst>
          </a:endParaRPr>
        </a:p>
      </dgm:t>
    </dgm:pt>
    <dgm:pt modelId="{4D64E82D-98C2-463D-9086-BD3C230A0F55}" type="sibTrans" cxnId="{CD29E74E-2EA3-4FEF-AC74-2C0FA3427A41}">
      <dgm:prSet/>
      <dgm:spPr/>
      <dgm:t>
        <a:bodyPr/>
        <a:lstStyle/>
        <a:p>
          <a:pPr algn="ctr" rtl="1"/>
          <a:endParaRPr lang="en-US" sz="3600" b="1">
            <a:effectLst>
              <a:outerShdw blurRad="38100" dist="38100" dir="2700000" algn="tl">
                <a:srgbClr val="000000">
                  <a:alpha val="43137"/>
                </a:srgbClr>
              </a:outerShdw>
            </a:effectLst>
          </a:endParaRPr>
        </a:p>
      </dgm:t>
    </dgm:pt>
    <dgm:pt modelId="{73A43079-77D0-4CF6-973D-9E497177003B}">
      <dgm:prSet phldrT="[Text]" custT="1"/>
      <dgm:spPr/>
      <dgm:t>
        <a:bodyPr/>
        <a:lstStyle/>
        <a:p>
          <a:pPr algn="ctr" rtl="1"/>
          <a:r>
            <a:rPr lang="ar-JO" sz="32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التقاضي على درجتين</a:t>
          </a:r>
          <a:endParaRPr lang="en-US" sz="32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F8FCF9EB-F1E2-4155-8B04-9B5FFE255759}" type="parTrans" cxnId="{A4BB6E2B-DCC6-4B49-8123-5F99E321D285}">
      <dgm:prSet/>
      <dgm:spPr/>
      <dgm:t>
        <a:bodyPr/>
        <a:lstStyle/>
        <a:p>
          <a:pPr algn="ctr" rtl="1"/>
          <a:endParaRPr lang="en-US" sz="3600" b="1">
            <a:effectLst>
              <a:outerShdw blurRad="38100" dist="38100" dir="2700000" algn="tl">
                <a:srgbClr val="000000">
                  <a:alpha val="43137"/>
                </a:srgbClr>
              </a:outerShdw>
            </a:effectLst>
          </a:endParaRPr>
        </a:p>
      </dgm:t>
    </dgm:pt>
    <dgm:pt modelId="{0C0CAE15-8831-41E6-9AEE-88036BED86E3}" type="sibTrans" cxnId="{A4BB6E2B-DCC6-4B49-8123-5F99E321D285}">
      <dgm:prSet/>
      <dgm:spPr/>
      <dgm:t>
        <a:bodyPr/>
        <a:lstStyle/>
        <a:p>
          <a:pPr algn="ctr" rtl="1"/>
          <a:endParaRPr lang="en-US" sz="3600" b="1">
            <a:effectLst>
              <a:outerShdw blurRad="38100" dist="38100" dir="2700000" algn="tl">
                <a:srgbClr val="000000">
                  <a:alpha val="43137"/>
                </a:srgbClr>
              </a:outerShdw>
            </a:effectLst>
          </a:endParaRPr>
        </a:p>
      </dgm:t>
    </dgm:pt>
    <dgm:pt modelId="{43280ACF-FAD9-438C-BA34-3DE4AB0CEEA4}" type="pres">
      <dgm:prSet presAssocID="{FC979371-9050-4143-82BF-260BA812F624}" presName="linear" presStyleCnt="0">
        <dgm:presLayoutVars>
          <dgm:animLvl val="lvl"/>
          <dgm:resizeHandles val="exact"/>
        </dgm:presLayoutVars>
      </dgm:prSet>
      <dgm:spPr/>
      <dgm:t>
        <a:bodyPr/>
        <a:lstStyle/>
        <a:p>
          <a:endParaRPr lang="en-US"/>
        </a:p>
      </dgm:t>
    </dgm:pt>
    <dgm:pt modelId="{640DEB44-67E9-4D60-B028-48D289B49273}" type="pres">
      <dgm:prSet presAssocID="{5B2BAC1B-2D21-4506-AD8A-4D5EA7A15620}" presName="parentText" presStyleLbl="node1" presStyleIdx="0" presStyleCnt="5" custLinFactNeighborX="10967" custLinFactNeighborY="-18408">
        <dgm:presLayoutVars>
          <dgm:chMax val="0"/>
          <dgm:bulletEnabled val="1"/>
        </dgm:presLayoutVars>
      </dgm:prSet>
      <dgm:spPr/>
      <dgm:t>
        <a:bodyPr/>
        <a:lstStyle/>
        <a:p>
          <a:endParaRPr lang="en-US"/>
        </a:p>
      </dgm:t>
    </dgm:pt>
    <dgm:pt modelId="{1389FD1B-61AA-4955-A3DD-9797DB4B4824}" type="pres">
      <dgm:prSet presAssocID="{1B12302D-5703-4A10-B37C-2DD2D09F9A21}" presName="spacer" presStyleCnt="0"/>
      <dgm:spPr/>
    </dgm:pt>
    <dgm:pt modelId="{49BF9170-1F95-4415-91F7-10F3CC40027A}" type="pres">
      <dgm:prSet presAssocID="{810FB170-1F11-4A6E-BF9B-5DD840E662CD}" presName="parentText" presStyleLbl="node1" presStyleIdx="1" presStyleCnt="5">
        <dgm:presLayoutVars>
          <dgm:chMax val="0"/>
          <dgm:bulletEnabled val="1"/>
        </dgm:presLayoutVars>
      </dgm:prSet>
      <dgm:spPr/>
      <dgm:t>
        <a:bodyPr/>
        <a:lstStyle/>
        <a:p>
          <a:endParaRPr lang="en-US"/>
        </a:p>
      </dgm:t>
    </dgm:pt>
    <dgm:pt modelId="{A6BCA197-121F-4485-82F5-0160F66F2CC1}" type="pres">
      <dgm:prSet presAssocID="{F8626684-F04D-4B18-87F0-FC6A9522CDC0}" presName="spacer" presStyleCnt="0"/>
      <dgm:spPr/>
    </dgm:pt>
    <dgm:pt modelId="{858E3306-4ACD-48C9-885A-F5433A159549}" type="pres">
      <dgm:prSet presAssocID="{A7D7805C-0D53-4A69-A7E4-71DF078C72A6}" presName="parentText" presStyleLbl="node1" presStyleIdx="2" presStyleCnt="5">
        <dgm:presLayoutVars>
          <dgm:chMax val="0"/>
          <dgm:bulletEnabled val="1"/>
        </dgm:presLayoutVars>
      </dgm:prSet>
      <dgm:spPr/>
      <dgm:t>
        <a:bodyPr/>
        <a:lstStyle/>
        <a:p>
          <a:endParaRPr lang="en-US"/>
        </a:p>
      </dgm:t>
    </dgm:pt>
    <dgm:pt modelId="{97FEF9B7-22F8-40DC-94CD-899DEF51C993}" type="pres">
      <dgm:prSet presAssocID="{D80FC2CD-C02A-4FFD-9722-942AE5405176}" presName="spacer" presStyleCnt="0"/>
      <dgm:spPr/>
    </dgm:pt>
    <dgm:pt modelId="{3A0BD396-2A1C-4040-9E4A-566907B37B20}" type="pres">
      <dgm:prSet presAssocID="{D4EEDCDF-C2F4-4317-8907-2404DC84D974}" presName="parentText" presStyleLbl="node1" presStyleIdx="3" presStyleCnt="5">
        <dgm:presLayoutVars>
          <dgm:chMax val="0"/>
          <dgm:bulletEnabled val="1"/>
        </dgm:presLayoutVars>
      </dgm:prSet>
      <dgm:spPr/>
      <dgm:t>
        <a:bodyPr/>
        <a:lstStyle/>
        <a:p>
          <a:endParaRPr lang="en-US"/>
        </a:p>
      </dgm:t>
    </dgm:pt>
    <dgm:pt modelId="{B3A7A85E-D795-45E7-8534-F703B6E6A44C}" type="pres">
      <dgm:prSet presAssocID="{4D64E82D-98C2-463D-9086-BD3C230A0F55}" presName="spacer" presStyleCnt="0"/>
      <dgm:spPr/>
    </dgm:pt>
    <dgm:pt modelId="{A34ED525-80C4-4205-A603-A5CF7D3CE684}" type="pres">
      <dgm:prSet presAssocID="{73A43079-77D0-4CF6-973D-9E497177003B}" presName="parentText" presStyleLbl="node1" presStyleIdx="4" presStyleCnt="5">
        <dgm:presLayoutVars>
          <dgm:chMax val="0"/>
          <dgm:bulletEnabled val="1"/>
        </dgm:presLayoutVars>
      </dgm:prSet>
      <dgm:spPr/>
      <dgm:t>
        <a:bodyPr/>
        <a:lstStyle/>
        <a:p>
          <a:endParaRPr lang="en-US"/>
        </a:p>
      </dgm:t>
    </dgm:pt>
  </dgm:ptLst>
  <dgm:cxnLst>
    <dgm:cxn modelId="{82B03B42-2B19-4BE9-A641-87CA21314D04}" type="presOf" srcId="{73A43079-77D0-4CF6-973D-9E497177003B}" destId="{A34ED525-80C4-4205-A603-A5CF7D3CE684}" srcOrd="0" destOrd="0" presId="urn:microsoft.com/office/officeart/2005/8/layout/vList2"/>
    <dgm:cxn modelId="{D6D0019A-C52B-4393-9172-9800D11B1FA0}" srcId="{FC979371-9050-4143-82BF-260BA812F624}" destId="{810FB170-1F11-4A6E-BF9B-5DD840E662CD}" srcOrd="1" destOrd="0" parTransId="{C8946CE9-7597-41CF-A318-9B1C87A11F97}" sibTransId="{F8626684-F04D-4B18-87F0-FC6A9522CDC0}"/>
    <dgm:cxn modelId="{BA5C0527-8592-47CD-83B6-445A89D4A75C}" type="presOf" srcId="{5B2BAC1B-2D21-4506-AD8A-4D5EA7A15620}" destId="{640DEB44-67E9-4D60-B028-48D289B49273}" srcOrd="0" destOrd="0" presId="urn:microsoft.com/office/officeart/2005/8/layout/vList2"/>
    <dgm:cxn modelId="{A4BB6E2B-DCC6-4B49-8123-5F99E321D285}" srcId="{FC979371-9050-4143-82BF-260BA812F624}" destId="{73A43079-77D0-4CF6-973D-9E497177003B}" srcOrd="4" destOrd="0" parTransId="{F8FCF9EB-F1E2-4155-8B04-9B5FFE255759}" sibTransId="{0C0CAE15-8831-41E6-9AEE-88036BED86E3}"/>
    <dgm:cxn modelId="{CD29E74E-2EA3-4FEF-AC74-2C0FA3427A41}" srcId="{FC979371-9050-4143-82BF-260BA812F624}" destId="{D4EEDCDF-C2F4-4317-8907-2404DC84D974}" srcOrd="3" destOrd="0" parTransId="{B639F690-5567-47BA-AEE6-1D019360E339}" sibTransId="{4D64E82D-98C2-463D-9086-BD3C230A0F55}"/>
    <dgm:cxn modelId="{0EBB7985-F998-46BF-A8BD-622D6BF681C2}" type="presOf" srcId="{D4EEDCDF-C2F4-4317-8907-2404DC84D974}" destId="{3A0BD396-2A1C-4040-9E4A-566907B37B20}" srcOrd="0" destOrd="0" presId="urn:microsoft.com/office/officeart/2005/8/layout/vList2"/>
    <dgm:cxn modelId="{A71C2CD4-595E-492E-8342-D8F3ADEFD47B}" type="presOf" srcId="{810FB170-1F11-4A6E-BF9B-5DD840E662CD}" destId="{49BF9170-1F95-4415-91F7-10F3CC40027A}" srcOrd="0" destOrd="0" presId="urn:microsoft.com/office/officeart/2005/8/layout/vList2"/>
    <dgm:cxn modelId="{E29412FC-EF82-45BD-B73F-73C681FBF56C}" srcId="{FC979371-9050-4143-82BF-260BA812F624}" destId="{A7D7805C-0D53-4A69-A7E4-71DF078C72A6}" srcOrd="2" destOrd="0" parTransId="{450E4297-0D53-4E36-AE9C-D4947D006671}" sibTransId="{D80FC2CD-C02A-4FFD-9722-942AE5405176}"/>
    <dgm:cxn modelId="{A5701F35-6994-4559-AA0E-1E3A32F3A3A8}" type="presOf" srcId="{A7D7805C-0D53-4A69-A7E4-71DF078C72A6}" destId="{858E3306-4ACD-48C9-885A-F5433A159549}" srcOrd="0" destOrd="0" presId="urn:microsoft.com/office/officeart/2005/8/layout/vList2"/>
    <dgm:cxn modelId="{BEFDE88D-1D1C-47D2-AA9F-5DFA5E2AF3F7}" type="presOf" srcId="{FC979371-9050-4143-82BF-260BA812F624}" destId="{43280ACF-FAD9-438C-BA34-3DE4AB0CEEA4}" srcOrd="0" destOrd="0" presId="urn:microsoft.com/office/officeart/2005/8/layout/vList2"/>
    <dgm:cxn modelId="{24B1B4CC-6B37-4D91-996E-99A0BDC2E0B7}" srcId="{FC979371-9050-4143-82BF-260BA812F624}" destId="{5B2BAC1B-2D21-4506-AD8A-4D5EA7A15620}" srcOrd="0" destOrd="0" parTransId="{73714F1E-45F6-479D-9247-D178E38D25B6}" sibTransId="{1B12302D-5703-4A10-B37C-2DD2D09F9A21}"/>
    <dgm:cxn modelId="{7809A531-CFD2-441A-B32B-120760AA49D2}" type="presParOf" srcId="{43280ACF-FAD9-438C-BA34-3DE4AB0CEEA4}" destId="{640DEB44-67E9-4D60-B028-48D289B49273}" srcOrd="0" destOrd="0" presId="urn:microsoft.com/office/officeart/2005/8/layout/vList2"/>
    <dgm:cxn modelId="{D372C4DE-F4EA-404B-A86E-FC52F4573131}" type="presParOf" srcId="{43280ACF-FAD9-438C-BA34-3DE4AB0CEEA4}" destId="{1389FD1B-61AA-4955-A3DD-9797DB4B4824}" srcOrd="1" destOrd="0" presId="urn:microsoft.com/office/officeart/2005/8/layout/vList2"/>
    <dgm:cxn modelId="{11AF4DD6-FFD3-415F-B0E4-D1E02D50DB6C}" type="presParOf" srcId="{43280ACF-FAD9-438C-BA34-3DE4AB0CEEA4}" destId="{49BF9170-1F95-4415-91F7-10F3CC40027A}" srcOrd="2" destOrd="0" presId="urn:microsoft.com/office/officeart/2005/8/layout/vList2"/>
    <dgm:cxn modelId="{2333645D-1D40-49DF-A730-976CF5BF11DD}" type="presParOf" srcId="{43280ACF-FAD9-438C-BA34-3DE4AB0CEEA4}" destId="{A6BCA197-121F-4485-82F5-0160F66F2CC1}" srcOrd="3" destOrd="0" presId="urn:microsoft.com/office/officeart/2005/8/layout/vList2"/>
    <dgm:cxn modelId="{ABA37ED4-B8E0-4C5F-95D0-52F6AC489F47}" type="presParOf" srcId="{43280ACF-FAD9-438C-BA34-3DE4AB0CEEA4}" destId="{858E3306-4ACD-48C9-885A-F5433A159549}" srcOrd="4" destOrd="0" presId="urn:microsoft.com/office/officeart/2005/8/layout/vList2"/>
    <dgm:cxn modelId="{C97A532C-48C5-4EB8-BD01-F01B2FFDA287}" type="presParOf" srcId="{43280ACF-FAD9-438C-BA34-3DE4AB0CEEA4}" destId="{97FEF9B7-22F8-40DC-94CD-899DEF51C993}" srcOrd="5" destOrd="0" presId="urn:microsoft.com/office/officeart/2005/8/layout/vList2"/>
    <dgm:cxn modelId="{C5C3308B-316D-4BF0-9641-7FB0AE138E48}" type="presParOf" srcId="{43280ACF-FAD9-438C-BA34-3DE4AB0CEEA4}" destId="{3A0BD396-2A1C-4040-9E4A-566907B37B20}" srcOrd="6" destOrd="0" presId="urn:microsoft.com/office/officeart/2005/8/layout/vList2"/>
    <dgm:cxn modelId="{E2CB898F-28D1-43B3-9771-4AE201E21D9C}" type="presParOf" srcId="{43280ACF-FAD9-438C-BA34-3DE4AB0CEEA4}" destId="{B3A7A85E-D795-45E7-8534-F703B6E6A44C}" srcOrd="7" destOrd="0" presId="urn:microsoft.com/office/officeart/2005/8/layout/vList2"/>
    <dgm:cxn modelId="{9021F481-89BF-409B-93FA-A831C4BA7635}" type="presParOf" srcId="{43280ACF-FAD9-438C-BA34-3DE4AB0CEEA4}" destId="{A34ED525-80C4-4205-A603-A5CF7D3CE684}"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77F8849-790B-4F98-8541-879C835BE71E}" type="doc">
      <dgm:prSet loTypeId="urn:microsoft.com/office/officeart/2005/8/layout/hProcess4" loCatId="process" qsTypeId="urn:microsoft.com/office/officeart/2005/8/quickstyle/3d1" qsCatId="3D" csTypeId="urn:microsoft.com/office/officeart/2005/8/colors/colorful1" csCatId="colorful" phldr="1"/>
      <dgm:spPr/>
      <dgm:t>
        <a:bodyPr/>
        <a:lstStyle/>
        <a:p>
          <a:endParaRPr lang="en-US"/>
        </a:p>
      </dgm:t>
    </dgm:pt>
    <dgm:pt modelId="{E0FB92EA-50F3-44D5-82D6-00A51075CB51}">
      <dgm:prSet phldrT="[Text]" phldr="1"/>
      <dgm:spPr/>
      <dgm:t>
        <a:bodyPr/>
        <a:lstStyle/>
        <a:p>
          <a:pPr algn="just" rtl="1"/>
          <a:endParaRPr lang="en-US" b="1">
            <a:effectLst>
              <a:outerShdw blurRad="38100" dist="38100" dir="2700000" algn="tl">
                <a:srgbClr val="000000">
                  <a:alpha val="43137"/>
                </a:srgbClr>
              </a:outerShdw>
            </a:effectLst>
          </a:endParaRPr>
        </a:p>
      </dgm:t>
    </dgm:pt>
    <dgm:pt modelId="{208FFCD2-417F-4BCC-BEDB-830FE353FB4E}" type="parTrans" cxnId="{BDF09D3E-DF59-4C93-A12E-8B8A7DDEA239}">
      <dgm:prSet/>
      <dgm:spPr/>
      <dgm:t>
        <a:bodyPr/>
        <a:lstStyle/>
        <a:p>
          <a:pPr rtl="1"/>
          <a:endParaRPr lang="en-US" b="1">
            <a:effectLst>
              <a:outerShdw blurRad="38100" dist="38100" dir="2700000" algn="tl">
                <a:srgbClr val="000000">
                  <a:alpha val="43137"/>
                </a:srgbClr>
              </a:outerShdw>
            </a:effectLst>
          </a:endParaRPr>
        </a:p>
      </dgm:t>
    </dgm:pt>
    <dgm:pt modelId="{50E03BA9-5514-4592-90A9-C932031C8E8A}" type="sibTrans" cxnId="{BDF09D3E-DF59-4C93-A12E-8B8A7DDEA239}">
      <dgm:prSet/>
      <dgm:spPr/>
      <dgm:t>
        <a:bodyPr/>
        <a:lstStyle/>
        <a:p>
          <a:pPr rtl="1"/>
          <a:endParaRPr lang="en-US" b="1">
            <a:effectLst>
              <a:outerShdw blurRad="38100" dist="38100" dir="2700000" algn="tl">
                <a:srgbClr val="000000">
                  <a:alpha val="43137"/>
                </a:srgbClr>
              </a:outerShdw>
            </a:effectLst>
          </a:endParaRPr>
        </a:p>
      </dgm:t>
    </dgm:pt>
    <dgm:pt modelId="{6A73569E-24D6-447F-A421-D15C4778BF0F}">
      <dgm:prSet phldrT="[Text]"/>
      <dgm:spPr/>
      <dgm:t>
        <a:bodyPr/>
        <a:lstStyle/>
        <a:p>
          <a:pPr algn="just" rtl="1"/>
          <a:r>
            <a:rPr lang="ar-JO" b="1" dirty="0" smtClean="0">
              <a:effectLst>
                <a:outerShdw blurRad="38100" dist="38100" dir="2700000" algn="tl">
                  <a:srgbClr val="000000">
                    <a:alpha val="43137"/>
                  </a:srgbClr>
                </a:outerShdw>
              </a:effectLst>
            </a:rPr>
            <a:t>حق الدولة ان تقوم بحل الخلافات التي تنشأ بين الافراد والجماعات وان تتولى حماية حقوقهم عندما تكون عرضة للنزاع.</a:t>
          </a:r>
          <a:endParaRPr lang="en-US" b="1" dirty="0">
            <a:effectLst>
              <a:outerShdw blurRad="38100" dist="38100" dir="2700000" algn="tl">
                <a:srgbClr val="000000">
                  <a:alpha val="43137"/>
                </a:srgbClr>
              </a:outerShdw>
            </a:effectLst>
          </a:endParaRPr>
        </a:p>
      </dgm:t>
    </dgm:pt>
    <dgm:pt modelId="{06B4C867-CFBE-496D-AA9B-468A42CFF32E}" type="parTrans" cxnId="{682E2EE1-AC6D-4699-A1AB-EFF3EAE1AF84}">
      <dgm:prSet/>
      <dgm:spPr/>
      <dgm:t>
        <a:bodyPr/>
        <a:lstStyle/>
        <a:p>
          <a:pPr rtl="1"/>
          <a:endParaRPr lang="en-US" b="1">
            <a:effectLst>
              <a:outerShdw blurRad="38100" dist="38100" dir="2700000" algn="tl">
                <a:srgbClr val="000000">
                  <a:alpha val="43137"/>
                </a:srgbClr>
              </a:outerShdw>
            </a:effectLst>
          </a:endParaRPr>
        </a:p>
      </dgm:t>
    </dgm:pt>
    <dgm:pt modelId="{BB2C4C57-C728-4155-9281-F84FDB3FB22F}" type="sibTrans" cxnId="{682E2EE1-AC6D-4699-A1AB-EFF3EAE1AF84}">
      <dgm:prSet/>
      <dgm:spPr/>
      <dgm:t>
        <a:bodyPr/>
        <a:lstStyle/>
        <a:p>
          <a:pPr rtl="1"/>
          <a:endParaRPr lang="en-US" b="1">
            <a:effectLst>
              <a:outerShdw blurRad="38100" dist="38100" dir="2700000" algn="tl">
                <a:srgbClr val="000000">
                  <a:alpha val="43137"/>
                </a:srgbClr>
              </a:outerShdw>
            </a:effectLst>
          </a:endParaRPr>
        </a:p>
      </dgm:t>
    </dgm:pt>
    <dgm:pt modelId="{00526630-4C52-4750-A96E-5CA5417FB1A8}">
      <dgm:prSet phldrT="[Text]" phldr="1"/>
      <dgm:spPr/>
      <dgm:t>
        <a:bodyPr/>
        <a:lstStyle/>
        <a:p>
          <a:pPr algn="just" rtl="1"/>
          <a:endParaRPr lang="en-US" b="1" dirty="0">
            <a:effectLst>
              <a:outerShdw blurRad="38100" dist="38100" dir="2700000" algn="tl">
                <a:srgbClr val="000000">
                  <a:alpha val="43137"/>
                </a:srgbClr>
              </a:outerShdw>
            </a:effectLst>
          </a:endParaRPr>
        </a:p>
      </dgm:t>
    </dgm:pt>
    <dgm:pt modelId="{A7765882-DE83-4471-8EFB-C0E706F74E4B}" type="parTrans" cxnId="{7B8B7FCA-1413-4695-BB09-FF7320C9F2F2}">
      <dgm:prSet/>
      <dgm:spPr/>
      <dgm:t>
        <a:bodyPr/>
        <a:lstStyle/>
        <a:p>
          <a:pPr rtl="1"/>
          <a:endParaRPr lang="en-US" b="1">
            <a:effectLst>
              <a:outerShdw blurRad="38100" dist="38100" dir="2700000" algn="tl">
                <a:srgbClr val="000000">
                  <a:alpha val="43137"/>
                </a:srgbClr>
              </a:outerShdw>
            </a:effectLst>
          </a:endParaRPr>
        </a:p>
      </dgm:t>
    </dgm:pt>
    <dgm:pt modelId="{4E99184E-24D5-456A-9FE4-4E20F4F847A4}" type="sibTrans" cxnId="{7B8B7FCA-1413-4695-BB09-FF7320C9F2F2}">
      <dgm:prSet/>
      <dgm:spPr/>
      <dgm:t>
        <a:bodyPr/>
        <a:lstStyle/>
        <a:p>
          <a:pPr rtl="1"/>
          <a:endParaRPr lang="en-US" b="1">
            <a:effectLst>
              <a:outerShdw blurRad="38100" dist="38100" dir="2700000" algn="tl">
                <a:srgbClr val="000000">
                  <a:alpha val="43137"/>
                </a:srgbClr>
              </a:outerShdw>
            </a:effectLst>
          </a:endParaRPr>
        </a:p>
      </dgm:t>
    </dgm:pt>
    <dgm:pt modelId="{EDF0BD82-CA63-43A7-BA02-BB506230E97C}">
      <dgm:prSet phldrT="[Text]"/>
      <dgm:spPr/>
      <dgm:t>
        <a:bodyPr/>
        <a:lstStyle/>
        <a:p>
          <a:pPr algn="just" rtl="1"/>
          <a:r>
            <a:rPr lang="ar-JO" b="1" dirty="0" smtClean="0">
              <a:effectLst>
                <a:outerShdw blurRad="38100" dist="38100" dir="2700000" algn="tl">
                  <a:srgbClr val="000000">
                    <a:alpha val="43137"/>
                  </a:srgbClr>
                </a:outerShdw>
              </a:effectLst>
            </a:rPr>
            <a:t>لابد من اصدار تشريعات مختلفة تتعلق بالتنظيم القضائي</a:t>
          </a:r>
          <a:endParaRPr lang="en-US" b="1" dirty="0">
            <a:effectLst>
              <a:outerShdw blurRad="38100" dist="38100" dir="2700000" algn="tl">
                <a:srgbClr val="000000">
                  <a:alpha val="43137"/>
                </a:srgbClr>
              </a:outerShdw>
            </a:effectLst>
          </a:endParaRPr>
        </a:p>
      </dgm:t>
    </dgm:pt>
    <dgm:pt modelId="{CA6F34D9-81CF-4535-98A0-4020248EB87E}" type="parTrans" cxnId="{346F55B7-A111-4C4B-B089-73ECB6CBFDAF}">
      <dgm:prSet/>
      <dgm:spPr/>
      <dgm:t>
        <a:bodyPr/>
        <a:lstStyle/>
        <a:p>
          <a:pPr rtl="1"/>
          <a:endParaRPr lang="en-US" b="1">
            <a:effectLst>
              <a:outerShdw blurRad="38100" dist="38100" dir="2700000" algn="tl">
                <a:srgbClr val="000000">
                  <a:alpha val="43137"/>
                </a:srgbClr>
              </a:outerShdw>
            </a:effectLst>
          </a:endParaRPr>
        </a:p>
      </dgm:t>
    </dgm:pt>
    <dgm:pt modelId="{6A6841E3-3B79-4442-9852-DD867221E4C0}" type="sibTrans" cxnId="{346F55B7-A111-4C4B-B089-73ECB6CBFDAF}">
      <dgm:prSet/>
      <dgm:spPr/>
      <dgm:t>
        <a:bodyPr/>
        <a:lstStyle/>
        <a:p>
          <a:pPr rtl="1"/>
          <a:endParaRPr lang="en-US" b="1">
            <a:effectLst>
              <a:outerShdw blurRad="38100" dist="38100" dir="2700000" algn="tl">
                <a:srgbClr val="000000">
                  <a:alpha val="43137"/>
                </a:srgbClr>
              </a:outerShdw>
            </a:effectLst>
          </a:endParaRPr>
        </a:p>
      </dgm:t>
    </dgm:pt>
    <dgm:pt modelId="{CC36CE52-D7F4-4A3A-8A4D-999936E0AB32}">
      <dgm:prSet phldrT="[Text]" phldr="1"/>
      <dgm:spPr/>
      <dgm:t>
        <a:bodyPr/>
        <a:lstStyle/>
        <a:p>
          <a:pPr algn="just" rtl="1"/>
          <a:endParaRPr lang="en-US" b="1">
            <a:effectLst>
              <a:outerShdw blurRad="38100" dist="38100" dir="2700000" algn="tl">
                <a:srgbClr val="000000">
                  <a:alpha val="43137"/>
                </a:srgbClr>
              </a:outerShdw>
            </a:effectLst>
          </a:endParaRPr>
        </a:p>
      </dgm:t>
    </dgm:pt>
    <dgm:pt modelId="{C0F810FE-82EF-464A-96C9-373109920DA4}" type="parTrans" cxnId="{E88AF5AE-7405-40AD-9B22-A6E39C145F5A}">
      <dgm:prSet/>
      <dgm:spPr/>
      <dgm:t>
        <a:bodyPr/>
        <a:lstStyle/>
        <a:p>
          <a:pPr rtl="1"/>
          <a:endParaRPr lang="en-US" b="1">
            <a:effectLst>
              <a:outerShdw blurRad="38100" dist="38100" dir="2700000" algn="tl">
                <a:srgbClr val="000000">
                  <a:alpha val="43137"/>
                </a:srgbClr>
              </a:outerShdw>
            </a:effectLst>
          </a:endParaRPr>
        </a:p>
      </dgm:t>
    </dgm:pt>
    <dgm:pt modelId="{80A44661-5AF7-45C7-BE2C-D3A3E608CEB5}" type="sibTrans" cxnId="{E88AF5AE-7405-40AD-9B22-A6E39C145F5A}">
      <dgm:prSet/>
      <dgm:spPr/>
      <dgm:t>
        <a:bodyPr/>
        <a:lstStyle/>
        <a:p>
          <a:pPr rtl="1"/>
          <a:endParaRPr lang="en-US" b="1">
            <a:effectLst>
              <a:outerShdw blurRad="38100" dist="38100" dir="2700000" algn="tl">
                <a:srgbClr val="000000">
                  <a:alpha val="43137"/>
                </a:srgbClr>
              </a:outerShdw>
            </a:effectLst>
          </a:endParaRPr>
        </a:p>
      </dgm:t>
    </dgm:pt>
    <dgm:pt modelId="{46FD43D3-7900-4CFF-9D4F-9ADC947D29A3}">
      <dgm:prSet phldrT="[Text]"/>
      <dgm:spPr/>
      <dgm:t>
        <a:bodyPr/>
        <a:lstStyle/>
        <a:p>
          <a:pPr algn="just" rtl="1"/>
          <a:r>
            <a:rPr lang="ar-JO" b="1" dirty="0" smtClean="0">
              <a:effectLst>
                <a:outerShdw blurRad="38100" dist="38100" dir="2700000" algn="tl">
                  <a:srgbClr val="000000">
                    <a:alpha val="43137"/>
                  </a:srgbClr>
                </a:outerShdw>
              </a:effectLst>
            </a:rPr>
            <a:t>الدولة تتولى إقامة العدل عن طريق الاستئثار بفض المنازعات بالإضافة الى فتح المجال للجوء الافراد الى نظام التحكيم</a:t>
          </a:r>
          <a:endParaRPr lang="en-US" b="1" dirty="0">
            <a:effectLst>
              <a:outerShdw blurRad="38100" dist="38100" dir="2700000" algn="tl">
                <a:srgbClr val="000000">
                  <a:alpha val="43137"/>
                </a:srgbClr>
              </a:outerShdw>
            </a:effectLst>
          </a:endParaRPr>
        </a:p>
      </dgm:t>
    </dgm:pt>
    <dgm:pt modelId="{FD199092-A4DB-4237-AE88-C0F771E21ACD}" type="parTrans" cxnId="{5B08060F-7846-423E-B0F3-C0282575A686}">
      <dgm:prSet/>
      <dgm:spPr/>
      <dgm:t>
        <a:bodyPr/>
        <a:lstStyle/>
        <a:p>
          <a:pPr rtl="1"/>
          <a:endParaRPr lang="en-US" b="1">
            <a:effectLst>
              <a:outerShdw blurRad="38100" dist="38100" dir="2700000" algn="tl">
                <a:srgbClr val="000000">
                  <a:alpha val="43137"/>
                </a:srgbClr>
              </a:outerShdw>
            </a:effectLst>
          </a:endParaRPr>
        </a:p>
      </dgm:t>
    </dgm:pt>
    <dgm:pt modelId="{61A07F9F-051F-410F-A4B0-0F0A780A1FF3}" type="sibTrans" cxnId="{5B08060F-7846-423E-B0F3-C0282575A686}">
      <dgm:prSet/>
      <dgm:spPr/>
      <dgm:t>
        <a:bodyPr/>
        <a:lstStyle/>
        <a:p>
          <a:pPr rtl="1"/>
          <a:endParaRPr lang="en-US" b="1">
            <a:effectLst>
              <a:outerShdw blurRad="38100" dist="38100" dir="2700000" algn="tl">
                <a:srgbClr val="000000">
                  <a:alpha val="43137"/>
                </a:srgbClr>
              </a:outerShdw>
            </a:effectLst>
          </a:endParaRPr>
        </a:p>
      </dgm:t>
    </dgm:pt>
    <dgm:pt modelId="{DFEB4896-8191-47C3-8DAF-F8FAE9BC32D7}" type="pres">
      <dgm:prSet presAssocID="{577F8849-790B-4F98-8541-879C835BE71E}" presName="Name0" presStyleCnt="0">
        <dgm:presLayoutVars>
          <dgm:dir val="rev"/>
          <dgm:animLvl val="lvl"/>
          <dgm:resizeHandles val="exact"/>
        </dgm:presLayoutVars>
      </dgm:prSet>
      <dgm:spPr/>
      <dgm:t>
        <a:bodyPr/>
        <a:lstStyle/>
        <a:p>
          <a:endParaRPr lang="en-US"/>
        </a:p>
      </dgm:t>
    </dgm:pt>
    <dgm:pt modelId="{8DB11B1D-A266-4AEA-A89C-FBBD9C080F74}" type="pres">
      <dgm:prSet presAssocID="{577F8849-790B-4F98-8541-879C835BE71E}" presName="tSp" presStyleCnt="0"/>
      <dgm:spPr/>
    </dgm:pt>
    <dgm:pt modelId="{9E9A56B3-C829-4BAA-9452-3F3076E62D8C}" type="pres">
      <dgm:prSet presAssocID="{577F8849-790B-4F98-8541-879C835BE71E}" presName="bSp" presStyleCnt="0"/>
      <dgm:spPr/>
    </dgm:pt>
    <dgm:pt modelId="{7A8AF2CF-AB04-4A2F-9685-DB2534F3BCEF}" type="pres">
      <dgm:prSet presAssocID="{577F8849-790B-4F98-8541-879C835BE71E}" presName="process" presStyleCnt="0"/>
      <dgm:spPr/>
    </dgm:pt>
    <dgm:pt modelId="{47C34781-41B7-47A6-BFBE-C448EE5EBB5A}" type="pres">
      <dgm:prSet presAssocID="{E0FB92EA-50F3-44D5-82D6-00A51075CB51}" presName="composite1" presStyleCnt="0"/>
      <dgm:spPr/>
    </dgm:pt>
    <dgm:pt modelId="{8817FA35-485F-4FF9-87E3-BEF0BC5A89FC}" type="pres">
      <dgm:prSet presAssocID="{E0FB92EA-50F3-44D5-82D6-00A51075CB51}" presName="dummyNode1" presStyleLbl="node1" presStyleIdx="0" presStyleCnt="3"/>
      <dgm:spPr/>
    </dgm:pt>
    <dgm:pt modelId="{BA70AD2C-0ACF-4A59-BF63-AE52DEB158A6}" type="pres">
      <dgm:prSet presAssocID="{E0FB92EA-50F3-44D5-82D6-00A51075CB51}" presName="childNode1" presStyleLbl="bgAcc1" presStyleIdx="0" presStyleCnt="3">
        <dgm:presLayoutVars>
          <dgm:bulletEnabled val="1"/>
        </dgm:presLayoutVars>
      </dgm:prSet>
      <dgm:spPr/>
      <dgm:t>
        <a:bodyPr/>
        <a:lstStyle/>
        <a:p>
          <a:endParaRPr lang="en-US"/>
        </a:p>
      </dgm:t>
    </dgm:pt>
    <dgm:pt modelId="{FB794C1C-D005-460E-B64B-F607CEE6E88A}" type="pres">
      <dgm:prSet presAssocID="{E0FB92EA-50F3-44D5-82D6-00A51075CB51}" presName="childNode1tx" presStyleLbl="bgAcc1" presStyleIdx="0" presStyleCnt="3">
        <dgm:presLayoutVars>
          <dgm:bulletEnabled val="1"/>
        </dgm:presLayoutVars>
      </dgm:prSet>
      <dgm:spPr/>
      <dgm:t>
        <a:bodyPr/>
        <a:lstStyle/>
        <a:p>
          <a:endParaRPr lang="en-US"/>
        </a:p>
      </dgm:t>
    </dgm:pt>
    <dgm:pt modelId="{BB77F9EE-3F0D-40A0-9E27-ADA71F316684}" type="pres">
      <dgm:prSet presAssocID="{E0FB92EA-50F3-44D5-82D6-00A51075CB51}" presName="parentNode1" presStyleLbl="node1" presStyleIdx="0" presStyleCnt="3">
        <dgm:presLayoutVars>
          <dgm:chMax val="1"/>
          <dgm:bulletEnabled val="1"/>
        </dgm:presLayoutVars>
      </dgm:prSet>
      <dgm:spPr/>
      <dgm:t>
        <a:bodyPr/>
        <a:lstStyle/>
        <a:p>
          <a:endParaRPr lang="en-US"/>
        </a:p>
      </dgm:t>
    </dgm:pt>
    <dgm:pt modelId="{E657F49D-E1BA-468A-8D76-F91F827AF193}" type="pres">
      <dgm:prSet presAssocID="{E0FB92EA-50F3-44D5-82D6-00A51075CB51}" presName="connSite1" presStyleCnt="0"/>
      <dgm:spPr/>
    </dgm:pt>
    <dgm:pt modelId="{509626B4-E8C7-47A3-83CC-65C5A33F0048}" type="pres">
      <dgm:prSet presAssocID="{50E03BA9-5514-4592-90A9-C932031C8E8A}" presName="Name9" presStyleLbl="sibTrans2D1" presStyleIdx="0" presStyleCnt="2"/>
      <dgm:spPr/>
      <dgm:t>
        <a:bodyPr/>
        <a:lstStyle/>
        <a:p>
          <a:endParaRPr lang="en-US"/>
        </a:p>
      </dgm:t>
    </dgm:pt>
    <dgm:pt modelId="{0E665F40-E1A7-4D15-A635-7D38DDFA0BDC}" type="pres">
      <dgm:prSet presAssocID="{00526630-4C52-4750-A96E-5CA5417FB1A8}" presName="composite2" presStyleCnt="0"/>
      <dgm:spPr/>
    </dgm:pt>
    <dgm:pt modelId="{419E6FAF-9768-4AA2-B3A7-046C96E64425}" type="pres">
      <dgm:prSet presAssocID="{00526630-4C52-4750-A96E-5CA5417FB1A8}" presName="dummyNode2" presStyleLbl="node1" presStyleIdx="0" presStyleCnt="3"/>
      <dgm:spPr/>
    </dgm:pt>
    <dgm:pt modelId="{67BBFA3F-9C60-44FD-BE42-048938C59234}" type="pres">
      <dgm:prSet presAssocID="{00526630-4C52-4750-A96E-5CA5417FB1A8}" presName="childNode2" presStyleLbl="bgAcc1" presStyleIdx="1" presStyleCnt="3">
        <dgm:presLayoutVars>
          <dgm:bulletEnabled val="1"/>
        </dgm:presLayoutVars>
      </dgm:prSet>
      <dgm:spPr/>
      <dgm:t>
        <a:bodyPr/>
        <a:lstStyle/>
        <a:p>
          <a:endParaRPr lang="en-US"/>
        </a:p>
      </dgm:t>
    </dgm:pt>
    <dgm:pt modelId="{ECA16722-A3CD-4330-8588-87AD1285E565}" type="pres">
      <dgm:prSet presAssocID="{00526630-4C52-4750-A96E-5CA5417FB1A8}" presName="childNode2tx" presStyleLbl="bgAcc1" presStyleIdx="1" presStyleCnt="3">
        <dgm:presLayoutVars>
          <dgm:bulletEnabled val="1"/>
        </dgm:presLayoutVars>
      </dgm:prSet>
      <dgm:spPr/>
      <dgm:t>
        <a:bodyPr/>
        <a:lstStyle/>
        <a:p>
          <a:endParaRPr lang="en-US"/>
        </a:p>
      </dgm:t>
    </dgm:pt>
    <dgm:pt modelId="{F7E236C8-AF63-42F2-95B5-CA00E2EFAC4D}" type="pres">
      <dgm:prSet presAssocID="{00526630-4C52-4750-A96E-5CA5417FB1A8}" presName="parentNode2" presStyleLbl="node1" presStyleIdx="1" presStyleCnt="3">
        <dgm:presLayoutVars>
          <dgm:chMax val="0"/>
          <dgm:bulletEnabled val="1"/>
        </dgm:presLayoutVars>
      </dgm:prSet>
      <dgm:spPr/>
      <dgm:t>
        <a:bodyPr/>
        <a:lstStyle/>
        <a:p>
          <a:endParaRPr lang="en-US"/>
        </a:p>
      </dgm:t>
    </dgm:pt>
    <dgm:pt modelId="{2EFC8746-34E3-49BF-A44C-670D8A6712EB}" type="pres">
      <dgm:prSet presAssocID="{00526630-4C52-4750-A96E-5CA5417FB1A8}" presName="connSite2" presStyleCnt="0"/>
      <dgm:spPr/>
    </dgm:pt>
    <dgm:pt modelId="{0EE0A5A2-CD1E-432B-BB77-6D836D2C3BF3}" type="pres">
      <dgm:prSet presAssocID="{4E99184E-24D5-456A-9FE4-4E20F4F847A4}" presName="Name18" presStyleLbl="sibTrans2D1" presStyleIdx="1" presStyleCnt="2"/>
      <dgm:spPr/>
      <dgm:t>
        <a:bodyPr/>
        <a:lstStyle/>
        <a:p>
          <a:endParaRPr lang="en-US"/>
        </a:p>
      </dgm:t>
    </dgm:pt>
    <dgm:pt modelId="{E5457D1D-17FD-45B2-B182-5533D0E9FCEE}" type="pres">
      <dgm:prSet presAssocID="{CC36CE52-D7F4-4A3A-8A4D-999936E0AB32}" presName="composite1" presStyleCnt="0"/>
      <dgm:spPr/>
    </dgm:pt>
    <dgm:pt modelId="{978609E2-7C63-49CA-A41A-C76FCF98F32C}" type="pres">
      <dgm:prSet presAssocID="{CC36CE52-D7F4-4A3A-8A4D-999936E0AB32}" presName="dummyNode1" presStyleLbl="node1" presStyleIdx="1" presStyleCnt="3"/>
      <dgm:spPr/>
    </dgm:pt>
    <dgm:pt modelId="{050D33A0-3ABB-4EFD-AAD3-80A07D628126}" type="pres">
      <dgm:prSet presAssocID="{CC36CE52-D7F4-4A3A-8A4D-999936E0AB32}" presName="childNode1" presStyleLbl="bgAcc1" presStyleIdx="2" presStyleCnt="3">
        <dgm:presLayoutVars>
          <dgm:bulletEnabled val="1"/>
        </dgm:presLayoutVars>
      </dgm:prSet>
      <dgm:spPr/>
      <dgm:t>
        <a:bodyPr/>
        <a:lstStyle/>
        <a:p>
          <a:endParaRPr lang="en-US"/>
        </a:p>
      </dgm:t>
    </dgm:pt>
    <dgm:pt modelId="{9B48EEF9-34A2-4D12-889D-5AB5143544AB}" type="pres">
      <dgm:prSet presAssocID="{CC36CE52-D7F4-4A3A-8A4D-999936E0AB32}" presName="childNode1tx" presStyleLbl="bgAcc1" presStyleIdx="2" presStyleCnt="3">
        <dgm:presLayoutVars>
          <dgm:bulletEnabled val="1"/>
        </dgm:presLayoutVars>
      </dgm:prSet>
      <dgm:spPr/>
      <dgm:t>
        <a:bodyPr/>
        <a:lstStyle/>
        <a:p>
          <a:endParaRPr lang="en-US"/>
        </a:p>
      </dgm:t>
    </dgm:pt>
    <dgm:pt modelId="{A502F958-1E6E-4B66-AE67-218DB276BF19}" type="pres">
      <dgm:prSet presAssocID="{CC36CE52-D7F4-4A3A-8A4D-999936E0AB32}" presName="parentNode1" presStyleLbl="node1" presStyleIdx="2" presStyleCnt="3">
        <dgm:presLayoutVars>
          <dgm:chMax val="1"/>
          <dgm:bulletEnabled val="1"/>
        </dgm:presLayoutVars>
      </dgm:prSet>
      <dgm:spPr/>
      <dgm:t>
        <a:bodyPr/>
        <a:lstStyle/>
        <a:p>
          <a:endParaRPr lang="en-US"/>
        </a:p>
      </dgm:t>
    </dgm:pt>
    <dgm:pt modelId="{DDAFF4BD-40BE-4307-AAD4-D314B1BDEA40}" type="pres">
      <dgm:prSet presAssocID="{CC36CE52-D7F4-4A3A-8A4D-999936E0AB32}" presName="connSite1" presStyleCnt="0"/>
      <dgm:spPr/>
    </dgm:pt>
  </dgm:ptLst>
  <dgm:cxnLst>
    <dgm:cxn modelId="{EE151719-5DE1-4D67-A133-D274EE4250F4}" type="presOf" srcId="{EDF0BD82-CA63-43A7-BA02-BB506230E97C}" destId="{67BBFA3F-9C60-44FD-BE42-048938C59234}" srcOrd="0" destOrd="0" presId="urn:microsoft.com/office/officeart/2005/8/layout/hProcess4"/>
    <dgm:cxn modelId="{555C9C04-CA5A-432A-9548-6A552ADB9D72}" type="presOf" srcId="{6A73569E-24D6-447F-A421-D15C4778BF0F}" destId="{FB794C1C-D005-460E-B64B-F607CEE6E88A}" srcOrd="1" destOrd="0" presId="urn:microsoft.com/office/officeart/2005/8/layout/hProcess4"/>
    <dgm:cxn modelId="{27EB2133-30DB-45C1-AFB7-93E14CAE8265}" type="presOf" srcId="{50E03BA9-5514-4592-90A9-C932031C8E8A}" destId="{509626B4-E8C7-47A3-83CC-65C5A33F0048}" srcOrd="0" destOrd="0" presId="urn:microsoft.com/office/officeart/2005/8/layout/hProcess4"/>
    <dgm:cxn modelId="{682E2EE1-AC6D-4699-A1AB-EFF3EAE1AF84}" srcId="{E0FB92EA-50F3-44D5-82D6-00A51075CB51}" destId="{6A73569E-24D6-447F-A421-D15C4778BF0F}" srcOrd="0" destOrd="0" parTransId="{06B4C867-CFBE-496D-AA9B-468A42CFF32E}" sibTransId="{BB2C4C57-C728-4155-9281-F84FDB3FB22F}"/>
    <dgm:cxn modelId="{58034B9C-5D2A-4741-B4DE-85CE902F5CFB}" type="presOf" srcId="{577F8849-790B-4F98-8541-879C835BE71E}" destId="{DFEB4896-8191-47C3-8DAF-F8FAE9BC32D7}" srcOrd="0" destOrd="0" presId="urn:microsoft.com/office/officeart/2005/8/layout/hProcess4"/>
    <dgm:cxn modelId="{346F55B7-A111-4C4B-B089-73ECB6CBFDAF}" srcId="{00526630-4C52-4750-A96E-5CA5417FB1A8}" destId="{EDF0BD82-CA63-43A7-BA02-BB506230E97C}" srcOrd="0" destOrd="0" parTransId="{CA6F34D9-81CF-4535-98A0-4020248EB87E}" sibTransId="{6A6841E3-3B79-4442-9852-DD867221E4C0}"/>
    <dgm:cxn modelId="{D898AF2F-EEDF-4A5B-A458-C66A2D46FC0E}" type="presOf" srcId="{E0FB92EA-50F3-44D5-82D6-00A51075CB51}" destId="{BB77F9EE-3F0D-40A0-9E27-ADA71F316684}" srcOrd="0" destOrd="0" presId="urn:microsoft.com/office/officeart/2005/8/layout/hProcess4"/>
    <dgm:cxn modelId="{E88AF5AE-7405-40AD-9B22-A6E39C145F5A}" srcId="{577F8849-790B-4F98-8541-879C835BE71E}" destId="{CC36CE52-D7F4-4A3A-8A4D-999936E0AB32}" srcOrd="2" destOrd="0" parTransId="{C0F810FE-82EF-464A-96C9-373109920DA4}" sibTransId="{80A44661-5AF7-45C7-BE2C-D3A3E608CEB5}"/>
    <dgm:cxn modelId="{9BDDBBF1-8C7C-4B08-8A9B-A3B3234F5F8D}" type="presOf" srcId="{4E99184E-24D5-456A-9FE4-4E20F4F847A4}" destId="{0EE0A5A2-CD1E-432B-BB77-6D836D2C3BF3}" srcOrd="0" destOrd="0" presId="urn:microsoft.com/office/officeart/2005/8/layout/hProcess4"/>
    <dgm:cxn modelId="{C41D0A67-4E78-47E0-A4E0-0FDF1E907ABC}" type="presOf" srcId="{6A73569E-24D6-447F-A421-D15C4778BF0F}" destId="{BA70AD2C-0ACF-4A59-BF63-AE52DEB158A6}" srcOrd="0" destOrd="0" presId="urn:microsoft.com/office/officeart/2005/8/layout/hProcess4"/>
    <dgm:cxn modelId="{BDF09D3E-DF59-4C93-A12E-8B8A7DDEA239}" srcId="{577F8849-790B-4F98-8541-879C835BE71E}" destId="{E0FB92EA-50F3-44D5-82D6-00A51075CB51}" srcOrd="0" destOrd="0" parTransId="{208FFCD2-417F-4BCC-BEDB-830FE353FB4E}" sibTransId="{50E03BA9-5514-4592-90A9-C932031C8E8A}"/>
    <dgm:cxn modelId="{D9BF33A9-0292-4295-8396-B727B99719E5}" type="presOf" srcId="{EDF0BD82-CA63-43A7-BA02-BB506230E97C}" destId="{ECA16722-A3CD-4330-8588-87AD1285E565}" srcOrd="1" destOrd="0" presId="urn:microsoft.com/office/officeart/2005/8/layout/hProcess4"/>
    <dgm:cxn modelId="{C109E7CC-01D9-4D84-B37A-96622AC8C7A4}" type="presOf" srcId="{46FD43D3-7900-4CFF-9D4F-9ADC947D29A3}" destId="{050D33A0-3ABB-4EFD-AAD3-80A07D628126}" srcOrd="0" destOrd="0" presId="urn:microsoft.com/office/officeart/2005/8/layout/hProcess4"/>
    <dgm:cxn modelId="{5B08060F-7846-423E-B0F3-C0282575A686}" srcId="{CC36CE52-D7F4-4A3A-8A4D-999936E0AB32}" destId="{46FD43D3-7900-4CFF-9D4F-9ADC947D29A3}" srcOrd="0" destOrd="0" parTransId="{FD199092-A4DB-4237-AE88-C0F771E21ACD}" sibTransId="{61A07F9F-051F-410F-A4B0-0F0A780A1FF3}"/>
    <dgm:cxn modelId="{607C33EC-1546-4495-87AA-E35B3339636D}" type="presOf" srcId="{46FD43D3-7900-4CFF-9D4F-9ADC947D29A3}" destId="{9B48EEF9-34A2-4D12-889D-5AB5143544AB}" srcOrd="1" destOrd="0" presId="urn:microsoft.com/office/officeart/2005/8/layout/hProcess4"/>
    <dgm:cxn modelId="{7B8B7FCA-1413-4695-BB09-FF7320C9F2F2}" srcId="{577F8849-790B-4F98-8541-879C835BE71E}" destId="{00526630-4C52-4750-A96E-5CA5417FB1A8}" srcOrd="1" destOrd="0" parTransId="{A7765882-DE83-4471-8EFB-C0E706F74E4B}" sibTransId="{4E99184E-24D5-456A-9FE4-4E20F4F847A4}"/>
    <dgm:cxn modelId="{79826E75-793F-4162-904A-D19C2E35D964}" type="presOf" srcId="{CC36CE52-D7F4-4A3A-8A4D-999936E0AB32}" destId="{A502F958-1E6E-4B66-AE67-218DB276BF19}" srcOrd="0" destOrd="0" presId="urn:microsoft.com/office/officeart/2005/8/layout/hProcess4"/>
    <dgm:cxn modelId="{4EF09D58-C35A-4583-816D-7315697F40ED}" type="presOf" srcId="{00526630-4C52-4750-A96E-5CA5417FB1A8}" destId="{F7E236C8-AF63-42F2-95B5-CA00E2EFAC4D}" srcOrd="0" destOrd="0" presId="urn:microsoft.com/office/officeart/2005/8/layout/hProcess4"/>
    <dgm:cxn modelId="{0CE3C052-2774-414D-81C1-088FEE6C40CC}" type="presParOf" srcId="{DFEB4896-8191-47C3-8DAF-F8FAE9BC32D7}" destId="{8DB11B1D-A266-4AEA-A89C-FBBD9C080F74}" srcOrd="0" destOrd="0" presId="urn:microsoft.com/office/officeart/2005/8/layout/hProcess4"/>
    <dgm:cxn modelId="{B9A4D5AE-DAF3-40BD-ABDE-25C26CB798EC}" type="presParOf" srcId="{DFEB4896-8191-47C3-8DAF-F8FAE9BC32D7}" destId="{9E9A56B3-C829-4BAA-9452-3F3076E62D8C}" srcOrd="1" destOrd="0" presId="urn:microsoft.com/office/officeart/2005/8/layout/hProcess4"/>
    <dgm:cxn modelId="{53DF9E92-CBB4-4FDF-B8C9-10DA7CE16E3C}" type="presParOf" srcId="{DFEB4896-8191-47C3-8DAF-F8FAE9BC32D7}" destId="{7A8AF2CF-AB04-4A2F-9685-DB2534F3BCEF}" srcOrd="2" destOrd="0" presId="urn:microsoft.com/office/officeart/2005/8/layout/hProcess4"/>
    <dgm:cxn modelId="{FC2C2AE2-4BD0-4B0F-8334-80314A2B7B99}" type="presParOf" srcId="{7A8AF2CF-AB04-4A2F-9685-DB2534F3BCEF}" destId="{47C34781-41B7-47A6-BFBE-C448EE5EBB5A}" srcOrd="0" destOrd="0" presId="urn:microsoft.com/office/officeart/2005/8/layout/hProcess4"/>
    <dgm:cxn modelId="{088E466E-503F-444D-9599-55CBB90DC67C}" type="presParOf" srcId="{47C34781-41B7-47A6-BFBE-C448EE5EBB5A}" destId="{8817FA35-485F-4FF9-87E3-BEF0BC5A89FC}" srcOrd="0" destOrd="0" presId="urn:microsoft.com/office/officeart/2005/8/layout/hProcess4"/>
    <dgm:cxn modelId="{A3714861-7253-45D9-9B9B-C0CA9C1B384E}" type="presParOf" srcId="{47C34781-41B7-47A6-BFBE-C448EE5EBB5A}" destId="{BA70AD2C-0ACF-4A59-BF63-AE52DEB158A6}" srcOrd="1" destOrd="0" presId="urn:microsoft.com/office/officeart/2005/8/layout/hProcess4"/>
    <dgm:cxn modelId="{4466507E-14C7-4862-AA48-252A490A8E35}" type="presParOf" srcId="{47C34781-41B7-47A6-BFBE-C448EE5EBB5A}" destId="{FB794C1C-D005-460E-B64B-F607CEE6E88A}" srcOrd="2" destOrd="0" presId="urn:microsoft.com/office/officeart/2005/8/layout/hProcess4"/>
    <dgm:cxn modelId="{4A1B1FB3-36F0-4483-BDA3-FCF2A301F570}" type="presParOf" srcId="{47C34781-41B7-47A6-BFBE-C448EE5EBB5A}" destId="{BB77F9EE-3F0D-40A0-9E27-ADA71F316684}" srcOrd="3" destOrd="0" presId="urn:microsoft.com/office/officeart/2005/8/layout/hProcess4"/>
    <dgm:cxn modelId="{BEFF462F-4D09-4562-BAE5-743A18DD182D}" type="presParOf" srcId="{47C34781-41B7-47A6-BFBE-C448EE5EBB5A}" destId="{E657F49D-E1BA-468A-8D76-F91F827AF193}" srcOrd="4" destOrd="0" presId="urn:microsoft.com/office/officeart/2005/8/layout/hProcess4"/>
    <dgm:cxn modelId="{74F18E65-B9D1-4195-B795-05B38CA86A24}" type="presParOf" srcId="{7A8AF2CF-AB04-4A2F-9685-DB2534F3BCEF}" destId="{509626B4-E8C7-47A3-83CC-65C5A33F0048}" srcOrd="1" destOrd="0" presId="urn:microsoft.com/office/officeart/2005/8/layout/hProcess4"/>
    <dgm:cxn modelId="{F9E1F89C-604B-4324-8E28-3EE751299241}" type="presParOf" srcId="{7A8AF2CF-AB04-4A2F-9685-DB2534F3BCEF}" destId="{0E665F40-E1A7-4D15-A635-7D38DDFA0BDC}" srcOrd="2" destOrd="0" presId="urn:microsoft.com/office/officeart/2005/8/layout/hProcess4"/>
    <dgm:cxn modelId="{2D676615-629E-40A3-B2B1-08144487012A}" type="presParOf" srcId="{0E665F40-E1A7-4D15-A635-7D38DDFA0BDC}" destId="{419E6FAF-9768-4AA2-B3A7-046C96E64425}" srcOrd="0" destOrd="0" presId="urn:microsoft.com/office/officeart/2005/8/layout/hProcess4"/>
    <dgm:cxn modelId="{13788AF3-3C11-45D4-8C82-5B1644CA43EA}" type="presParOf" srcId="{0E665F40-E1A7-4D15-A635-7D38DDFA0BDC}" destId="{67BBFA3F-9C60-44FD-BE42-048938C59234}" srcOrd="1" destOrd="0" presId="urn:microsoft.com/office/officeart/2005/8/layout/hProcess4"/>
    <dgm:cxn modelId="{CE768ABC-D034-4A5B-A724-26FF46601AEA}" type="presParOf" srcId="{0E665F40-E1A7-4D15-A635-7D38DDFA0BDC}" destId="{ECA16722-A3CD-4330-8588-87AD1285E565}" srcOrd="2" destOrd="0" presId="urn:microsoft.com/office/officeart/2005/8/layout/hProcess4"/>
    <dgm:cxn modelId="{FCBEAE15-FE90-49C3-84DA-3FAA908D1D98}" type="presParOf" srcId="{0E665F40-E1A7-4D15-A635-7D38DDFA0BDC}" destId="{F7E236C8-AF63-42F2-95B5-CA00E2EFAC4D}" srcOrd="3" destOrd="0" presId="urn:microsoft.com/office/officeart/2005/8/layout/hProcess4"/>
    <dgm:cxn modelId="{EEEBA4C7-37D8-477C-9817-35C72044BFA5}" type="presParOf" srcId="{0E665F40-E1A7-4D15-A635-7D38DDFA0BDC}" destId="{2EFC8746-34E3-49BF-A44C-670D8A6712EB}" srcOrd="4" destOrd="0" presId="urn:microsoft.com/office/officeart/2005/8/layout/hProcess4"/>
    <dgm:cxn modelId="{A65BCF23-B4BD-417E-944F-CF892320DB91}" type="presParOf" srcId="{7A8AF2CF-AB04-4A2F-9685-DB2534F3BCEF}" destId="{0EE0A5A2-CD1E-432B-BB77-6D836D2C3BF3}" srcOrd="3" destOrd="0" presId="urn:microsoft.com/office/officeart/2005/8/layout/hProcess4"/>
    <dgm:cxn modelId="{841254B4-3F53-412F-A5C4-8DE494730FC8}" type="presParOf" srcId="{7A8AF2CF-AB04-4A2F-9685-DB2534F3BCEF}" destId="{E5457D1D-17FD-45B2-B182-5533D0E9FCEE}" srcOrd="4" destOrd="0" presId="urn:microsoft.com/office/officeart/2005/8/layout/hProcess4"/>
    <dgm:cxn modelId="{4FC00541-438F-4145-AA0D-A8748486ECED}" type="presParOf" srcId="{E5457D1D-17FD-45B2-B182-5533D0E9FCEE}" destId="{978609E2-7C63-49CA-A41A-C76FCF98F32C}" srcOrd="0" destOrd="0" presId="urn:microsoft.com/office/officeart/2005/8/layout/hProcess4"/>
    <dgm:cxn modelId="{B9A4545D-0E48-4043-B9A6-0AB7E50CA2D3}" type="presParOf" srcId="{E5457D1D-17FD-45B2-B182-5533D0E9FCEE}" destId="{050D33A0-3ABB-4EFD-AAD3-80A07D628126}" srcOrd="1" destOrd="0" presId="urn:microsoft.com/office/officeart/2005/8/layout/hProcess4"/>
    <dgm:cxn modelId="{1051395C-4228-4BBF-A46A-6541DC9B729C}" type="presParOf" srcId="{E5457D1D-17FD-45B2-B182-5533D0E9FCEE}" destId="{9B48EEF9-34A2-4D12-889D-5AB5143544AB}" srcOrd="2" destOrd="0" presId="urn:microsoft.com/office/officeart/2005/8/layout/hProcess4"/>
    <dgm:cxn modelId="{6868BA35-79DE-47C9-887D-A24AC92A98BC}" type="presParOf" srcId="{E5457D1D-17FD-45B2-B182-5533D0E9FCEE}" destId="{A502F958-1E6E-4B66-AE67-218DB276BF19}" srcOrd="3" destOrd="0" presId="urn:microsoft.com/office/officeart/2005/8/layout/hProcess4"/>
    <dgm:cxn modelId="{EF57B404-CEBC-4230-9F98-1F9FCD2037E2}" type="presParOf" srcId="{E5457D1D-17FD-45B2-B182-5533D0E9FCEE}" destId="{DDAFF4BD-40BE-4307-AAD4-D314B1BDEA40}" srcOrd="4" destOrd="0" presId="urn:microsoft.com/office/officeart/2005/8/layout/h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0899698-EAD8-49D5-A7D7-5E02F7C69437}" type="doc">
      <dgm:prSet loTypeId="urn:microsoft.com/office/officeart/2005/8/layout/hierarchy2" loCatId="hierarchy" qsTypeId="urn:microsoft.com/office/officeart/2005/8/quickstyle/3d2" qsCatId="3D" csTypeId="urn:microsoft.com/office/officeart/2005/8/colors/colorful1" csCatId="colorful" phldr="1"/>
      <dgm:spPr/>
      <dgm:t>
        <a:bodyPr/>
        <a:lstStyle/>
        <a:p>
          <a:endParaRPr lang="en-US"/>
        </a:p>
      </dgm:t>
    </dgm:pt>
    <dgm:pt modelId="{E1684147-FC9E-45B3-AC34-74BF2A2557E5}">
      <dgm:prSet phldrT="[Text]"/>
      <dgm:spPr/>
      <dgm:t>
        <a:bodyPr/>
        <a:lstStyle/>
        <a:p>
          <a:r>
            <a:rPr lang="ar-JO" b="1"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تكون الجلسات سرية اذا:</a:t>
          </a:r>
          <a:endParaRPr lang="en-US" dirty="0"/>
        </a:p>
      </dgm:t>
    </dgm:pt>
    <dgm:pt modelId="{1A6B489B-A16B-4D9B-AE26-F1760B67DF73}" type="parTrans" cxnId="{92579115-A6C7-4951-B82E-E0B110097E03}">
      <dgm:prSet/>
      <dgm:spPr/>
      <dgm:t>
        <a:bodyPr/>
        <a:lstStyle/>
        <a:p>
          <a:endParaRPr lang="en-US"/>
        </a:p>
      </dgm:t>
    </dgm:pt>
    <dgm:pt modelId="{A756178A-201F-4B8D-B665-5B460C788BD8}" type="sibTrans" cxnId="{92579115-A6C7-4951-B82E-E0B110097E03}">
      <dgm:prSet/>
      <dgm:spPr/>
      <dgm:t>
        <a:bodyPr/>
        <a:lstStyle/>
        <a:p>
          <a:endParaRPr lang="en-US"/>
        </a:p>
      </dgm:t>
    </dgm:pt>
    <dgm:pt modelId="{B5F7758D-8D7D-4B83-AD3E-8A1C54805DE0}">
      <dgm:prSet phldrT="[Text]"/>
      <dgm:spPr/>
      <dgm:t>
        <a:bodyPr/>
        <a:lstStyle/>
        <a:p>
          <a:pPr rtl="1"/>
          <a:r>
            <a:rPr lang="ar-JO" b="1"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قررت المحكمة من تلقاء نفسها</a:t>
          </a:r>
          <a:endParaRPr lang="en-US" dirty="0"/>
        </a:p>
      </dgm:t>
    </dgm:pt>
    <dgm:pt modelId="{423D5DD4-428B-4F7D-A5CD-D83DD8BFB1F1}" type="parTrans" cxnId="{74FDABA6-CC88-48DB-ABA6-1DB37ECAAD11}">
      <dgm:prSet/>
      <dgm:spPr/>
      <dgm:t>
        <a:bodyPr/>
        <a:lstStyle/>
        <a:p>
          <a:endParaRPr lang="en-US"/>
        </a:p>
      </dgm:t>
    </dgm:pt>
    <dgm:pt modelId="{82ECDCEB-CBA8-433D-8659-6E833CAE076F}" type="sibTrans" cxnId="{74FDABA6-CC88-48DB-ABA6-1DB37ECAAD11}">
      <dgm:prSet/>
      <dgm:spPr/>
      <dgm:t>
        <a:bodyPr/>
        <a:lstStyle/>
        <a:p>
          <a:endParaRPr lang="en-US"/>
        </a:p>
      </dgm:t>
    </dgm:pt>
    <dgm:pt modelId="{99E0F2BD-088A-4C8D-91B1-7D994B5A84CE}">
      <dgm:prSet phldrT="[Text]"/>
      <dgm:spPr/>
      <dgm:t>
        <a:bodyPr/>
        <a:lstStyle/>
        <a:p>
          <a:pPr rtl="1"/>
          <a:r>
            <a:rPr lang="ar-JO" b="1"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بناء على طلب احد الخصوم </a:t>
          </a:r>
          <a:endParaRPr lang="en-US" dirty="0"/>
        </a:p>
      </dgm:t>
    </dgm:pt>
    <dgm:pt modelId="{8C3DF4CF-3C9E-434A-9FCB-31CB09FF8867}" type="parTrans" cxnId="{7724E935-CA03-46AD-B38B-6DC20632A88F}">
      <dgm:prSet/>
      <dgm:spPr/>
      <dgm:t>
        <a:bodyPr/>
        <a:lstStyle/>
        <a:p>
          <a:endParaRPr lang="en-US"/>
        </a:p>
      </dgm:t>
    </dgm:pt>
    <dgm:pt modelId="{777DE408-4579-4DE7-B364-2DFCEABB02FF}" type="sibTrans" cxnId="{7724E935-CA03-46AD-B38B-6DC20632A88F}">
      <dgm:prSet/>
      <dgm:spPr/>
      <dgm:t>
        <a:bodyPr/>
        <a:lstStyle/>
        <a:p>
          <a:endParaRPr lang="en-US"/>
        </a:p>
      </dgm:t>
    </dgm:pt>
    <dgm:pt modelId="{A9471055-9353-4004-8F07-4C24DE9F9BB1}" type="pres">
      <dgm:prSet presAssocID="{60899698-EAD8-49D5-A7D7-5E02F7C69437}" presName="diagram" presStyleCnt="0">
        <dgm:presLayoutVars>
          <dgm:chPref val="1"/>
          <dgm:dir val="rev"/>
          <dgm:animOne val="branch"/>
          <dgm:animLvl val="lvl"/>
          <dgm:resizeHandles val="exact"/>
        </dgm:presLayoutVars>
      </dgm:prSet>
      <dgm:spPr/>
      <dgm:t>
        <a:bodyPr/>
        <a:lstStyle/>
        <a:p>
          <a:endParaRPr lang="en-US"/>
        </a:p>
      </dgm:t>
    </dgm:pt>
    <dgm:pt modelId="{5C2B51EF-4032-481F-9296-25A9CF25C818}" type="pres">
      <dgm:prSet presAssocID="{E1684147-FC9E-45B3-AC34-74BF2A2557E5}" presName="root1" presStyleCnt="0"/>
      <dgm:spPr/>
    </dgm:pt>
    <dgm:pt modelId="{27C83BC3-CA53-4923-A88C-316E546BB1A0}" type="pres">
      <dgm:prSet presAssocID="{E1684147-FC9E-45B3-AC34-74BF2A2557E5}" presName="LevelOneTextNode" presStyleLbl="node0" presStyleIdx="0" presStyleCnt="1">
        <dgm:presLayoutVars>
          <dgm:chPref val="3"/>
        </dgm:presLayoutVars>
      </dgm:prSet>
      <dgm:spPr/>
      <dgm:t>
        <a:bodyPr/>
        <a:lstStyle/>
        <a:p>
          <a:endParaRPr lang="en-US"/>
        </a:p>
      </dgm:t>
    </dgm:pt>
    <dgm:pt modelId="{218A3E0C-D51A-4E18-9944-63F4FD1DF87A}" type="pres">
      <dgm:prSet presAssocID="{E1684147-FC9E-45B3-AC34-74BF2A2557E5}" presName="level2hierChild" presStyleCnt="0"/>
      <dgm:spPr/>
    </dgm:pt>
    <dgm:pt modelId="{80516AC7-419F-49FF-89DD-CB77B04CC231}" type="pres">
      <dgm:prSet presAssocID="{423D5DD4-428B-4F7D-A5CD-D83DD8BFB1F1}" presName="conn2-1" presStyleLbl="parChTrans1D2" presStyleIdx="0" presStyleCnt="2"/>
      <dgm:spPr/>
      <dgm:t>
        <a:bodyPr/>
        <a:lstStyle/>
        <a:p>
          <a:endParaRPr lang="en-US"/>
        </a:p>
      </dgm:t>
    </dgm:pt>
    <dgm:pt modelId="{A89F4A5B-74EF-4488-9A4F-B0F84C34DC27}" type="pres">
      <dgm:prSet presAssocID="{423D5DD4-428B-4F7D-A5CD-D83DD8BFB1F1}" presName="connTx" presStyleLbl="parChTrans1D2" presStyleIdx="0" presStyleCnt="2"/>
      <dgm:spPr/>
      <dgm:t>
        <a:bodyPr/>
        <a:lstStyle/>
        <a:p>
          <a:endParaRPr lang="en-US"/>
        </a:p>
      </dgm:t>
    </dgm:pt>
    <dgm:pt modelId="{6404C422-59EA-4942-8FA4-23EFBF8528F0}" type="pres">
      <dgm:prSet presAssocID="{B5F7758D-8D7D-4B83-AD3E-8A1C54805DE0}" presName="root2" presStyleCnt="0"/>
      <dgm:spPr/>
    </dgm:pt>
    <dgm:pt modelId="{7E640632-10C2-4614-A60F-666F247D5586}" type="pres">
      <dgm:prSet presAssocID="{B5F7758D-8D7D-4B83-AD3E-8A1C54805DE0}" presName="LevelTwoTextNode" presStyleLbl="node2" presStyleIdx="0" presStyleCnt="2">
        <dgm:presLayoutVars>
          <dgm:chPref val="3"/>
        </dgm:presLayoutVars>
      </dgm:prSet>
      <dgm:spPr/>
      <dgm:t>
        <a:bodyPr/>
        <a:lstStyle/>
        <a:p>
          <a:endParaRPr lang="en-US"/>
        </a:p>
      </dgm:t>
    </dgm:pt>
    <dgm:pt modelId="{F891FA98-9F2A-424C-9870-28E7B59A44DC}" type="pres">
      <dgm:prSet presAssocID="{B5F7758D-8D7D-4B83-AD3E-8A1C54805DE0}" presName="level3hierChild" presStyleCnt="0"/>
      <dgm:spPr/>
    </dgm:pt>
    <dgm:pt modelId="{4070068A-E31A-4E50-ADDF-DDC1E3C3D234}" type="pres">
      <dgm:prSet presAssocID="{8C3DF4CF-3C9E-434A-9FCB-31CB09FF8867}" presName="conn2-1" presStyleLbl="parChTrans1D2" presStyleIdx="1" presStyleCnt="2"/>
      <dgm:spPr/>
      <dgm:t>
        <a:bodyPr/>
        <a:lstStyle/>
        <a:p>
          <a:endParaRPr lang="en-US"/>
        </a:p>
      </dgm:t>
    </dgm:pt>
    <dgm:pt modelId="{C545ECB0-62FA-481D-B6B8-27211FAC18E2}" type="pres">
      <dgm:prSet presAssocID="{8C3DF4CF-3C9E-434A-9FCB-31CB09FF8867}" presName="connTx" presStyleLbl="parChTrans1D2" presStyleIdx="1" presStyleCnt="2"/>
      <dgm:spPr/>
      <dgm:t>
        <a:bodyPr/>
        <a:lstStyle/>
        <a:p>
          <a:endParaRPr lang="en-US"/>
        </a:p>
      </dgm:t>
    </dgm:pt>
    <dgm:pt modelId="{4FBC6AF2-47D2-4865-BEC2-FBB6671E54D3}" type="pres">
      <dgm:prSet presAssocID="{99E0F2BD-088A-4C8D-91B1-7D994B5A84CE}" presName="root2" presStyleCnt="0"/>
      <dgm:spPr/>
    </dgm:pt>
    <dgm:pt modelId="{636BB97E-5D12-42F9-8FDF-40B416ADDEFE}" type="pres">
      <dgm:prSet presAssocID="{99E0F2BD-088A-4C8D-91B1-7D994B5A84CE}" presName="LevelTwoTextNode" presStyleLbl="node2" presStyleIdx="1" presStyleCnt="2">
        <dgm:presLayoutVars>
          <dgm:chPref val="3"/>
        </dgm:presLayoutVars>
      </dgm:prSet>
      <dgm:spPr/>
      <dgm:t>
        <a:bodyPr/>
        <a:lstStyle/>
        <a:p>
          <a:endParaRPr lang="en-US"/>
        </a:p>
      </dgm:t>
    </dgm:pt>
    <dgm:pt modelId="{0EF1969A-4B36-463C-9113-53CD30EEDC48}" type="pres">
      <dgm:prSet presAssocID="{99E0F2BD-088A-4C8D-91B1-7D994B5A84CE}" presName="level3hierChild" presStyleCnt="0"/>
      <dgm:spPr/>
    </dgm:pt>
  </dgm:ptLst>
  <dgm:cxnLst>
    <dgm:cxn modelId="{77F03B1D-9463-420F-BA0F-A1A0A6A60E1C}" type="presOf" srcId="{B5F7758D-8D7D-4B83-AD3E-8A1C54805DE0}" destId="{7E640632-10C2-4614-A60F-666F247D5586}" srcOrd="0" destOrd="0" presId="urn:microsoft.com/office/officeart/2005/8/layout/hierarchy2"/>
    <dgm:cxn modelId="{70CBD589-6A74-4956-98FB-81AFACEA20A7}" type="presOf" srcId="{423D5DD4-428B-4F7D-A5CD-D83DD8BFB1F1}" destId="{A89F4A5B-74EF-4488-9A4F-B0F84C34DC27}" srcOrd="1" destOrd="0" presId="urn:microsoft.com/office/officeart/2005/8/layout/hierarchy2"/>
    <dgm:cxn modelId="{D41AEE3D-8795-40B0-9008-EAC7E1974BEA}" type="presOf" srcId="{99E0F2BD-088A-4C8D-91B1-7D994B5A84CE}" destId="{636BB97E-5D12-42F9-8FDF-40B416ADDEFE}" srcOrd="0" destOrd="0" presId="urn:microsoft.com/office/officeart/2005/8/layout/hierarchy2"/>
    <dgm:cxn modelId="{5A0A9059-C1E5-4940-B5FA-8C45C55D4F55}" type="presOf" srcId="{8C3DF4CF-3C9E-434A-9FCB-31CB09FF8867}" destId="{4070068A-E31A-4E50-ADDF-DDC1E3C3D234}" srcOrd="0" destOrd="0" presId="urn:microsoft.com/office/officeart/2005/8/layout/hierarchy2"/>
    <dgm:cxn modelId="{7724E935-CA03-46AD-B38B-6DC20632A88F}" srcId="{E1684147-FC9E-45B3-AC34-74BF2A2557E5}" destId="{99E0F2BD-088A-4C8D-91B1-7D994B5A84CE}" srcOrd="1" destOrd="0" parTransId="{8C3DF4CF-3C9E-434A-9FCB-31CB09FF8867}" sibTransId="{777DE408-4579-4DE7-B364-2DFCEABB02FF}"/>
    <dgm:cxn modelId="{92579115-A6C7-4951-B82E-E0B110097E03}" srcId="{60899698-EAD8-49D5-A7D7-5E02F7C69437}" destId="{E1684147-FC9E-45B3-AC34-74BF2A2557E5}" srcOrd="0" destOrd="0" parTransId="{1A6B489B-A16B-4D9B-AE26-F1760B67DF73}" sibTransId="{A756178A-201F-4B8D-B665-5B460C788BD8}"/>
    <dgm:cxn modelId="{D4D880DA-929D-4C86-9471-C909E0FD5458}" type="presOf" srcId="{E1684147-FC9E-45B3-AC34-74BF2A2557E5}" destId="{27C83BC3-CA53-4923-A88C-316E546BB1A0}" srcOrd="0" destOrd="0" presId="urn:microsoft.com/office/officeart/2005/8/layout/hierarchy2"/>
    <dgm:cxn modelId="{6DAD3A9E-9C18-4C32-9477-2332425229D8}" type="presOf" srcId="{8C3DF4CF-3C9E-434A-9FCB-31CB09FF8867}" destId="{C545ECB0-62FA-481D-B6B8-27211FAC18E2}" srcOrd="1" destOrd="0" presId="urn:microsoft.com/office/officeart/2005/8/layout/hierarchy2"/>
    <dgm:cxn modelId="{74FDABA6-CC88-48DB-ABA6-1DB37ECAAD11}" srcId="{E1684147-FC9E-45B3-AC34-74BF2A2557E5}" destId="{B5F7758D-8D7D-4B83-AD3E-8A1C54805DE0}" srcOrd="0" destOrd="0" parTransId="{423D5DD4-428B-4F7D-A5CD-D83DD8BFB1F1}" sibTransId="{82ECDCEB-CBA8-433D-8659-6E833CAE076F}"/>
    <dgm:cxn modelId="{7EF0DCE0-7FD3-40EC-B2E3-C54698367D01}" type="presOf" srcId="{60899698-EAD8-49D5-A7D7-5E02F7C69437}" destId="{A9471055-9353-4004-8F07-4C24DE9F9BB1}" srcOrd="0" destOrd="0" presId="urn:microsoft.com/office/officeart/2005/8/layout/hierarchy2"/>
    <dgm:cxn modelId="{3293B251-1F70-4D56-9BCD-5E023085EB5F}" type="presOf" srcId="{423D5DD4-428B-4F7D-A5CD-D83DD8BFB1F1}" destId="{80516AC7-419F-49FF-89DD-CB77B04CC231}" srcOrd="0" destOrd="0" presId="urn:microsoft.com/office/officeart/2005/8/layout/hierarchy2"/>
    <dgm:cxn modelId="{0ADFDE32-350E-48DE-BB4D-D3C159CD1819}" type="presParOf" srcId="{A9471055-9353-4004-8F07-4C24DE9F9BB1}" destId="{5C2B51EF-4032-481F-9296-25A9CF25C818}" srcOrd="0" destOrd="0" presId="urn:microsoft.com/office/officeart/2005/8/layout/hierarchy2"/>
    <dgm:cxn modelId="{18800EB1-F38F-4D7B-ADC3-BBEA77B77B97}" type="presParOf" srcId="{5C2B51EF-4032-481F-9296-25A9CF25C818}" destId="{27C83BC3-CA53-4923-A88C-316E546BB1A0}" srcOrd="0" destOrd="0" presId="urn:microsoft.com/office/officeart/2005/8/layout/hierarchy2"/>
    <dgm:cxn modelId="{301D2680-8DC7-481D-94AC-5F5B94DD0052}" type="presParOf" srcId="{5C2B51EF-4032-481F-9296-25A9CF25C818}" destId="{218A3E0C-D51A-4E18-9944-63F4FD1DF87A}" srcOrd="1" destOrd="0" presId="urn:microsoft.com/office/officeart/2005/8/layout/hierarchy2"/>
    <dgm:cxn modelId="{BC8C5FB9-1161-4E18-8745-08E2894C1E93}" type="presParOf" srcId="{218A3E0C-D51A-4E18-9944-63F4FD1DF87A}" destId="{80516AC7-419F-49FF-89DD-CB77B04CC231}" srcOrd="0" destOrd="0" presId="urn:microsoft.com/office/officeart/2005/8/layout/hierarchy2"/>
    <dgm:cxn modelId="{6C17D6D4-A9AE-4FCC-925D-CD98ACEAD808}" type="presParOf" srcId="{80516AC7-419F-49FF-89DD-CB77B04CC231}" destId="{A89F4A5B-74EF-4488-9A4F-B0F84C34DC27}" srcOrd="0" destOrd="0" presId="urn:microsoft.com/office/officeart/2005/8/layout/hierarchy2"/>
    <dgm:cxn modelId="{E8FC3412-6CB0-4106-9106-7535EF607C0D}" type="presParOf" srcId="{218A3E0C-D51A-4E18-9944-63F4FD1DF87A}" destId="{6404C422-59EA-4942-8FA4-23EFBF8528F0}" srcOrd="1" destOrd="0" presId="urn:microsoft.com/office/officeart/2005/8/layout/hierarchy2"/>
    <dgm:cxn modelId="{63D77EC2-B3DD-4E2D-AE60-EF7B3BABD460}" type="presParOf" srcId="{6404C422-59EA-4942-8FA4-23EFBF8528F0}" destId="{7E640632-10C2-4614-A60F-666F247D5586}" srcOrd="0" destOrd="0" presId="urn:microsoft.com/office/officeart/2005/8/layout/hierarchy2"/>
    <dgm:cxn modelId="{1A6DE996-BF48-43C8-808A-8F232C0B8802}" type="presParOf" srcId="{6404C422-59EA-4942-8FA4-23EFBF8528F0}" destId="{F891FA98-9F2A-424C-9870-28E7B59A44DC}" srcOrd="1" destOrd="0" presId="urn:microsoft.com/office/officeart/2005/8/layout/hierarchy2"/>
    <dgm:cxn modelId="{E8D3D894-6889-478F-94E9-9891D9FB1D5D}" type="presParOf" srcId="{218A3E0C-D51A-4E18-9944-63F4FD1DF87A}" destId="{4070068A-E31A-4E50-ADDF-DDC1E3C3D234}" srcOrd="2" destOrd="0" presId="urn:microsoft.com/office/officeart/2005/8/layout/hierarchy2"/>
    <dgm:cxn modelId="{FF79A279-96C9-4DAA-8141-98567064A767}" type="presParOf" srcId="{4070068A-E31A-4E50-ADDF-DDC1E3C3D234}" destId="{C545ECB0-62FA-481D-B6B8-27211FAC18E2}" srcOrd="0" destOrd="0" presId="urn:microsoft.com/office/officeart/2005/8/layout/hierarchy2"/>
    <dgm:cxn modelId="{8136F1B0-6DA2-4C66-803C-9EE268F27756}" type="presParOf" srcId="{218A3E0C-D51A-4E18-9944-63F4FD1DF87A}" destId="{4FBC6AF2-47D2-4865-BEC2-FBB6671E54D3}" srcOrd="3" destOrd="0" presId="urn:microsoft.com/office/officeart/2005/8/layout/hierarchy2"/>
    <dgm:cxn modelId="{2E599313-7C64-4B68-B356-2EE0BE4C61D0}" type="presParOf" srcId="{4FBC6AF2-47D2-4865-BEC2-FBB6671E54D3}" destId="{636BB97E-5D12-42F9-8FDF-40B416ADDEFE}" srcOrd="0" destOrd="0" presId="urn:microsoft.com/office/officeart/2005/8/layout/hierarchy2"/>
    <dgm:cxn modelId="{931E00E8-8F18-4D12-BE07-364704864DEE}" type="presParOf" srcId="{4FBC6AF2-47D2-4865-BEC2-FBB6671E54D3}" destId="{0EF1969A-4B36-463C-9113-53CD30EEDC48}"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2C1F96A-20A4-41AE-85B3-D54331EFBAEA}" type="doc">
      <dgm:prSet loTypeId="urn:microsoft.com/office/officeart/2005/8/layout/hierarchy2" loCatId="hierarchy" qsTypeId="urn:microsoft.com/office/officeart/2005/8/quickstyle/3d1" qsCatId="3D" csTypeId="urn:microsoft.com/office/officeart/2005/8/colors/colorful4" csCatId="colorful" phldr="1"/>
      <dgm:spPr/>
      <dgm:t>
        <a:bodyPr/>
        <a:lstStyle/>
        <a:p>
          <a:pPr rtl="1"/>
          <a:endParaRPr lang="ar-JO"/>
        </a:p>
      </dgm:t>
    </dgm:pt>
    <dgm:pt modelId="{C6B1D853-2455-4CF3-90DB-91EAA375B9F6}">
      <dgm:prSet phldrT="[Text]"/>
      <dgm:spPr/>
      <dgm:t>
        <a:bodyPr/>
        <a:lstStyle/>
        <a:p>
          <a:pPr rtl="1"/>
          <a:r>
            <a:rPr lang="ar-JO" b="1" dirty="0" smtClean="0">
              <a:effectLst>
                <a:outerShdw blurRad="38100" dist="38100" dir="2700000" algn="tl">
                  <a:srgbClr val="000000">
                    <a:alpha val="43137"/>
                  </a:srgbClr>
                </a:outerShdw>
              </a:effectLst>
            </a:rPr>
            <a:t>التقاضي على درجتين </a:t>
          </a:r>
          <a:br>
            <a:rPr lang="ar-JO" b="1" dirty="0" smtClean="0">
              <a:effectLst>
                <a:outerShdw blurRad="38100" dist="38100" dir="2700000" algn="tl">
                  <a:srgbClr val="000000">
                    <a:alpha val="43137"/>
                  </a:srgbClr>
                </a:outerShdw>
              </a:effectLst>
            </a:rPr>
          </a:br>
          <a:endParaRPr lang="ar-JO" b="1" dirty="0">
            <a:effectLst>
              <a:outerShdw blurRad="38100" dist="38100" dir="2700000" algn="tl">
                <a:srgbClr val="000000">
                  <a:alpha val="43137"/>
                </a:srgbClr>
              </a:outerShdw>
            </a:effectLst>
          </a:endParaRPr>
        </a:p>
      </dgm:t>
    </dgm:pt>
    <dgm:pt modelId="{64D5D15D-3019-4CDC-903A-CC6E75C3DCD6}" type="parTrans" cxnId="{9094A63E-9C37-4E3A-B1F9-EC5C3F77946F}">
      <dgm:prSet/>
      <dgm:spPr/>
      <dgm:t>
        <a:bodyPr/>
        <a:lstStyle/>
        <a:p>
          <a:pPr rtl="1"/>
          <a:endParaRPr lang="ar-JO"/>
        </a:p>
      </dgm:t>
    </dgm:pt>
    <dgm:pt modelId="{4EB8613A-C55F-4564-9CBD-F0573BB7881C}" type="sibTrans" cxnId="{9094A63E-9C37-4E3A-B1F9-EC5C3F77946F}">
      <dgm:prSet/>
      <dgm:spPr/>
      <dgm:t>
        <a:bodyPr/>
        <a:lstStyle/>
        <a:p>
          <a:pPr rtl="1"/>
          <a:endParaRPr lang="ar-JO"/>
        </a:p>
      </dgm:t>
    </dgm:pt>
    <dgm:pt modelId="{1CA64F9A-21DF-44E4-8D5B-42BB9CF48C05}">
      <dgm:prSet phldrT="[Text]"/>
      <dgm:spPr/>
      <dgm:t>
        <a:bodyPr/>
        <a:lstStyle/>
        <a:p>
          <a:pPr rtl="1"/>
          <a:r>
            <a:rPr lang="ar-JO" b="1" smtClean="0">
              <a:effectLst>
                <a:outerShdw blurRad="38100" dist="38100" dir="2700000" algn="tl">
                  <a:srgbClr val="000000">
                    <a:alpha val="43137"/>
                  </a:srgbClr>
                </a:outerShdw>
              </a:effectLst>
            </a:rPr>
            <a:t>محاكم الدرجة الاولى</a:t>
          </a:r>
          <a:endParaRPr lang="ar-JO" b="1" dirty="0">
            <a:effectLst>
              <a:outerShdw blurRad="38100" dist="38100" dir="2700000" algn="tl">
                <a:srgbClr val="000000">
                  <a:alpha val="43137"/>
                </a:srgbClr>
              </a:outerShdw>
            </a:effectLst>
          </a:endParaRPr>
        </a:p>
      </dgm:t>
    </dgm:pt>
    <dgm:pt modelId="{F3D80F0C-8F96-4122-9E94-A6D5CC7BE6AB}" type="parTrans" cxnId="{4A6009AD-98FE-4C4C-AE84-0255B378A16C}">
      <dgm:prSet/>
      <dgm:spPr/>
      <dgm:t>
        <a:bodyPr/>
        <a:lstStyle/>
        <a:p>
          <a:pPr rtl="1"/>
          <a:endParaRPr lang="ar-JO"/>
        </a:p>
      </dgm:t>
    </dgm:pt>
    <dgm:pt modelId="{4A478343-FD25-4E4E-B4E5-5987AFA97F38}" type="sibTrans" cxnId="{4A6009AD-98FE-4C4C-AE84-0255B378A16C}">
      <dgm:prSet/>
      <dgm:spPr/>
      <dgm:t>
        <a:bodyPr/>
        <a:lstStyle/>
        <a:p>
          <a:pPr rtl="1"/>
          <a:endParaRPr lang="ar-JO"/>
        </a:p>
      </dgm:t>
    </dgm:pt>
    <dgm:pt modelId="{5F10A0EE-C96F-41D6-9223-0393F4FBC4A1}">
      <dgm:prSet phldrT="[Text]"/>
      <dgm:spPr/>
      <dgm:t>
        <a:bodyPr/>
        <a:lstStyle/>
        <a:p>
          <a:pPr rtl="1"/>
          <a:r>
            <a:rPr lang="ar-JO" b="1" smtClean="0">
              <a:effectLst>
                <a:outerShdw blurRad="38100" dist="38100" dir="2700000" algn="tl">
                  <a:srgbClr val="000000">
                    <a:alpha val="43137"/>
                  </a:srgbClr>
                </a:outerShdw>
              </a:effectLst>
            </a:rPr>
            <a:t>محاكم الصلح</a:t>
          </a:r>
          <a:endParaRPr lang="ar-JO" b="1" dirty="0">
            <a:effectLst>
              <a:outerShdw blurRad="38100" dist="38100" dir="2700000" algn="tl">
                <a:srgbClr val="000000">
                  <a:alpha val="43137"/>
                </a:srgbClr>
              </a:outerShdw>
            </a:effectLst>
          </a:endParaRPr>
        </a:p>
      </dgm:t>
    </dgm:pt>
    <dgm:pt modelId="{E532CA6F-E6B9-46B2-924D-B8FD1F3D7A16}" type="parTrans" cxnId="{F7EADAB3-B952-45D5-97FA-B6B6DC11ABE3}">
      <dgm:prSet/>
      <dgm:spPr/>
      <dgm:t>
        <a:bodyPr/>
        <a:lstStyle/>
        <a:p>
          <a:pPr rtl="1"/>
          <a:endParaRPr lang="ar-JO"/>
        </a:p>
      </dgm:t>
    </dgm:pt>
    <dgm:pt modelId="{F03E9B8B-7045-4036-9743-150258CCF921}" type="sibTrans" cxnId="{F7EADAB3-B952-45D5-97FA-B6B6DC11ABE3}">
      <dgm:prSet/>
      <dgm:spPr/>
      <dgm:t>
        <a:bodyPr/>
        <a:lstStyle/>
        <a:p>
          <a:pPr rtl="1"/>
          <a:endParaRPr lang="ar-JO"/>
        </a:p>
      </dgm:t>
    </dgm:pt>
    <dgm:pt modelId="{0DA5D6BE-6F38-4476-AB59-75D095597D8D}">
      <dgm:prSet phldrT="[Text]"/>
      <dgm:spPr/>
      <dgm:t>
        <a:bodyPr/>
        <a:lstStyle/>
        <a:p>
          <a:pPr rtl="1"/>
          <a:r>
            <a:rPr lang="ar-JO" b="1" smtClean="0">
              <a:effectLst>
                <a:outerShdw blurRad="38100" dist="38100" dir="2700000" algn="tl">
                  <a:srgbClr val="000000">
                    <a:alpha val="43137"/>
                  </a:srgbClr>
                </a:outerShdw>
              </a:effectLst>
            </a:rPr>
            <a:t>محكمة البداية بصفتها البدائية</a:t>
          </a:r>
          <a:endParaRPr lang="ar-JO" b="1" dirty="0">
            <a:effectLst>
              <a:outerShdw blurRad="38100" dist="38100" dir="2700000" algn="tl">
                <a:srgbClr val="000000">
                  <a:alpha val="43137"/>
                </a:srgbClr>
              </a:outerShdw>
            </a:effectLst>
          </a:endParaRPr>
        </a:p>
      </dgm:t>
    </dgm:pt>
    <dgm:pt modelId="{14E863EC-F623-4A4F-857B-2D786682C1AB}" type="parTrans" cxnId="{AEF2DE41-32E7-42F9-ABCB-6E26FB7482F9}">
      <dgm:prSet/>
      <dgm:spPr/>
      <dgm:t>
        <a:bodyPr/>
        <a:lstStyle/>
        <a:p>
          <a:pPr rtl="1"/>
          <a:endParaRPr lang="ar-JO"/>
        </a:p>
      </dgm:t>
    </dgm:pt>
    <dgm:pt modelId="{FB14EC0B-979F-4ECD-94F6-E01E5EDF22D8}" type="sibTrans" cxnId="{AEF2DE41-32E7-42F9-ABCB-6E26FB7482F9}">
      <dgm:prSet/>
      <dgm:spPr/>
      <dgm:t>
        <a:bodyPr/>
        <a:lstStyle/>
        <a:p>
          <a:pPr rtl="1"/>
          <a:endParaRPr lang="ar-JO"/>
        </a:p>
      </dgm:t>
    </dgm:pt>
    <dgm:pt modelId="{57CBF8F7-6A21-4EE2-A601-03B8DE59E437}">
      <dgm:prSet phldrT="[Text]"/>
      <dgm:spPr/>
      <dgm:t>
        <a:bodyPr/>
        <a:lstStyle/>
        <a:p>
          <a:pPr rtl="1"/>
          <a:r>
            <a:rPr lang="ar-JO" b="1" smtClean="0">
              <a:effectLst>
                <a:outerShdw blurRad="38100" dist="38100" dir="2700000" algn="tl">
                  <a:srgbClr val="000000">
                    <a:alpha val="43137"/>
                  </a:srgbClr>
                </a:outerShdw>
              </a:effectLst>
            </a:rPr>
            <a:t>محاكم الدرجة الثانية</a:t>
          </a:r>
          <a:endParaRPr lang="ar-JO" b="1" dirty="0">
            <a:effectLst>
              <a:outerShdw blurRad="38100" dist="38100" dir="2700000" algn="tl">
                <a:srgbClr val="000000">
                  <a:alpha val="43137"/>
                </a:srgbClr>
              </a:outerShdw>
            </a:effectLst>
          </a:endParaRPr>
        </a:p>
      </dgm:t>
    </dgm:pt>
    <dgm:pt modelId="{0A2A60DE-08F7-4B34-A07F-C5A9B0E6BEA7}" type="parTrans" cxnId="{AC45D53D-C83F-4B38-A986-10ACC7819D41}">
      <dgm:prSet/>
      <dgm:spPr/>
      <dgm:t>
        <a:bodyPr/>
        <a:lstStyle/>
        <a:p>
          <a:pPr rtl="1"/>
          <a:endParaRPr lang="ar-JO"/>
        </a:p>
      </dgm:t>
    </dgm:pt>
    <dgm:pt modelId="{DD9E72F9-B0FB-44D5-B2DD-D65C12AD731B}" type="sibTrans" cxnId="{AC45D53D-C83F-4B38-A986-10ACC7819D41}">
      <dgm:prSet/>
      <dgm:spPr/>
      <dgm:t>
        <a:bodyPr/>
        <a:lstStyle/>
        <a:p>
          <a:pPr rtl="1"/>
          <a:endParaRPr lang="ar-JO"/>
        </a:p>
      </dgm:t>
    </dgm:pt>
    <dgm:pt modelId="{55FAAC78-3C38-43CF-8948-01FF997154AC}">
      <dgm:prSet phldrT="[Text]"/>
      <dgm:spPr/>
      <dgm:t>
        <a:bodyPr/>
        <a:lstStyle/>
        <a:p>
          <a:pPr rtl="1"/>
          <a:r>
            <a:rPr lang="ar-JO" b="1" smtClean="0">
              <a:effectLst>
                <a:outerShdw blurRad="38100" dist="38100" dir="2700000" algn="tl">
                  <a:srgbClr val="000000">
                    <a:alpha val="43137"/>
                  </a:srgbClr>
                </a:outerShdw>
              </a:effectLst>
            </a:rPr>
            <a:t>محاكم البداية بصفتها الاستئنافية</a:t>
          </a:r>
          <a:endParaRPr lang="ar-JO" b="1" dirty="0">
            <a:effectLst>
              <a:outerShdw blurRad="38100" dist="38100" dir="2700000" algn="tl">
                <a:srgbClr val="000000">
                  <a:alpha val="43137"/>
                </a:srgbClr>
              </a:outerShdw>
            </a:effectLst>
          </a:endParaRPr>
        </a:p>
      </dgm:t>
    </dgm:pt>
    <dgm:pt modelId="{3533621F-8579-4324-8F33-72F56763617A}" type="parTrans" cxnId="{240F7E43-DE7D-4EAC-A122-50E8FDD7276A}">
      <dgm:prSet/>
      <dgm:spPr/>
      <dgm:t>
        <a:bodyPr/>
        <a:lstStyle/>
        <a:p>
          <a:pPr rtl="1"/>
          <a:endParaRPr lang="ar-JO"/>
        </a:p>
      </dgm:t>
    </dgm:pt>
    <dgm:pt modelId="{48F6694D-4CD6-4399-9D73-EC1B4323440D}" type="sibTrans" cxnId="{240F7E43-DE7D-4EAC-A122-50E8FDD7276A}">
      <dgm:prSet/>
      <dgm:spPr/>
      <dgm:t>
        <a:bodyPr/>
        <a:lstStyle/>
        <a:p>
          <a:pPr rtl="1"/>
          <a:endParaRPr lang="ar-JO"/>
        </a:p>
      </dgm:t>
    </dgm:pt>
    <dgm:pt modelId="{8E698EF8-864A-4098-9B9A-EBB948F67CBF}">
      <dgm:prSet phldrT="[Text]"/>
      <dgm:spPr/>
      <dgm:t>
        <a:bodyPr/>
        <a:lstStyle/>
        <a:p>
          <a:pPr rtl="1"/>
          <a:r>
            <a:rPr lang="ar-JO" b="1" smtClean="0">
              <a:effectLst>
                <a:outerShdw blurRad="38100" dist="38100" dir="2700000" algn="tl">
                  <a:srgbClr val="000000">
                    <a:alpha val="43137"/>
                  </a:srgbClr>
                </a:outerShdw>
              </a:effectLst>
            </a:rPr>
            <a:t>محاكم الاستئناف</a:t>
          </a:r>
          <a:endParaRPr lang="ar-JO" b="1" dirty="0">
            <a:effectLst>
              <a:outerShdw blurRad="38100" dist="38100" dir="2700000" algn="tl">
                <a:srgbClr val="000000">
                  <a:alpha val="43137"/>
                </a:srgbClr>
              </a:outerShdw>
            </a:effectLst>
          </a:endParaRPr>
        </a:p>
      </dgm:t>
    </dgm:pt>
    <dgm:pt modelId="{9CF578E8-BC06-494E-87F0-40EF51EF8DB3}" type="parTrans" cxnId="{98F9E99C-7702-4FF4-BD30-00D3ACC64C90}">
      <dgm:prSet/>
      <dgm:spPr/>
      <dgm:t>
        <a:bodyPr/>
        <a:lstStyle/>
        <a:p>
          <a:pPr rtl="1"/>
          <a:endParaRPr lang="ar-JO"/>
        </a:p>
      </dgm:t>
    </dgm:pt>
    <dgm:pt modelId="{6B7FFDC5-31E0-4A6D-B3CE-0859448BE9E8}" type="sibTrans" cxnId="{98F9E99C-7702-4FF4-BD30-00D3ACC64C90}">
      <dgm:prSet/>
      <dgm:spPr/>
      <dgm:t>
        <a:bodyPr/>
        <a:lstStyle/>
        <a:p>
          <a:pPr rtl="1"/>
          <a:endParaRPr lang="ar-JO"/>
        </a:p>
      </dgm:t>
    </dgm:pt>
    <dgm:pt modelId="{47A940DC-7A44-47AC-ABB5-B56E25516DE5}" type="pres">
      <dgm:prSet presAssocID="{A2C1F96A-20A4-41AE-85B3-D54331EFBAEA}" presName="diagram" presStyleCnt="0">
        <dgm:presLayoutVars>
          <dgm:chPref val="1"/>
          <dgm:dir val="rev"/>
          <dgm:animOne val="branch"/>
          <dgm:animLvl val="lvl"/>
          <dgm:resizeHandles val="exact"/>
        </dgm:presLayoutVars>
      </dgm:prSet>
      <dgm:spPr/>
      <dgm:t>
        <a:bodyPr/>
        <a:lstStyle/>
        <a:p>
          <a:endParaRPr lang="en-US"/>
        </a:p>
      </dgm:t>
    </dgm:pt>
    <dgm:pt modelId="{D00BBD7E-EB7B-4962-91FC-32D1028068F6}" type="pres">
      <dgm:prSet presAssocID="{C6B1D853-2455-4CF3-90DB-91EAA375B9F6}" presName="root1" presStyleCnt="0"/>
      <dgm:spPr/>
      <dgm:t>
        <a:bodyPr/>
        <a:lstStyle/>
        <a:p>
          <a:endParaRPr lang="en-US"/>
        </a:p>
      </dgm:t>
    </dgm:pt>
    <dgm:pt modelId="{8ED3F8AC-5956-46EE-A885-3B13F76358B1}" type="pres">
      <dgm:prSet presAssocID="{C6B1D853-2455-4CF3-90DB-91EAA375B9F6}" presName="LevelOneTextNode" presStyleLbl="node0" presStyleIdx="0" presStyleCnt="1" custScaleY="230438">
        <dgm:presLayoutVars>
          <dgm:chPref val="3"/>
        </dgm:presLayoutVars>
      </dgm:prSet>
      <dgm:spPr/>
      <dgm:t>
        <a:bodyPr/>
        <a:lstStyle/>
        <a:p>
          <a:pPr rtl="1"/>
          <a:endParaRPr lang="ar-JO"/>
        </a:p>
      </dgm:t>
    </dgm:pt>
    <dgm:pt modelId="{C97C61FB-A7B8-45EA-976C-75A8C97A24FE}" type="pres">
      <dgm:prSet presAssocID="{C6B1D853-2455-4CF3-90DB-91EAA375B9F6}" presName="level2hierChild" presStyleCnt="0"/>
      <dgm:spPr/>
      <dgm:t>
        <a:bodyPr/>
        <a:lstStyle/>
        <a:p>
          <a:endParaRPr lang="en-US"/>
        </a:p>
      </dgm:t>
    </dgm:pt>
    <dgm:pt modelId="{C8061F84-5C68-4873-8895-24DF9E9FE8CF}" type="pres">
      <dgm:prSet presAssocID="{F3D80F0C-8F96-4122-9E94-A6D5CC7BE6AB}" presName="conn2-1" presStyleLbl="parChTrans1D2" presStyleIdx="0" presStyleCnt="2"/>
      <dgm:spPr/>
      <dgm:t>
        <a:bodyPr/>
        <a:lstStyle/>
        <a:p>
          <a:endParaRPr lang="en-US"/>
        </a:p>
      </dgm:t>
    </dgm:pt>
    <dgm:pt modelId="{00936B27-C334-43AE-97DE-9188F2ABF98F}" type="pres">
      <dgm:prSet presAssocID="{F3D80F0C-8F96-4122-9E94-A6D5CC7BE6AB}" presName="connTx" presStyleLbl="parChTrans1D2" presStyleIdx="0" presStyleCnt="2"/>
      <dgm:spPr/>
      <dgm:t>
        <a:bodyPr/>
        <a:lstStyle/>
        <a:p>
          <a:endParaRPr lang="en-US"/>
        </a:p>
      </dgm:t>
    </dgm:pt>
    <dgm:pt modelId="{18A2D0CE-8DA3-49CC-A4E6-83364F3D712A}" type="pres">
      <dgm:prSet presAssocID="{1CA64F9A-21DF-44E4-8D5B-42BB9CF48C05}" presName="root2" presStyleCnt="0"/>
      <dgm:spPr/>
      <dgm:t>
        <a:bodyPr/>
        <a:lstStyle/>
        <a:p>
          <a:endParaRPr lang="en-US"/>
        </a:p>
      </dgm:t>
    </dgm:pt>
    <dgm:pt modelId="{C3B4F30B-C274-4B09-B94F-FE5F3BE45FDE}" type="pres">
      <dgm:prSet presAssocID="{1CA64F9A-21DF-44E4-8D5B-42BB9CF48C05}" presName="LevelTwoTextNode" presStyleLbl="node2" presStyleIdx="0" presStyleCnt="2" custScaleY="185512">
        <dgm:presLayoutVars>
          <dgm:chPref val="3"/>
        </dgm:presLayoutVars>
      </dgm:prSet>
      <dgm:spPr/>
      <dgm:t>
        <a:bodyPr/>
        <a:lstStyle/>
        <a:p>
          <a:pPr rtl="1"/>
          <a:endParaRPr lang="ar-JO"/>
        </a:p>
      </dgm:t>
    </dgm:pt>
    <dgm:pt modelId="{F15EC9C3-C71F-4B42-85E9-A72D4E7FBA3C}" type="pres">
      <dgm:prSet presAssocID="{1CA64F9A-21DF-44E4-8D5B-42BB9CF48C05}" presName="level3hierChild" presStyleCnt="0"/>
      <dgm:spPr/>
      <dgm:t>
        <a:bodyPr/>
        <a:lstStyle/>
        <a:p>
          <a:endParaRPr lang="en-US"/>
        </a:p>
      </dgm:t>
    </dgm:pt>
    <dgm:pt modelId="{059EAF8F-A747-4446-B9E1-972BE2D5B10F}" type="pres">
      <dgm:prSet presAssocID="{E532CA6F-E6B9-46B2-924D-B8FD1F3D7A16}" presName="conn2-1" presStyleLbl="parChTrans1D3" presStyleIdx="0" presStyleCnt="4"/>
      <dgm:spPr/>
      <dgm:t>
        <a:bodyPr/>
        <a:lstStyle/>
        <a:p>
          <a:endParaRPr lang="en-US"/>
        </a:p>
      </dgm:t>
    </dgm:pt>
    <dgm:pt modelId="{14613FD6-29B2-41C1-80BF-FDFF95DC4058}" type="pres">
      <dgm:prSet presAssocID="{E532CA6F-E6B9-46B2-924D-B8FD1F3D7A16}" presName="connTx" presStyleLbl="parChTrans1D3" presStyleIdx="0" presStyleCnt="4"/>
      <dgm:spPr/>
      <dgm:t>
        <a:bodyPr/>
        <a:lstStyle/>
        <a:p>
          <a:endParaRPr lang="en-US"/>
        </a:p>
      </dgm:t>
    </dgm:pt>
    <dgm:pt modelId="{88AA2208-A0E1-40CB-918D-27D579D2AFB7}" type="pres">
      <dgm:prSet presAssocID="{5F10A0EE-C96F-41D6-9223-0393F4FBC4A1}" presName="root2" presStyleCnt="0"/>
      <dgm:spPr/>
      <dgm:t>
        <a:bodyPr/>
        <a:lstStyle/>
        <a:p>
          <a:endParaRPr lang="en-US"/>
        </a:p>
      </dgm:t>
    </dgm:pt>
    <dgm:pt modelId="{B3F582D2-AD6C-4D63-A7EE-C1A147DEE4B5}" type="pres">
      <dgm:prSet presAssocID="{5F10A0EE-C96F-41D6-9223-0393F4FBC4A1}" presName="LevelTwoTextNode" presStyleLbl="node3" presStyleIdx="0" presStyleCnt="4" custScaleY="163049">
        <dgm:presLayoutVars>
          <dgm:chPref val="3"/>
        </dgm:presLayoutVars>
      </dgm:prSet>
      <dgm:spPr/>
      <dgm:t>
        <a:bodyPr/>
        <a:lstStyle/>
        <a:p>
          <a:endParaRPr lang="en-US"/>
        </a:p>
      </dgm:t>
    </dgm:pt>
    <dgm:pt modelId="{94684367-B35A-4258-9429-BA33CAED083B}" type="pres">
      <dgm:prSet presAssocID="{5F10A0EE-C96F-41D6-9223-0393F4FBC4A1}" presName="level3hierChild" presStyleCnt="0"/>
      <dgm:spPr/>
      <dgm:t>
        <a:bodyPr/>
        <a:lstStyle/>
        <a:p>
          <a:endParaRPr lang="en-US"/>
        </a:p>
      </dgm:t>
    </dgm:pt>
    <dgm:pt modelId="{631DAD35-F0FE-4E1D-B8C5-F641078BD3CD}" type="pres">
      <dgm:prSet presAssocID="{14E863EC-F623-4A4F-857B-2D786682C1AB}" presName="conn2-1" presStyleLbl="parChTrans1D3" presStyleIdx="1" presStyleCnt="4"/>
      <dgm:spPr/>
      <dgm:t>
        <a:bodyPr/>
        <a:lstStyle/>
        <a:p>
          <a:endParaRPr lang="en-US"/>
        </a:p>
      </dgm:t>
    </dgm:pt>
    <dgm:pt modelId="{60C552F3-3A31-4145-A6A1-50351C95E747}" type="pres">
      <dgm:prSet presAssocID="{14E863EC-F623-4A4F-857B-2D786682C1AB}" presName="connTx" presStyleLbl="parChTrans1D3" presStyleIdx="1" presStyleCnt="4"/>
      <dgm:spPr/>
      <dgm:t>
        <a:bodyPr/>
        <a:lstStyle/>
        <a:p>
          <a:endParaRPr lang="en-US"/>
        </a:p>
      </dgm:t>
    </dgm:pt>
    <dgm:pt modelId="{6E5909CF-B897-4847-9F6F-164D0EA998E0}" type="pres">
      <dgm:prSet presAssocID="{0DA5D6BE-6F38-4476-AB59-75D095597D8D}" presName="root2" presStyleCnt="0"/>
      <dgm:spPr/>
      <dgm:t>
        <a:bodyPr/>
        <a:lstStyle/>
        <a:p>
          <a:endParaRPr lang="en-US"/>
        </a:p>
      </dgm:t>
    </dgm:pt>
    <dgm:pt modelId="{D282615A-3086-42DE-88A1-892AFC71C286}" type="pres">
      <dgm:prSet presAssocID="{0DA5D6BE-6F38-4476-AB59-75D095597D8D}" presName="LevelTwoTextNode" presStyleLbl="node3" presStyleIdx="1" presStyleCnt="4" custScaleY="138783">
        <dgm:presLayoutVars>
          <dgm:chPref val="3"/>
        </dgm:presLayoutVars>
      </dgm:prSet>
      <dgm:spPr/>
      <dgm:t>
        <a:bodyPr/>
        <a:lstStyle/>
        <a:p>
          <a:pPr rtl="1"/>
          <a:endParaRPr lang="ar-JO"/>
        </a:p>
      </dgm:t>
    </dgm:pt>
    <dgm:pt modelId="{10453788-8B70-49D2-B569-06BE2877BCAF}" type="pres">
      <dgm:prSet presAssocID="{0DA5D6BE-6F38-4476-AB59-75D095597D8D}" presName="level3hierChild" presStyleCnt="0"/>
      <dgm:spPr/>
      <dgm:t>
        <a:bodyPr/>
        <a:lstStyle/>
        <a:p>
          <a:endParaRPr lang="en-US"/>
        </a:p>
      </dgm:t>
    </dgm:pt>
    <dgm:pt modelId="{6BB4E034-49BD-4C49-990A-5174ED28C33E}" type="pres">
      <dgm:prSet presAssocID="{0A2A60DE-08F7-4B34-A07F-C5A9B0E6BEA7}" presName="conn2-1" presStyleLbl="parChTrans1D2" presStyleIdx="1" presStyleCnt="2"/>
      <dgm:spPr/>
      <dgm:t>
        <a:bodyPr/>
        <a:lstStyle/>
        <a:p>
          <a:endParaRPr lang="en-US"/>
        </a:p>
      </dgm:t>
    </dgm:pt>
    <dgm:pt modelId="{79D7D1AD-F48A-489B-92F8-47042E6A2932}" type="pres">
      <dgm:prSet presAssocID="{0A2A60DE-08F7-4B34-A07F-C5A9B0E6BEA7}" presName="connTx" presStyleLbl="parChTrans1D2" presStyleIdx="1" presStyleCnt="2"/>
      <dgm:spPr/>
      <dgm:t>
        <a:bodyPr/>
        <a:lstStyle/>
        <a:p>
          <a:endParaRPr lang="en-US"/>
        </a:p>
      </dgm:t>
    </dgm:pt>
    <dgm:pt modelId="{F365D6E0-066F-475D-8067-B8C6FE0C963F}" type="pres">
      <dgm:prSet presAssocID="{57CBF8F7-6A21-4EE2-A601-03B8DE59E437}" presName="root2" presStyleCnt="0"/>
      <dgm:spPr/>
      <dgm:t>
        <a:bodyPr/>
        <a:lstStyle/>
        <a:p>
          <a:endParaRPr lang="en-US"/>
        </a:p>
      </dgm:t>
    </dgm:pt>
    <dgm:pt modelId="{62AFEF09-21FF-45D0-8402-071E2195D889}" type="pres">
      <dgm:prSet presAssocID="{57CBF8F7-6A21-4EE2-A601-03B8DE59E437}" presName="LevelTwoTextNode" presStyleLbl="node2" presStyleIdx="1" presStyleCnt="2" custScaleY="182827">
        <dgm:presLayoutVars>
          <dgm:chPref val="3"/>
        </dgm:presLayoutVars>
      </dgm:prSet>
      <dgm:spPr/>
      <dgm:t>
        <a:bodyPr/>
        <a:lstStyle/>
        <a:p>
          <a:pPr rtl="1"/>
          <a:endParaRPr lang="ar-JO"/>
        </a:p>
      </dgm:t>
    </dgm:pt>
    <dgm:pt modelId="{E6C28A2A-D0C9-4D73-97A8-D5D9A0074873}" type="pres">
      <dgm:prSet presAssocID="{57CBF8F7-6A21-4EE2-A601-03B8DE59E437}" presName="level3hierChild" presStyleCnt="0"/>
      <dgm:spPr/>
      <dgm:t>
        <a:bodyPr/>
        <a:lstStyle/>
        <a:p>
          <a:endParaRPr lang="en-US"/>
        </a:p>
      </dgm:t>
    </dgm:pt>
    <dgm:pt modelId="{1C818854-6C44-47F6-BF99-BDBE209805E6}" type="pres">
      <dgm:prSet presAssocID="{3533621F-8579-4324-8F33-72F56763617A}" presName="conn2-1" presStyleLbl="parChTrans1D3" presStyleIdx="2" presStyleCnt="4"/>
      <dgm:spPr/>
      <dgm:t>
        <a:bodyPr/>
        <a:lstStyle/>
        <a:p>
          <a:endParaRPr lang="en-US"/>
        </a:p>
      </dgm:t>
    </dgm:pt>
    <dgm:pt modelId="{B5C529D5-1D5B-4EB3-ABBB-4F4C8335A20E}" type="pres">
      <dgm:prSet presAssocID="{3533621F-8579-4324-8F33-72F56763617A}" presName="connTx" presStyleLbl="parChTrans1D3" presStyleIdx="2" presStyleCnt="4"/>
      <dgm:spPr/>
      <dgm:t>
        <a:bodyPr/>
        <a:lstStyle/>
        <a:p>
          <a:endParaRPr lang="en-US"/>
        </a:p>
      </dgm:t>
    </dgm:pt>
    <dgm:pt modelId="{8C30DF3D-7D8F-4C27-B35F-321B7CCBB1A1}" type="pres">
      <dgm:prSet presAssocID="{55FAAC78-3C38-43CF-8948-01FF997154AC}" presName="root2" presStyleCnt="0"/>
      <dgm:spPr/>
      <dgm:t>
        <a:bodyPr/>
        <a:lstStyle/>
        <a:p>
          <a:endParaRPr lang="en-US"/>
        </a:p>
      </dgm:t>
    </dgm:pt>
    <dgm:pt modelId="{EBB64B6B-62BF-4906-AC5E-8DB72D7A7E2E}" type="pres">
      <dgm:prSet presAssocID="{55FAAC78-3C38-43CF-8948-01FF997154AC}" presName="LevelTwoTextNode" presStyleLbl="node3" presStyleIdx="2" presStyleCnt="4" custScaleY="147611">
        <dgm:presLayoutVars>
          <dgm:chPref val="3"/>
        </dgm:presLayoutVars>
      </dgm:prSet>
      <dgm:spPr/>
      <dgm:t>
        <a:bodyPr/>
        <a:lstStyle/>
        <a:p>
          <a:endParaRPr lang="en-US"/>
        </a:p>
      </dgm:t>
    </dgm:pt>
    <dgm:pt modelId="{2B765BB3-38A1-4F9D-95C5-ACCEB73077E6}" type="pres">
      <dgm:prSet presAssocID="{55FAAC78-3C38-43CF-8948-01FF997154AC}" presName="level3hierChild" presStyleCnt="0"/>
      <dgm:spPr/>
      <dgm:t>
        <a:bodyPr/>
        <a:lstStyle/>
        <a:p>
          <a:endParaRPr lang="en-US"/>
        </a:p>
      </dgm:t>
    </dgm:pt>
    <dgm:pt modelId="{EF1140E4-A265-405E-AC35-2DD3B132BB5F}" type="pres">
      <dgm:prSet presAssocID="{9CF578E8-BC06-494E-87F0-40EF51EF8DB3}" presName="conn2-1" presStyleLbl="parChTrans1D3" presStyleIdx="3" presStyleCnt="4"/>
      <dgm:spPr/>
      <dgm:t>
        <a:bodyPr/>
        <a:lstStyle/>
        <a:p>
          <a:endParaRPr lang="en-US"/>
        </a:p>
      </dgm:t>
    </dgm:pt>
    <dgm:pt modelId="{11871008-6835-4629-8526-0065CC60CCEA}" type="pres">
      <dgm:prSet presAssocID="{9CF578E8-BC06-494E-87F0-40EF51EF8DB3}" presName="connTx" presStyleLbl="parChTrans1D3" presStyleIdx="3" presStyleCnt="4"/>
      <dgm:spPr/>
      <dgm:t>
        <a:bodyPr/>
        <a:lstStyle/>
        <a:p>
          <a:endParaRPr lang="en-US"/>
        </a:p>
      </dgm:t>
    </dgm:pt>
    <dgm:pt modelId="{9731219D-80A1-42DE-AE3C-C343AD80EC25}" type="pres">
      <dgm:prSet presAssocID="{8E698EF8-864A-4098-9B9A-EBB948F67CBF}" presName="root2" presStyleCnt="0"/>
      <dgm:spPr/>
      <dgm:t>
        <a:bodyPr/>
        <a:lstStyle/>
        <a:p>
          <a:endParaRPr lang="en-US"/>
        </a:p>
      </dgm:t>
    </dgm:pt>
    <dgm:pt modelId="{F8661F81-BDC6-4E9D-81B3-5C8CA37CBD31}" type="pres">
      <dgm:prSet presAssocID="{8E698EF8-864A-4098-9B9A-EBB948F67CBF}" presName="LevelTwoTextNode" presStyleLbl="node3" presStyleIdx="3" presStyleCnt="4">
        <dgm:presLayoutVars>
          <dgm:chPref val="3"/>
        </dgm:presLayoutVars>
      </dgm:prSet>
      <dgm:spPr/>
      <dgm:t>
        <a:bodyPr/>
        <a:lstStyle/>
        <a:p>
          <a:endParaRPr lang="en-US"/>
        </a:p>
      </dgm:t>
    </dgm:pt>
    <dgm:pt modelId="{6336E4D1-EAA0-4A39-8644-69095247F5D0}" type="pres">
      <dgm:prSet presAssocID="{8E698EF8-864A-4098-9B9A-EBB948F67CBF}" presName="level3hierChild" presStyleCnt="0"/>
      <dgm:spPr/>
      <dgm:t>
        <a:bodyPr/>
        <a:lstStyle/>
        <a:p>
          <a:endParaRPr lang="en-US"/>
        </a:p>
      </dgm:t>
    </dgm:pt>
  </dgm:ptLst>
  <dgm:cxnLst>
    <dgm:cxn modelId="{412963BC-6087-4322-B518-0B38C5939982}" type="presOf" srcId="{E532CA6F-E6B9-46B2-924D-B8FD1F3D7A16}" destId="{14613FD6-29B2-41C1-80BF-FDFF95DC4058}" srcOrd="1" destOrd="0" presId="urn:microsoft.com/office/officeart/2005/8/layout/hierarchy2"/>
    <dgm:cxn modelId="{D7F77A0A-5650-41CD-BE3E-77786CC43384}" type="presOf" srcId="{14E863EC-F623-4A4F-857B-2D786682C1AB}" destId="{60C552F3-3A31-4145-A6A1-50351C95E747}" srcOrd="1" destOrd="0" presId="urn:microsoft.com/office/officeart/2005/8/layout/hierarchy2"/>
    <dgm:cxn modelId="{80688302-6472-4DFC-96BA-F6A133537F7E}" type="presOf" srcId="{1CA64F9A-21DF-44E4-8D5B-42BB9CF48C05}" destId="{C3B4F30B-C274-4B09-B94F-FE5F3BE45FDE}" srcOrd="0" destOrd="0" presId="urn:microsoft.com/office/officeart/2005/8/layout/hierarchy2"/>
    <dgm:cxn modelId="{A256E139-E388-4B15-82B7-6F97B63F30CD}" type="presOf" srcId="{55FAAC78-3C38-43CF-8948-01FF997154AC}" destId="{EBB64B6B-62BF-4906-AC5E-8DB72D7A7E2E}" srcOrd="0" destOrd="0" presId="urn:microsoft.com/office/officeart/2005/8/layout/hierarchy2"/>
    <dgm:cxn modelId="{7876CF6E-9965-497D-8D19-AA38322BCAB9}" type="presOf" srcId="{0DA5D6BE-6F38-4476-AB59-75D095597D8D}" destId="{D282615A-3086-42DE-88A1-892AFC71C286}" srcOrd="0" destOrd="0" presId="urn:microsoft.com/office/officeart/2005/8/layout/hierarchy2"/>
    <dgm:cxn modelId="{F7EADAB3-B952-45D5-97FA-B6B6DC11ABE3}" srcId="{1CA64F9A-21DF-44E4-8D5B-42BB9CF48C05}" destId="{5F10A0EE-C96F-41D6-9223-0393F4FBC4A1}" srcOrd="0" destOrd="0" parTransId="{E532CA6F-E6B9-46B2-924D-B8FD1F3D7A16}" sibTransId="{F03E9B8B-7045-4036-9743-150258CCF921}"/>
    <dgm:cxn modelId="{AEF2DE41-32E7-42F9-ABCB-6E26FB7482F9}" srcId="{1CA64F9A-21DF-44E4-8D5B-42BB9CF48C05}" destId="{0DA5D6BE-6F38-4476-AB59-75D095597D8D}" srcOrd="1" destOrd="0" parTransId="{14E863EC-F623-4A4F-857B-2D786682C1AB}" sibTransId="{FB14EC0B-979F-4ECD-94F6-E01E5EDF22D8}"/>
    <dgm:cxn modelId="{D60BEF24-2C82-4722-87F6-F27B2FE91EBC}" type="presOf" srcId="{0A2A60DE-08F7-4B34-A07F-C5A9B0E6BEA7}" destId="{6BB4E034-49BD-4C49-990A-5174ED28C33E}" srcOrd="0" destOrd="0" presId="urn:microsoft.com/office/officeart/2005/8/layout/hierarchy2"/>
    <dgm:cxn modelId="{240F7E43-DE7D-4EAC-A122-50E8FDD7276A}" srcId="{57CBF8F7-6A21-4EE2-A601-03B8DE59E437}" destId="{55FAAC78-3C38-43CF-8948-01FF997154AC}" srcOrd="0" destOrd="0" parTransId="{3533621F-8579-4324-8F33-72F56763617A}" sibTransId="{48F6694D-4CD6-4399-9D73-EC1B4323440D}"/>
    <dgm:cxn modelId="{DAA14045-88AF-4CFE-AA0B-10EFCCEDD96C}" type="presOf" srcId="{C6B1D853-2455-4CF3-90DB-91EAA375B9F6}" destId="{8ED3F8AC-5956-46EE-A885-3B13F76358B1}" srcOrd="0" destOrd="0" presId="urn:microsoft.com/office/officeart/2005/8/layout/hierarchy2"/>
    <dgm:cxn modelId="{9094A63E-9C37-4E3A-B1F9-EC5C3F77946F}" srcId="{A2C1F96A-20A4-41AE-85B3-D54331EFBAEA}" destId="{C6B1D853-2455-4CF3-90DB-91EAA375B9F6}" srcOrd="0" destOrd="0" parTransId="{64D5D15D-3019-4CDC-903A-CC6E75C3DCD6}" sibTransId="{4EB8613A-C55F-4564-9CBD-F0573BB7881C}"/>
    <dgm:cxn modelId="{4BDDF326-961A-47EE-A890-F8AAC5E89BD0}" type="presOf" srcId="{F3D80F0C-8F96-4122-9E94-A6D5CC7BE6AB}" destId="{C8061F84-5C68-4873-8895-24DF9E9FE8CF}" srcOrd="0" destOrd="0" presId="urn:microsoft.com/office/officeart/2005/8/layout/hierarchy2"/>
    <dgm:cxn modelId="{B63533BA-C771-45EB-9A30-E393C2455B46}" type="presOf" srcId="{8E698EF8-864A-4098-9B9A-EBB948F67CBF}" destId="{F8661F81-BDC6-4E9D-81B3-5C8CA37CBD31}" srcOrd="0" destOrd="0" presId="urn:microsoft.com/office/officeart/2005/8/layout/hierarchy2"/>
    <dgm:cxn modelId="{CDC79760-A025-4EEE-8AC5-90649BBC61FE}" type="presOf" srcId="{E532CA6F-E6B9-46B2-924D-B8FD1F3D7A16}" destId="{059EAF8F-A747-4446-B9E1-972BE2D5B10F}" srcOrd="0" destOrd="0" presId="urn:microsoft.com/office/officeart/2005/8/layout/hierarchy2"/>
    <dgm:cxn modelId="{E42A9C7A-7020-4872-9654-954C135010C8}" type="presOf" srcId="{14E863EC-F623-4A4F-857B-2D786682C1AB}" destId="{631DAD35-F0FE-4E1D-B8C5-F641078BD3CD}" srcOrd="0" destOrd="0" presId="urn:microsoft.com/office/officeart/2005/8/layout/hierarchy2"/>
    <dgm:cxn modelId="{AFBCB63C-9C70-4332-ACFE-F15CF81E4338}" type="presOf" srcId="{9CF578E8-BC06-494E-87F0-40EF51EF8DB3}" destId="{EF1140E4-A265-405E-AC35-2DD3B132BB5F}" srcOrd="0" destOrd="0" presId="urn:microsoft.com/office/officeart/2005/8/layout/hierarchy2"/>
    <dgm:cxn modelId="{D48F7D84-181C-4F48-B4D4-5869EEBC6DD7}" type="presOf" srcId="{0A2A60DE-08F7-4B34-A07F-C5A9B0E6BEA7}" destId="{79D7D1AD-F48A-489B-92F8-47042E6A2932}" srcOrd="1" destOrd="0" presId="urn:microsoft.com/office/officeart/2005/8/layout/hierarchy2"/>
    <dgm:cxn modelId="{FD0FAA03-222F-4D8A-AD73-CC5F28BC82B5}" type="presOf" srcId="{57CBF8F7-6A21-4EE2-A601-03B8DE59E437}" destId="{62AFEF09-21FF-45D0-8402-071E2195D889}" srcOrd="0" destOrd="0" presId="urn:microsoft.com/office/officeart/2005/8/layout/hierarchy2"/>
    <dgm:cxn modelId="{9CD0D9CE-2371-4184-8032-13C91D17AA67}" type="presOf" srcId="{9CF578E8-BC06-494E-87F0-40EF51EF8DB3}" destId="{11871008-6835-4629-8526-0065CC60CCEA}" srcOrd="1" destOrd="0" presId="urn:microsoft.com/office/officeart/2005/8/layout/hierarchy2"/>
    <dgm:cxn modelId="{6898353B-780A-45B0-AC57-94B7B7B2575D}" type="presOf" srcId="{F3D80F0C-8F96-4122-9E94-A6D5CC7BE6AB}" destId="{00936B27-C334-43AE-97DE-9188F2ABF98F}" srcOrd="1" destOrd="0" presId="urn:microsoft.com/office/officeart/2005/8/layout/hierarchy2"/>
    <dgm:cxn modelId="{50659A65-8606-44C7-A192-DA67E4D1C384}" type="presOf" srcId="{A2C1F96A-20A4-41AE-85B3-D54331EFBAEA}" destId="{47A940DC-7A44-47AC-ABB5-B56E25516DE5}" srcOrd="0" destOrd="0" presId="urn:microsoft.com/office/officeart/2005/8/layout/hierarchy2"/>
    <dgm:cxn modelId="{AC45D53D-C83F-4B38-A986-10ACC7819D41}" srcId="{C6B1D853-2455-4CF3-90DB-91EAA375B9F6}" destId="{57CBF8F7-6A21-4EE2-A601-03B8DE59E437}" srcOrd="1" destOrd="0" parTransId="{0A2A60DE-08F7-4B34-A07F-C5A9B0E6BEA7}" sibTransId="{DD9E72F9-B0FB-44D5-B2DD-D65C12AD731B}"/>
    <dgm:cxn modelId="{502F2205-3629-4CFD-8515-1CF9866CCB49}" type="presOf" srcId="{3533621F-8579-4324-8F33-72F56763617A}" destId="{B5C529D5-1D5B-4EB3-ABBB-4F4C8335A20E}" srcOrd="1" destOrd="0" presId="urn:microsoft.com/office/officeart/2005/8/layout/hierarchy2"/>
    <dgm:cxn modelId="{98F9E99C-7702-4FF4-BD30-00D3ACC64C90}" srcId="{57CBF8F7-6A21-4EE2-A601-03B8DE59E437}" destId="{8E698EF8-864A-4098-9B9A-EBB948F67CBF}" srcOrd="1" destOrd="0" parTransId="{9CF578E8-BC06-494E-87F0-40EF51EF8DB3}" sibTransId="{6B7FFDC5-31E0-4A6D-B3CE-0859448BE9E8}"/>
    <dgm:cxn modelId="{4A6009AD-98FE-4C4C-AE84-0255B378A16C}" srcId="{C6B1D853-2455-4CF3-90DB-91EAA375B9F6}" destId="{1CA64F9A-21DF-44E4-8D5B-42BB9CF48C05}" srcOrd="0" destOrd="0" parTransId="{F3D80F0C-8F96-4122-9E94-A6D5CC7BE6AB}" sibTransId="{4A478343-FD25-4E4E-B4E5-5987AFA97F38}"/>
    <dgm:cxn modelId="{4D39890E-8318-4F79-A5DB-6691DDA5BE81}" type="presOf" srcId="{3533621F-8579-4324-8F33-72F56763617A}" destId="{1C818854-6C44-47F6-BF99-BDBE209805E6}" srcOrd="0" destOrd="0" presId="urn:microsoft.com/office/officeart/2005/8/layout/hierarchy2"/>
    <dgm:cxn modelId="{47F3DC60-2859-4216-BA85-77A90B6F58E0}" type="presOf" srcId="{5F10A0EE-C96F-41D6-9223-0393F4FBC4A1}" destId="{B3F582D2-AD6C-4D63-A7EE-C1A147DEE4B5}" srcOrd="0" destOrd="0" presId="urn:microsoft.com/office/officeart/2005/8/layout/hierarchy2"/>
    <dgm:cxn modelId="{0EA9247C-409C-4610-9413-B2AB050E925C}" type="presParOf" srcId="{47A940DC-7A44-47AC-ABB5-B56E25516DE5}" destId="{D00BBD7E-EB7B-4962-91FC-32D1028068F6}" srcOrd="0" destOrd="0" presId="urn:microsoft.com/office/officeart/2005/8/layout/hierarchy2"/>
    <dgm:cxn modelId="{6D32B5A8-ED5E-4A91-9233-D8320CFFD973}" type="presParOf" srcId="{D00BBD7E-EB7B-4962-91FC-32D1028068F6}" destId="{8ED3F8AC-5956-46EE-A885-3B13F76358B1}" srcOrd="0" destOrd="0" presId="urn:microsoft.com/office/officeart/2005/8/layout/hierarchy2"/>
    <dgm:cxn modelId="{591FAFE0-8709-4AA9-9F1F-69EB9730101A}" type="presParOf" srcId="{D00BBD7E-EB7B-4962-91FC-32D1028068F6}" destId="{C97C61FB-A7B8-45EA-976C-75A8C97A24FE}" srcOrd="1" destOrd="0" presId="urn:microsoft.com/office/officeart/2005/8/layout/hierarchy2"/>
    <dgm:cxn modelId="{197AF8D4-03B7-45C5-B29A-080B2F97B380}" type="presParOf" srcId="{C97C61FB-A7B8-45EA-976C-75A8C97A24FE}" destId="{C8061F84-5C68-4873-8895-24DF9E9FE8CF}" srcOrd="0" destOrd="0" presId="urn:microsoft.com/office/officeart/2005/8/layout/hierarchy2"/>
    <dgm:cxn modelId="{B60AD703-668F-4297-B992-82AE00E745B1}" type="presParOf" srcId="{C8061F84-5C68-4873-8895-24DF9E9FE8CF}" destId="{00936B27-C334-43AE-97DE-9188F2ABF98F}" srcOrd="0" destOrd="0" presId="urn:microsoft.com/office/officeart/2005/8/layout/hierarchy2"/>
    <dgm:cxn modelId="{E4C4A6F0-1EDB-44C2-B10E-2ACA23C1E74C}" type="presParOf" srcId="{C97C61FB-A7B8-45EA-976C-75A8C97A24FE}" destId="{18A2D0CE-8DA3-49CC-A4E6-83364F3D712A}" srcOrd="1" destOrd="0" presId="urn:microsoft.com/office/officeart/2005/8/layout/hierarchy2"/>
    <dgm:cxn modelId="{BC040453-A0CC-4A06-9A5F-735F58E6581D}" type="presParOf" srcId="{18A2D0CE-8DA3-49CC-A4E6-83364F3D712A}" destId="{C3B4F30B-C274-4B09-B94F-FE5F3BE45FDE}" srcOrd="0" destOrd="0" presId="urn:microsoft.com/office/officeart/2005/8/layout/hierarchy2"/>
    <dgm:cxn modelId="{EC11A30A-2FE6-414A-B4B8-8CFA7C691486}" type="presParOf" srcId="{18A2D0CE-8DA3-49CC-A4E6-83364F3D712A}" destId="{F15EC9C3-C71F-4B42-85E9-A72D4E7FBA3C}" srcOrd="1" destOrd="0" presId="urn:microsoft.com/office/officeart/2005/8/layout/hierarchy2"/>
    <dgm:cxn modelId="{27687CFD-FFB7-410E-9208-489772F02259}" type="presParOf" srcId="{F15EC9C3-C71F-4B42-85E9-A72D4E7FBA3C}" destId="{059EAF8F-A747-4446-B9E1-972BE2D5B10F}" srcOrd="0" destOrd="0" presId="urn:microsoft.com/office/officeart/2005/8/layout/hierarchy2"/>
    <dgm:cxn modelId="{E5B7634A-62F5-45DA-BBAC-3826C209BDEE}" type="presParOf" srcId="{059EAF8F-A747-4446-B9E1-972BE2D5B10F}" destId="{14613FD6-29B2-41C1-80BF-FDFF95DC4058}" srcOrd="0" destOrd="0" presId="urn:microsoft.com/office/officeart/2005/8/layout/hierarchy2"/>
    <dgm:cxn modelId="{A300C550-CBE0-4CE9-8FA5-89791606D7B7}" type="presParOf" srcId="{F15EC9C3-C71F-4B42-85E9-A72D4E7FBA3C}" destId="{88AA2208-A0E1-40CB-918D-27D579D2AFB7}" srcOrd="1" destOrd="0" presId="urn:microsoft.com/office/officeart/2005/8/layout/hierarchy2"/>
    <dgm:cxn modelId="{08A4CC7E-F8EF-4799-8840-E0780F5C9EDA}" type="presParOf" srcId="{88AA2208-A0E1-40CB-918D-27D579D2AFB7}" destId="{B3F582D2-AD6C-4D63-A7EE-C1A147DEE4B5}" srcOrd="0" destOrd="0" presId="urn:microsoft.com/office/officeart/2005/8/layout/hierarchy2"/>
    <dgm:cxn modelId="{6EE7A0BA-1D34-4770-A96B-93C8B6DB5DC2}" type="presParOf" srcId="{88AA2208-A0E1-40CB-918D-27D579D2AFB7}" destId="{94684367-B35A-4258-9429-BA33CAED083B}" srcOrd="1" destOrd="0" presId="urn:microsoft.com/office/officeart/2005/8/layout/hierarchy2"/>
    <dgm:cxn modelId="{D6C4F574-ED1F-4E83-AEFD-550AB01D3BBB}" type="presParOf" srcId="{F15EC9C3-C71F-4B42-85E9-A72D4E7FBA3C}" destId="{631DAD35-F0FE-4E1D-B8C5-F641078BD3CD}" srcOrd="2" destOrd="0" presId="urn:microsoft.com/office/officeart/2005/8/layout/hierarchy2"/>
    <dgm:cxn modelId="{82A5CA1B-A642-4AF4-BF4D-AF9FC34D8EF6}" type="presParOf" srcId="{631DAD35-F0FE-4E1D-B8C5-F641078BD3CD}" destId="{60C552F3-3A31-4145-A6A1-50351C95E747}" srcOrd="0" destOrd="0" presId="urn:microsoft.com/office/officeart/2005/8/layout/hierarchy2"/>
    <dgm:cxn modelId="{1A8BDCA3-4095-464F-B560-147BB3C5BF6E}" type="presParOf" srcId="{F15EC9C3-C71F-4B42-85E9-A72D4E7FBA3C}" destId="{6E5909CF-B897-4847-9F6F-164D0EA998E0}" srcOrd="3" destOrd="0" presId="urn:microsoft.com/office/officeart/2005/8/layout/hierarchy2"/>
    <dgm:cxn modelId="{D47B5539-9F28-44D8-B9D1-2F627C2F645D}" type="presParOf" srcId="{6E5909CF-B897-4847-9F6F-164D0EA998E0}" destId="{D282615A-3086-42DE-88A1-892AFC71C286}" srcOrd="0" destOrd="0" presId="urn:microsoft.com/office/officeart/2005/8/layout/hierarchy2"/>
    <dgm:cxn modelId="{8091D3AC-E397-4E93-88DE-4BFD262F2AC3}" type="presParOf" srcId="{6E5909CF-B897-4847-9F6F-164D0EA998E0}" destId="{10453788-8B70-49D2-B569-06BE2877BCAF}" srcOrd="1" destOrd="0" presId="urn:microsoft.com/office/officeart/2005/8/layout/hierarchy2"/>
    <dgm:cxn modelId="{CDE7229C-7DD2-4233-9D4B-201FB590881F}" type="presParOf" srcId="{C97C61FB-A7B8-45EA-976C-75A8C97A24FE}" destId="{6BB4E034-49BD-4C49-990A-5174ED28C33E}" srcOrd="2" destOrd="0" presId="urn:microsoft.com/office/officeart/2005/8/layout/hierarchy2"/>
    <dgm:cxn modelId="{C2026CD3-3EFC-4608-9440-825C52113CAD}" type="presParOf" srcId="{6BB4E034-49BD-4C49-990A-5174ED28C33E}" destId="{79D7D1AD-F48A-489B-92F8-47042E6A2932}" srcOrd="0" destOrd="0" presId="urn:microsoft.com/office/officeart/2005/8/layout/hierarchy2"/>
    <dgm:cxn modelId="{030C5131-BB41-4AA1-9466-05BD8012B286}" type="presParOf" srcId="{C97C61FB-A7B8-45EA-976C-75A8C97A24FE}" destId="{F365D6E0-066F-475D-8067-B8C6FE0C963F}" srcOrd="3" destOrd="0" presId="urn:microsoft.com/office/officeart/2005/8/layout/hierarchy2"/>
    <dgm:cxn modelId="{6283921D-F76E-4B86-BEB8-22EDB32F1B90}" type="presParOf" srcId="{F365D6E0-066F-475D-8067-B8C6FE0C963F}" destId="{62AFEF09-21FF-45D0-8402-071E2195D889}" srcOrd="0" destOrd="0" presId="urn:microsoft.com/office/officeart/2005/8/layout/hierarchy2"/>
    <dgm:cxn modelId="{A3DB0AB9-0377-4904-8148-8E8E66842438}" type="presParOf" srcId="{F365D6E0-066F-475D-8067-B8C6FE0C963F}" destId="{E6C28A2A-D0C9-4D73-97A8-D5D9A0074873}" srcOrd="1" destOrd="0" presId="urn:microsoft.com/office/officeart/2005/8/layout/hierarchy2"/>
    <dgm:cxn modelId="{97D557C7-B64B-4EE7-92D6-AFF641E9047E}" type="presParOf" srcId="{E6C28A2A-D0C9-4D73-97A8-D5D9A0074873}" destId="{1C818854-6C44-47F6-BF99-BDBE209805E6}" srcOrd="0" destOrd="0" presId="urn:microsoft.com/office/officeart/2005/8/layout/hierarchy2"/>
    <dgm:cxn modelId="{684248F2-C269-4150-A00A-8058CD4EA40F}" type="presParOf" srcId="{1C818854-6C44-47F6-BF99-BDBE209805E6}" destId="{B5C529D5-1D5B-4EB3-ABBB-4F4C8335A20E}" srcOrd="0" destOrd="0" presId="urn:microsoft.com/office/officeart/2005/8/layout/hierarchy2"/>
    <dgm:cxn modelId="{AEBDE216-A9DF-476A-81BD-D61D8FA3F2F0}" type="presParOf" srcId="{E6C28A2A-D0C9-4D73-97A8-D5D9A0074873}" destId="{8C30DF3D-7D8F-4C27-B35F-321B7CCBB1A1}" srcOrd="1" destOrd="0" presId="urn:microsoft.com/office/officeart/2005/8/layout/hierarchy2"/>
    <dgm:cxn modelId="{A90E6D57-B658-4DA2-A92E-6457D8A35E05}" type="presParOf" srcId="{8C30DF3D-7D8F-4C27-B35F-321B7CCBB1A1}" destId="{EBB64B6B-62BF-4906-AC5E-8DB72D7A7E2E}" srcOrd="0" destOrd="0" presId="urn:microsoft.com/office/officeart/2005/8/layout/hierarchy2"/>
    <dgm:cxn modelId="{6C81496D-50F6-4981-9D80-0CD0694D0AA5}" type="presParOf" srcId="{8C30DF3D-7D8F-4C27-B35F-321B7CCBB1A1}" destId="{2B765BB3-38A1-4F9D-95C5-ACCEB73077E6}" srcOrd="1" destOrd="0" presId="urn:microsoft.com/office/officeart/2005/8/layout/hierarchy2"/>
    <dgm:cxn modelId="{A8A81841-BE43-490C-87CE-A7068A7E0D7E}" type="presParOf" srcId="{E6C28A2A-D0C9-4D73-97A8-D5D9A0074873}" destId="{EF1140E4-A265-405E-AC35-2DD3B132BB5F}" srcOrd="2" destOrd="0" presId="urn:microsoft.com/office/officeart/2005/8/layout/hierarchy2"/>
    <dgm:cxn modelId="{86DB9EFE-CF70-449F-91DF-D647823977D8}" type="presParOf" srcId="{EF1140E4-A265-405E-AC35-2DD3B132BB5F}" destId="{11871008-6835-4629-8526-0065CC60CCEA}" srcOrd="0" destOrd="0" presId="urn:microsoft.com/office/officeart/2005/8/layout/hierarchy2"/>
    <dgm:cxn modelId="{FBA5C001-74A0-43A8-9C83-30F2F9A5B208}" type="presParOf" srcId="{E6C28A2A-D0C9-4D73-97A8-D5D9A0074873}" destId="{9731219D-80A1-42DE-AE3C-C343AD80EC25}" srcOrd="3" destOrd="0" presId="urn:microsoft.com/office/officeart/2005/8/layout/hierarchy2"/>
    <dgm:cxn modelId="{E1472325-A6EE-4793-822F-E295AA64A9AF}" type="presParOf" srcId="{9731219D-80A1-42DE-AE3C-C343AD80EC25}" destId="{F8661F81-BDC6-4E9D-81B3-5C8CA37CBD31}" srcOrd="0" destOrd="0" presId="urn:microsoft.com/office/officeart/2005/8/layout/hierarchy2"/>
    <dgm:cxn modelId="{7823D92E-A222-4B12-9E5F-DCA01790910B}" type="presParOf" srcId="{9731219D-80A1-42DE-AE3C-C343AD80EC25}" destId="{6336E4D1-EAA0-4A39-8644-69095247F5D0}"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B8EB98-A9E2-42F6-9753-2DA11F0C3EF3}">
      <dsp:nvSpPr>
        <dsp:cNvPr id="0" name=""/>
        <dsp:cNvSpPr/>
      </dsp:nvSpPr>
      <dsp:spPr>
        <a:xfrm>
          <a:off x="0" y="238349"/>
          <a:ext cx="7361520" cy="1216800"/>
        </a:xfrm>
        <a:prstGeom prst="roundRect">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JO" sz="24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تمكين المدعى عليه من تحضير دفاعه والادلاء به  </a:t>
          </a:r>
          <a:endParaRPr lang="en-US" sz="2400" b="1" kern="1200" dirty="0">
            <a:effectLst>
              <a:outerShdw blurRad="38100" dist="38100" dir="2700000" algn="tl">
                <a:srgbClr val="000000">
                  <a:alpha val="43137"/>
                </a:srgbClr>
              </a:outerShdw>
            </a:effectLst>
          </a:endParaRPr>
        </a:p>
      </dsp:txBody>
      <dsp:txXfrm>
        <a:off x="59399" y="297748"/>
        <a:ext cx="7242722" cy="1098002"/>
      </dsp:txXfrm>
    </dsp:sp>
    <dsp:sp modelId="{FE1508BA-7C37-4A7D-B2D4-97D185110D2B}">
      <dsp:nvSpPr>
        <dsp:cNvPr id="0" name=""/>
        <dsp:cNvSpPr/>
      </dsp:nvSpPr>
      <dsp:spPr>
        <a:xfrm>
          <a:off x="0" y="1642349"/>
          <a:ext cx="7361520" cy="1216800"/>
        </a:xfrm>
        <a:prstGeom prst="roundRect">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JO" sz="2800" b="1" kern="120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وتمكين المدعي من الوقوف على هذا الدفاع للرد عليه.</a:t>
          </a:r>
          <a:endParaRPr lang="en-US" sz="2800" b="1" kern="1200" dirty="0">
            <a:effectLst>
              <a:outerShdw blurRad="38100" dist="38100" dir="2700000" algn="tl">
                <a:srgbClr val="000000">
                  <a:alpha val="43137"/>
                </a:srgbClr>
              </a:outerShdw>
            </a:effectLst>
          </a:endParaRPr>
        </a:p>
      </dsp:txBody>
      <dsp:txXfrm>
        <a:off x="59399" y="1701748"/>
        <a:ext cx="7242722" cy="1098002"/>
      </dsp:txXfrm>
    </dsp:sp>
    <dsp:sp modelId="{893D83DD-1F84-47D3-8560-057FE0E0D233}">
      <dsp:nvSpPr>
        <dsp:cNvPr id="0" name=""/>
        <dsp:cNvSpPr/>
      </dsp:nvSpPr>
      <dsp:spPr>
        <a:xfrm>
          <a:off x="0" y="3046350"/>
          <a:ext cx="7361520" cy="1216800"/>
        </a:xfrm>
        <a:prstGeom prst="roundRect">
          <a:avLst/>
        </a:prstGeom>
        <a:solidFill>
          <a:schemeClr val="accent4">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JO" sz="2800" b="1" kern="120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حماية الخصوم من كيد بعضهم لبعض</a:t>
          </a:r>
          <a:endParaRPr lang="en-US" sz="2800" b="1" kern="1200" dirty="0">
            <a:effectLst>
              <a:outerShdw blurRad="38100" dist="38100" dir="2700000" algn="tl">
                <a:srgbClr val="000000">
                  <a:alpha val="43137"/>
                </a:srgbClr>
              </a:outerShdw>
            </a:effectLst>
          </a:endParaRPr>
        </a:p>
      </dsp:txBody>
      <dsp:txXfrm>
        <a:off x="59399" y="3105749"/>
        <a:ext cx="7242722" cy="1098002"/>
      </dsp:txXfrm>
    </dsp:sp>
    <dsp:sp modelId="{7CE6A7E9-2A12-4556-A07D-D1250A32AE7D}">
      <dsp:nvSpPr>
        <dsp:cNvPr id="0" name=""/>
        <dsp:cNvSpPr/>
      </dsp:nvSpPr>
      <dsp:spPr>
        <a:xfrm>
          <a:off x="0" y="4450350"/>
          <a:ext cx="7361520" cy="1216800"/>
        </a:xfrm>
        <a:prstGeom prst="roundRect">
          <a:avLst/>
        </a:prstGeom>
        <a:solidFill>
          <a:schemeClr val="accent5">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JO" sz="24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تمكين القضاة من دراسة القضايا بطريقة قانونية حيادية فيطمأن الخصوم الى نزاهة وعدالة القاضي</a:t>
          </a:r>
          <a:endParaRPr lang="en-US" sz="2400" b="1" kern="1200" dirty="0">
            <a:effectLst>
              <a:outerShdw blurRad="38100" dist="38100" dir="2700000" algn="tl">
                <a:srgbClr val="000000">
                  <a:alpha val="43137"/>
                </a:srgbClr>
              </a:outerShdw>
            </a:effectLst>
          </a:endParaRPr>
        </a:p>
      </dsp:txBody>
      <dsp:txXfrm>
        <a:off x="59399" y="4509749"/>
        <a:ext cx="7242722" cy="10980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0DEB44-67E9-4D60-B028-48D289B49273}">
      <dsp:nvSpPr>
        <dsp:cNvPr id="0" name=""/>
        <dsp:cNvSpPr/>
      </dsp:nvSpPr>
      <dsp:spPr>
        <a:xfrm>
          <a:off x="0" y="0"/>
          <a:ext cx="6248400" cy="973440"/>
        </a:xfrm>
        <a:prstGeom prst="roundRect">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JO" sz="32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الدولة هي مصدر القضاء</a:t>
          </a:r>
          <a:endParaRPr lang="en-US" sz="32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47519" y="47519"/>
        <a:ext cx="6153362" cy="878402"/>
      </dsp:txXfrm>
    </dsp:sp>
    <dsp:sp modelId="{49BF9170-1F95-4415-91F7-10F3CC40027A}">
      <dsp:nvSpPr>
        <dsp:cNvPr id="0" name=""/>
        <dsp:cNvSpPr/>
      </dsp:nvSpPr>
      <dsp:spPr>
        <a:xfrm>
          <a:off x="0" y="1133280"/>
          <a:ext cx="6248400" cy="973440"/>
        </a:xfrm>
        <a:prstGeom prst="roundRect">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JO" sz="32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استقلال السلطة القضائية</a:t>
          </a:r>
          <a:endParaRPr lang="en-US" sz="32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47519" y="1180799"/>
        <a:ext cx="6153362" cy="878402"/>
      </dsp:txXfrm>
    </dsp:sp>
    <dsp:sp modelId="{858E3306-4ACD-48C9-885A-F5433A159549}">
      <dsp:nvSpPr>
        <dsp:cNvPr id="0" name=""/>
        <dsp:cNvSpPr/>
      </dsp:nvSpPr>
      <dsp:spPr>
        <a:xfrm>
          <a:off x="0" y="2256480"/>
          <a:ext cx="6248400" cy="973440"/>
        </a:xfrm>
        <a:prstGeom prst="roundRect">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JO" sz="32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المساواة امام القضاء</a:t>
          </a:r>
          <a:endParaRPr lang="en-US" sz="32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47519" y="2303999"/>
        <a:ext cx="6153362" cy="878402"/>
      </dsp:txXfrm>
    </dsp:sp>
    <dsp:sp modelId="{3A0BD396-2A1C-4040-9E4A-566907B37B20}">
      <dsp:nvSpPr>
        <dsp:cNvPr id="0" name=""/>
        <dsp:cNvSpPr/>
      </dsp:nvSpPr>
      <dsp:spPr>
        <a:xfrm>
          <a:off x="0" y="3379680"/>
          <a:ext cx="6248400" cy="973440"/>
        </a:xfrm>
        <a:prstGeom prst="roundRect">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JO" sz="32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العلانية </a:t>
          </a:r>
          <a:endParaRPr lang="en-US" sz="32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47519" y="3427199"/>
        <a:ext cx="6153362" cy="878402"/>
      </dsp:txXfrm>
    </dsp:sp>
    <dsp:sp modelId="{A34ED525-80C4-4205-A603-A5CF7D3CE684}">
      <dsp:nvSpPr>
        <dsp:cNvPr id="0" name=""/>
        <dsp:cNvSpPr/>
      </dsp:nvSpPr>
      <dsp:spPr>
        <a:xfrm>
          <a:off x="0" y="4502880"/>
          <a:ext cx="6248400" cy="973440"/>
        </a:xfrm>
        <a:prstGeom prst="roundRect">
          <a:avLst/>
        </a:prstGeom>
        <a:gradFill rotWithShape="0">
          <a:gsLst>
            <a:gs pos="0">
              <a:schemeClr val="accent6">
                <a:hueOff val="0"/>
                <a:satOff val="0"/>
                <a:lumOff val="0"/>
                <a:alphaOff val="0"/>
                <a:shade val="15000"/>
                <a:satMod val="180000"/>
              </a:schemeClr>
            </a:gs>
            <a:gs pos="50000">
              <a:schemeClr val="accent6">
                <a:hueOff val="0"/>
                <a:satOff val="0"/>
                <a:lumOff val="0"/>
                <a:alphaOff val="0"/>
                <a:shade val="45000"/>
                <a:satMod val="170000"/>
              </a:schemeClr>
            </a:gs>
            <a:gs pos="70000">
              <a:schemeClr val="accent6">
                <a:hueOff val="0"/>
                <a:satOff val="0"/>
                <a:lumOff val="0"/>
                <a:alphaOff val="0"/>
                <a:tint val="99000"/>
                <a:shade val="65000"/>
                <a:satMod val="155000"/>
              </a:schemeClr>
            </a:gs>
            <a:gs pos="100000">
              <a:schemeClr val="accent6">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JO" sz="32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التقاضي على درجتين</a:t>
          </a:r>
          <a:endParaRPr lang="en-US" sz="3200" b="1" kern="1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sp:txBody>
      <dsp:txXfrm>
        <a:off x="47519" y="4550399"/>
        <a:ext cx="6153362" cy="8784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70AD2C-0ACF-4A59-BF63-AE52DEB158A6}">
      <dsp:nvSpPr>
        <dsp:cNvPr id="0" name=""/>
        <dsp:cNvSpPr/>
      </dsp:nvSpPr>
      <dsp:spPr>
        <a:xfrm>
          <a:off x="6100848" y="1813661"/>
          <a:ext cx="2356009" cy="1943214"/>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4290" tIns="34290" rIns="34290" bIns="34290" numCol="1" spcCol="1270" anchor="t" anchorCtr="0">
          <a:noAutofit/>
        </a:bodyPr>
        <a:lstStyle/>
        <a:p>
          <a:pPr marL="171450" lvl="1" indent="-171450" algn="just" defTabSz="800100" rtl="1">
            <a:lnSpc>
              <a:spcPct val="90000"/>
            </a:lnSpc>
            <a:spcBef>
              <a:spcPct val="0"/>
            </a:spcBef>
            <a:spcAft>
              <a:spcPct val="15000"/>
            </a:spcAft>
            <a:buChar char="••"/>
          </a:pPr>
          <a:r>
            <a:rPr lang="ar-JO" sz="1800" b="1" kern="1200" dirty="0" smtClean="0">
              <a:effectLst>
                <a:outerShdw blurRad="38100" dist="38100" dir="2700000" algn="tl">
                  <a:srgbClr val="000000">
                    <a:alpha val="43137"/>
                  </a:srgbClr>
                </a:outerShdw>
              </a:effectLst>
            </a:rPr>
            <a:t>حق الدولة ان تقوم بحل الخلافات التي تنشأ بين الافراد والجماعات وان تتولى حماية حقوقهم عندما تكون عرضة للنزاع.</a:t>
          </a:r>
          <a:endParaRPr lang="en-US" sz="1800" b="1" kern="1200" dirty="0">
            <a:effectLst>
              <a:outerShdw blurRad="38100" dist="38100" dir="2700000" algn="tl">
                <a:srgbClr val="000000">
                  <a:alpha val="43137"/>
                </a:srgbClr>
              </a:outerShdw>
            </a:effectLst>
          </a:endParaRPr>
        </a:p>
      </dsp:txBody>
      <dsp:txXfrm>
        <a:off x="6145567" y="1858380"/>
        <a:ext cx="2266571" cy="1437373"/>
      </dsp:txXfrm>
    </dsp:sp>
    <dsp:sp modelId="{509626B4-E8C7-47A3-83CC-65C5A33F0048}">
      <dsp:nvSpPr>
        <dsp:cNvPr id="0" name=""/>
        <dsp:cNvSpPr/>
      </dsp:nvSpPr>
      <dsp:spPr>
        <a:xfrm>
          <a:off x="4960337" y="2620724"/>
          <a:ext cx="2123924" cy="2123924"/>
        </a:xfrm>
        <a:prstGeom prst="circularArrow">
          <a:avLst>
            <a:gd name="adj1" fmla="val 2977"/>
            <a:gd name="adj2" fmla="val 364811"/>
            <a:gd name="adj3" fmla="val 8659679"/>
            <a:gd name="adj4" fmla="val 1775511"/>
            <a:gd name="adj5" fmla="val 3473"/>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BB77F9EE-3F0D-40A0-9E27-ADA71F316684}">
      <dsp:nvSpPr>
        <dsp:cNvPr id="0" name=""/>
        <dsp:cNvSpPr/>
      </dsp:nvSpPr>
      <dsp:spPr>
        <a:xfrm>
          <a:off x="5839069" y="3340473"/>
          <a:ext cx="2094230" cy="832806"/>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2390" tIns="48260" rIns="72390" bIns="48260" numCol="1" spcCol="1270" anchor="ctr" anchorCtr="0">
          <a:noAutofit/>
        </a:bodyPr>
        <a:lstStyle/>
        <a:p>
          <a:pPr lvl="0" algn="just" defTabSz="1689100" rtl="1">
            <a:lnSpc>
              <a:spcPct val="90000"/>
            </a:lnSpc>
            <a:spcBef>
              <a:spcPct val="0"/>
            </a:spcBef>
            <a:spcAft>
              <a:spcPct val="35000"/>
            </a:spcAft>
          </a:pPr>
          <a:endParaRPr lang="en-US" sz="3800" b="1" kern="1200">
            <a:effectLst>
              <a:outerShdw blurRad="38100" dist="38100" dir="2700000" algn="tl">
                <a:srgbClr val="000000">
                  <a:alpha val="43137"/>
                </a:srgbClr>
              </a:outerShdw>
            </a:effectLst>
          </a:endParaRPr>
        </a:p>
      </dsp:txBody>
      <dsp:txXfrm>
        <a:off x="5863461" y="3364865"/>
        <a:ext cx="2045446" cy="784022"/>
      </dsp:txXfrm>
    </dsp:sp>
    <dsp:sp modelId="{67BBFA3F-9C60-44FD-BE42-048938C59234}">
      <dsp:nvSpPr>
        <dsp:cNvPr id="0" name=""/>
        <dsp:cNvSpPr/>
      </dsp:nvSpPr>
      <dsp:spPr>
        <a:xfrm>
          <a:off x="3181984" y="1813661"/>
          <a:ext cx="2356009" cy="1943214"/>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4290" tIns="34290" rIns="34290" bIns="34290" numCol="1" spcCol="1270" anchor="t" anchorCtr="0">
          <a:noAutofit/>
        </a:bodyPr>
        <a:lstStyle/>
        <a:p>
          <a:pPr marL="171450" lvl="1" indent="-171450" algn="just" defTabSz="800100" rtl="1">
            <a:lnSpc>
              <a:spcPct val="90000"/>
            </a:lnSpc>
            <a:spcBef>
              <a:spcPct val="0"/>
            </a:spcBef>
            <a:spcAft>
              <a:spcPct val="15000"/>
            </a:spcAft>
            <a:buChar char="••"/>
          </a:pPr>
          <a:r>
            <a:rPr lang="ar-JO" sz="1800" b="1" kern="1200" dirty="0" smtClean="0">
              <a:effectLst>
                <a:outerShdw blurRad="38100" dist="38100" dir="2700000" algn="tl">
                  <a:srgbClr val="000000">
                    <a:alpha val="43137"/>
                  </a:srgbClr>
                </a:outerShdw>
              </a:effectLst>
            </a:rPr>
            <a:t>لابد من اصدار تشريعات مختلفة تتعلق بالتنظيم القضائي</a:t>
          </a:r>
          <a:endParaRPr lang="en-US" sz="1800" b="1" kern="1200" dirty="0">
            <a:effectLst>
              <a:outerShdw blurRad="38100" dist="38100" dir="2700000" algn="tl">
                <a:srgbClr val="000000">
                  <a:alpha val="43137"/>
                </a:srgbClr>
              </a:outerShdw>
            </a:effectLst>
          </a:endParaRPr>
        </a:p>
      </dsp:txBody>
      <dsp:txXfrm>
        <a:off x="3226703" y="2274783"/>
        <a:ext cx="2266571" cy="1437373"/>
      </dsp:txXfrm>
    </dsp:sp>
    <dsp:sp modelId="{0EE0A5A2-CD1E-432B-BB77-6D836D2C3BF3}">
      <dsp:nvSpPr>
        <dsp:cNvPr id="0" name=""/>
        <dsp:cNvSpPr/>
      </dsp:nvSpPr>
      <dsp:spPr>
        <a:xfrm>
          <a:off x="1478649" y="673504"/>
          <a:ext cx="2726016" cy="2726016"/>
        </a:xfrm>
        <a:prstGeom prst="leftCircularArrow">
          <a:avLst>
            <a:gd name="adj1" fmla="val 2319"/>
            <a:gd name="adj2" fmla="val 279918"/>
            <a:gd name="adj3" fmla="val 12855429"/>
            <a:gd name="adj4" fmla="val 19824489"/>
            <a:gd name="adj5" fmla="val 2706"/>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F7E236C8-AF63-42F2-95B5-CA00E2EFAC4D}">
      <dsp:nvSpPr>
        <dsp:cNvPr id="0" name=""/>
        <dsp:cNvSpPr/>
      </dsp:nvSpPr>
      <dsp:spPr>
        <a:xfrm>
          <a:off x="2920206" y="1397258"/>
          <a:ext cx="2094230" cy="832806"/>
        </a:xfrm>
        <a:prstGeom prst="roundRect">
          <a:avLst>
            <a:gd name="adj" fmla="val 100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2390" tIns="48260" rIns="72390" bIns="48260" numCol="1" spcCol="1270" anchor="ctr" anchorCtr="0">
          <a:noAutofit/>
        </a:bodyPr>
        <a:lstStyle/>
        <a:p>
          <a:pPr lvl="0" algn="just" defTabSz="1689100" rtl="1">
            <a:lnSpc>
              <a:spcPct val="90000"/>
            </a:lnSpc>
            <a:spcBef>
              <a:spcPct val="0"/>
            </a:spcBef>
            <a:spcAft>
              <a:spcPct val="35000"/>
            </a:spcAft>
          </a:pPr>
          <a:endParaRPr lang="en-US" sz="3800" b="1" kern="1200" dirty="0">
            <a:effectLst>
              <a:outerShdw blurRad="38100" dist="38100" dir="2700000" algn="tl">
                <a:srgbClr val="000000">
                  <a:alpha val="43137"/>
                </a:srgbClr>
              </a:outerShdw>
            </a:effectLst>
          </a:endParaRPr>
        </a:p>
      </dsp:txBody>
      <dsp:txXfrm>
        <a:off x="2944598" y="1421650"/>
        <a:ext cx="2045446" cy="784022"/>
      </dsp:txXfrm>
    </dsp:sp>
    <dsp:sp modelId="{050D33A0-3ABB-4EFD-AAD3-80A07D628126}">
      <dsp:nvSpPr>
        <dsp:cNvPr id="0" name=""/>
        <dsp:cNvSpPr/>
      </dsp:nvSpPr>
      <dsp:spPr>
        <a:xfrm>
          <a:off x="263121" y="1813661"/>
          <a:ext cx="2356009" cy="1943214"/>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4290" tIns="34290" rIns="34290" bIns="34290" numCol="1" spcCol="1270" anchor="t" anchorCtr="0">
          <a:noAutofit/>
        </a:bodyPr>
        <a:lstStyle/>
        <a:p>
          <a:pPr marL="171450" lvl="1" indent="-171450" algn="just" defTabSz="800100" rtl="1">
            <a:lnSpc>
              <a:spcPct val="90000"/>
            </a:lnSpc>
            <a:spcBef>
              <a:spcPct val="0"/>
            </a:spcBef>
            <a:spcAft>
              <a:spcPct val="15000"/>
            </a:spcAft>
            <a:buChar char="••"/>
          </a:pPr>
          <a:r>
            <a:rPr lang="ar-JO" sz="1800" b="1" kern="1200" dirty="0" smtClean="0">
              <a:effectLst>
                <a:outerShdw blurRad="38100" dist="38100" dir="2700000" algn="tl">
                  <a:srgbClr val="000000">
                    <a:alpha val="43137"/>
                  </a:srgbClr>
                </a:outerShdw>
              </a:effectLst>
            </a:rPr>
            <a:t>الدولة تتولى إقامة العدل عن طريق الاستئثار بفض المنازعات بالإضافة الى فتح المجال للجوء الافراد الى نظام التحكيم</a:t>
          </a:r>
          <a:endParaRPr lang="en-US" sz="1800" b="1" kern="1200" dirty="0">
            <a:effectLst>
              <a:outerShdw blurRad="38100" dist="38100" dir="2700000" algn="tl">
                <a:srgbClr val="000000">
                  <a:alpha val="43137"/>
                </a:srgbClr>
              </a:outerShdw>
            </a:effectLst>
          </a:endParaRPr>
        </a:p>
      </dsp:txBody>
      <dsp:txXfrm>
        <a:off x="307840" y="1858380"/>
        <a:ext cx="2266571" cy="1437373"/>
      </dsp:txXfrm>
    </dsp:sp>
    <dsp:sp modelId="{A502F958-1E6E-4B66-AE67-218DB276BF19}">
      <dsp:nvSpPr>
        <dsp:cNvPr id="0" name=""/>
        <dsp:cNvSpPr/>
      </dsp:nvSpPr>
      <dsp:spPr>
        <a:xfrm>
          <a:off x="1342" y="3340473"/>
          <a:ext cx="2094230" cy="832806"/>
        </a:xfrm>
        <a:prstGeom prst="roundRect">
          <a:avLst>
            <a:gd name="adj" fmla="val 1000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2390" tIns="48260" rIns="72390" bIns="48260" numCol="1" spcCol="1270" anchor="ctr" anchorCtr="0">
          <a:noAutofit/>
        </a:bodyPr>
        <a:lstStyle/>
        <a:p>
          <a:pPr lvl="0" algn="just" defTabSz="1689100" rtl="1">
            <a:lnSpc>
              <a:spcPct val="90000"/>
            </a:lnSpc>
            <a:spcBef>
              <a:spcPct val="0"/>
            </a:spcBef>
            <a:spcAft>
              <a:spcPct val="35000"/>
            </a:spcAft>
          </a:pPr>
          <a:endParaRPr lang="en-US" sz="3800" b="1" kern="1200">
            <a:effectLst>
              <a:outerShdw blurRad="38100" dist="38100" dir="2700000" algn="tl">
                <a:srgbClr val="000000">
                  <a:alpha val="43137"/>
                </a:srgbClr>
              </a:outerShdw>
            </a:effectLst>
          </a:endParaRPr>
        </a:p>
      </dsp:txBody>
      <dsp:txXfrm>
        <a:off x="25734" y="3364865"/>
        <a:ext cx="2045446" cy="78402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C83BC3-CA53-4923-A88C-316E546BB1A0}">
      <dsp:nvSpPr>
        <dsp:cNvPr id="0" name=""/>
        <dsp:cNvSpPr/>
      </dsp:nvSpPr>
      <dsp:spPr>
        <a:xfrm>
          <a:off x="2755587" y="2321315"/>
          <a:ext cx="1966937" cy="983468"/>
        </a:xfrm>
        <a:prstGeom prst="roundRect">
          <a:avLst>
            <a:gd name="adj" fmla="val 10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ar-JO" sz="2300" b="1" kern="120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تكون الجلسات سرية اذا:</a:t>
          </a:r>
          <a:endParaRPr lang="en-US" sz="2300" kern="1200" dirty="0"/>
        </a:p>
      </dsp:txBody>
      <dsp:txXfrm>
        <a:off x="2784392" y="2350120"/>
        <a:ext cx="1909327" cy="925858"/>
      </dsp:txXfrm>
    </dsp:sp>
    <dsp:sp modelId="{80516AC7-419F-49FF-89DD-CB77B04CC231}">
      <dsp:nvSpPr>
        <dsp:cNvPr id="0" name=""/>
        <dsp:cNvSpPr/>
      </dsp:nvSpPr>
      <dsp:spPr>
        <a:xfrm rot="12942401">
          <a:off x="1877741" y="2514570"/>
          <a:ext cx="968916" cy="31464"/>
        </a:xfrm>
        <a:custGeom>
          <a:avLst/>
          <a:gdLst/>
          <a:ahLst/>
          <a:cxnLst/>
          <a:rect l="0" t="0" r="0" b="0"/>
          <a:pathLst>
            <a:path>
              <a:moveTo>
                <a:pt x="0" y="15732"/>
              </a:moveTo>
              <a:lnTo>
                <a:pt x="968916" y="15732"/>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2337977" y="2506079"/>
        <a:ext cx="48445" cy="48445"/>
      </dsp:txXfrm>
    </dsp:sp>
    <dsp:sp modelId="{7E640632-10C2-4614-A60F-666F247D5586}">
      <dsp:nvSpPr>
        <dsp:cNvPr id="0" name=""/>
        <dsp:cNvSpPr/>
      </dsp:nvSpPr>
      <dsp:spPr>
        <a:xfrm>
          <a:off x="1875" y="1755821"/>
          <a:ext cx="1966937" cy="983468"/>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rtl="1">
            <a:lnSpc>
              <a:spcPct val="90000"/>
            </a:lnSpc>
            <a:spcBef>
              <a:spcPct val="0"/>
            </a:spcBef>
            <a:spcAft>
              <a:spcPct val="35000"/>
            </a:spcAft>
          </a:pPr>
          <a:r>
            <a:rPr lang="ar-JO" sz="2300" b="1" kern="120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قررت المحكمة من تلقاء نفسها</a:t>
          </a:r>
          <a:endParaRPr lang="en-US" sz="2300" kern="1200" dirty="0"/>
        </a:p>
      </dsp:txBody>
      <dsp:txXfrm>
        <a:off x="30680" y="1784626"/>
        <a:ext cx="1909327" cy="925858"/>
      </dsp:txXfrm>
    </dsp:sp>
    <dsp:sp modelId="{4070068A-E31A-4E50-ADDF-DDC1E3C3D234}">
      <dsp:nvSpPr>
        <dsp:cNvPr id="0" name=""/>
        <dsp:cNvSpPr/>
      </dsp:nvSpPr>
      <dsp:spPr>
        <a:xfrm rot="8657599">
          <a:off x="1877741" y="3080064"/>
          <a:ext cx="968916" cy="31464"/>
        </a:xfrm>
        <a:custGeom>
          <a:avLst/>
          <a:gdLst/>
          <a:ahLst/>
          <a:cxnLst/>
          <a:rect l="0" t="0" r="0" b="0"/>
          <a:pathLst>
            <a:path>
              <a:moveTo>
                <a:pt x="0" y="15732"/>
              </a:moveTo>
              <a:lnTo>
                <a:pt x="968916" y="15732"/>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2337977" y="3071574"/>
        <a:ext cx="48445" cy="48445"/>
      </dsp:txXfrm>
    </dsp:sp>
    <dsp:sp modelId="{636BB97E-5D12-42F9-8FDF-40B416ADDEFE}">
      <dsp:nvSpPr>
        <dsp:cNvPr id="0" name=""/>
        <dsp:cNvSpPr/>
      </dsp:nvSpPr>
      <dsp:spPr>
        <a:xfrm>
          <a:off x="1875" y="2886810"/>
          <a:ext cx="1966937" cy="983468"/>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rtl="1">
            <a:lnSpc>
              <a:spcPct val="90000"/>
            </a:lnSpc>
            <a:spcBef>
              <a:spcPct val="0"/>
            </a:spcBef>
            <a:spcAft>
              <a:spcPct val="35000"/>
            </a:spcAft>
          </a:pPr>
          <a:r>
            <a:rPr lang="ar-JO" sz="2300" b="1" kern="120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بناء على طلب احد الخصوم </a:t>
          </a:r>
          <a:endParaRPr lang="en-US" sz="2300" kern="1200" dirty="0"/>
        </a:p>
      </dsp:txBody>
      <dsp:txXfrm>
        <a:off x="30680" y="2915615"/>
        <a:ext cx="1909327" cy="92585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D3F8AC-5956-46EE-A885-3B13F76358B1}">
      <dsp:nvSpPr>
        <dsp:cNvPr id="0" name=""/>
        <dsp:cNvSpPr/>
      </dsp:nvSpPr>
      <dsp:spPr>
        <a:xfrm>
          <a:off x="5316064" y="2356598"/>
          <a:ext cx="1897804" cy="2186631"/>
        </a:xfrm>
        <a:prstGeom prst="roundRect">
          <a:avLst>
            <a:gd name="adj" fmla="val 100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rtl="1">
            <a:lnSpc>
              <a:spcPct val="90000"/>
            </a:lnSpc>
            <a:spcBef>
              <a:spcPct val="0"/>
            </a:spcBef>
            <a:spcAft>
              <a:spcPct val="35000"/>
            </a:spcAft>
          </a:pPr>
          <a:r>
            <a:rPr lang="ar-JO" sz="2800" b="1" kern="1200" dirty="0" smtClean="0">
              <a:effectLst>
                <a:outerShdw blurRad="38100" dist="38100" dir="2700000" algn="tl">
                  <a:srgbClr val="000000">
                    <a:alpha val="43137"/>
                  </a:srgbClr>
                </a:outerShdw>
              </a:effectLst>
            </a:rPr>
            <a:t>التقاضي على درجتين </a:t>
          </a:r>
          <a:br>
            <a:rPr lang="ar-JO" sz="2800" b="1" kern="1200" dirty="0" smtClean="0">
              <a:effectLst>
                <a:outerShdw blurRad="38100" dist="38100" dir="2700000" algn="tl">
                  <a:srgbClr val="000000">
                    <a:alpha val="43137"/>
                  </a:srgbClr>
                </a:outerShdw>
              </a:effectLst>
            </a:rPr>
          </a:br>
          <a:endParaRPr lang="ar-JO" sz="2800" b="1" kern="1200" dirty="0">
            <a:effectLst>
              <a:outerShdw blurRad="38100" dist="38100" dir="2700000" algn="tl">
                <a:srgbClr val="000000">
                  <a:alpha val="43137"/>
                </a:srgbClr>
              </a:outerShdw>
            </a:effectLst>
          </a:endParaRPr>
        </a:p>
      </dsp:txBody>
      <dsp:txXfrm>
        <a:off x="5371649" y="2412183"/>
        <a:ext cx="1786634" cy="2075461"/>
      </dsp:txXfrm>
    </dsp:sp>
    <dsp:sp modelId="{C8061F84-5C68-4873-8895-24DF9E9FE8CF}">
      <dsp:nvSpPr>
        <dsp:cNvPr id="0" name=""/>
        <dsp:cNvSpPr/>
      </dsp:nvSpPr>
      <dsp:spPr>
        <a:xfrm rot="14531589">
          <a:off x="4122854" y="2717389"/>
          <a:ext cx="1627297" cy="25664"/>
        </a:xfrm>
        <a:custGeom>
          <a:avLst/>
          <a:gdLst/>
          <a:ahLst/>
          <a:cxnLst/>
          <a:rect l="0" t="0" r="0" b="0"/>
          <a:pathLst>
            <a:path>
              <a:moveTo>
                <a:pt x="0" y="12832"/>
              </a:moveTo>
              <a:lnTo>
                <a:pt x="1627297" y="12832"/>
              </a:lnTo>
            </a:path>
          </a:pathLst>
        </a:custGeom>
        <a:noFill/>
        <a:ln w="55000" cap="flat" cmpd="thickThin"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rtl="1">
            <a:lnSpc>
              <a:spcPct val="90000"/>
            </a:lnSpc>
            <a:spcBef>
              <a:spcPct val="0"/>
            </a:spcBef>
            <a:spcAft>
              <a:spcPct val="35000"/>
            </a:spcAft>
          </a:pPr>
          <a:endParaRPr lang="ar-JO" sz="600" kern="1200"/>
        </a:p>
      </dsp:txBody>
      <dsp:txXfrm rot="10800000">
        <a:off x="4895821" y="2689539"/>
        <a:ext cx="81364" cy="81364"/>
      </dsp:txXfrm>
    </dsp:sp>
    <dsp:sp modelId="{C3B4F30B-C274-4B09-B94F-FE5F3BE45FDE}">
      <dsp:nvSpPr>
        <dsp:cNvPr id="0" name=""/>
        <dsp:cNvSpPr/>
      </dsp:nvSpPr>
      <dsp:spPr>
        <a:xfrm>
          <a:off x="2659137" y="1130365"/>
          <a:ext cx="1897804" cy="1760327"/>
        </a:xfrm>
        <a:prstGeom prst="roundRect">
          <a:avLst>
            <a:gd name="adj" fmla="val 10000"/>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rtl="1">
            <a:lnSpc>
              <a:spcPct val="90000"/>
            </a:lnSpc>
            <a:spcBef>
              <a:spcPct val="0"/>
            </a:spcBef>
            <a:spcAft>
              <a:spcPct val="35000"/>
            </a:spcAft>
          </a:pPr>
          <a:r>
            <a:rPr lang="ar-JO" sz="2700" b="1" kern="1200" smtClean="0">
              <a:effectLst>
                <a:outerShdw blurRad="38100" dist="38100" dir="2700000" algn="tl">
                  <a:srgbClr val="000000">
                    <a:alpha val="43137"/>
                  </a:srgbClr>
                </a:outerShdw>
              </a:effectLst>
            </a:rPr>
            <a:t>محاكم الدرجة الاولى</a:t>
          </a:r>
          <a:endParaRPr lang="ar-JO" sz="2700" b="1" kern="1200" dirty="0">
            <a:effectLst>
              <a:outerShdw blurRad="38100" dist="38100" dir="2700000" algn="tl">
                <a:srgbClr val="000000">
                  <a:alpha val="43137"/>
                </a:srgbClr>
              </a:outerShdw>
            </a:effectLst>
          </a:endParaRPr>
        </a:p>
      </dsp:txBody>
      <dsp:txXfrm>
        <a:off x="2710695" y="1181923"/>
        <a:ext cx="1794688" cy="1657211"/>
      </dsp:txXfrm>
    </dsp:sp>
    <dsp:sp modelId="{059EAF8F-A747-4446-B9E1-972BE2D5B10F}">
      <dsp:nvSpPr>
        <dsp:cNvPr id="0" name=""/>
        <dsp:cNvSpPr/>
      </dsp:nvSpPr>
      <dsp:spPr>
        <a:xfrm rot="13431897">
          <a:off x="1753121" y="1632884"/>
          <a:ext cx="1052909" cy="25664"/>
        </a:xfrm>
        <a:custGeom>
          <a:avLst/>
          <a:gdLst/>
          <a:ahLst/>
          <a:cxnLst/>
          <a:rect l="0" t="0" r="0" b="0"/>
          <a:pathLst>
            <a:path>
              <a:moveTo>
                <a:pt x="0" y="12832"/>
              </a:moveTo>
              <a:lnTo>
                <a:pt x="1052909" y="12832"/>
              </a:lnTo>
            </a:path>
          </a:pathLst>
        </a:custGeom>
        <a:noFill/>
        <a:ln w="55000" cap="flat" cmpd="thickThin" algn="ctr">
          <a:solidFill>
            <a:schemeClr val="accent6">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rtl="1">
            <a:lnSpc>
              <a:spcPct val="90000"/>
            </a:lnSpc>
            <a:spcBef>
              <a:spcPct val="0"/>
            </a:spcBef>
            <a:spcAft>
              <a:spcPct val="35000"/>
            </a:spcAft>
          </a:pPr>
          <a:endParaRPr lang="ar-JO" sz="500" kern="1200"/>
        </a:p>
      </dsp:txBody>
      <dsp:txXfrm rot="10800000">
        <a:off x="2253253" y="1619393"/>
        <a:ext cx="52645" cy="52645"/>
      </dsp:txXfrm>
    </dsp:sp>
    <dsp:sp modelId="{B3F582D2-AD6C-4D63-A7EE-C1A147DEE4B5}">
      <dsp:nvSpPr>
        <dsp:cNvPr id="0" name=""/>
        <dsp:cNvSpPr/>
      </dsp:nvSpPr>
      <dsp:spPr>
        <a:xfrm>
          <a:off x="2210" y="507315"/>
          <a:ext cx="1897804" cy="1547175"/>
        </a:xfrm>
        <a:prstGeom prst="roundRect">
          <a:avLst>
            <a:gd name="adj" fmla="val 10000"/>
          </a:avLst>
        </a:prstGeom>
        <a:gradFill rotWithShape="0">
          <a:gsLst>
            <a:gs pos="0">
              <a:schemeClr val="accent6">
                <a:hueOff val="0"/>
                <a:satOff val="0"/>
                <a:lumOff val="0"/>
                <a:alphaOff val="0"/>
                <a:shade val="15000"/>
                <a:satMod val="180000"/>
              </a:schemeClr>
            </a:gs>
            <a:gs pos="50000">
              <a:schemeClr val="accent6">
                <a:hueOff val="0"/>
                <a:satOff val="0"/>
                <a:lumOff val="0"/>
                <a:alphaOff val="0"/>
                <a:shade val="45000"/>
                <a:satMod val="170000"/>
              </a:schemeClr>
            </a:gs>
            <a:gs pos="70000">
              <a:schemeClr val="accent6">
                <a:hueOff val="0"/>
                <a:satOff val="0"/>
                <a:lumOff val="0"/>
                <a:alphaOff val="0"/>
                <a:tint val="99000"/>
                <a:shade val="65000"/>
                <a:satMod val="155000"/>
              </a:schemeClr>
            </a:gs>
            <a:gs pos="100000">
              <a:schemeClr val="accent6">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rtl="1">
            <a:lnSpc>
              <a:spcPct val="90000"/>
            </a:lnSpc>
            <a:spcBef>
              <a:spcPct val="0"/>
            </a:spcBef>
            <a:spcAft>
              <a:spcPct val="35000"/>
            </a:spcAft>
          </a:pPr>
          <a:r>
            <a:rPr lang="ar-JO" sz="2700" b="1" kern="1200" smtClean="0">
              <a:effectLst>
                <a:outerShdw blurRad="38100" dist="38100" dir="2700000" algn="tl">
                  <a:srgbClr val="000000">
                    <a:alpha val="43137"/>
                  </a:srgbClr>
                </a:outerShdw>
              </a:effectLst>
            </a:rPr>
            <a:t>محاكم الصلح</a:t>
          </a:r>
          <a:endParaRPr lang="ar-JO" sz="2700" b="1" kern="1200" dirty="0">
            <a:effectLst>
              <a:outerShdw blurRad="38100" dist="38100" dir="2700000" algn="tl">
                <a:srgbClr val="000000">
                  <a:alpha val="43137"/>
                </a:srgbClr>
              </a:outerShdw>
            </a:effectLst>
          </a:endParaRPr>
        </a:p>
      </dsp:txBody>
      <dsp:txXfrm>
        <a:off x="47525" y="552630"/>
        <a:ext cx="1807174" cy="1456545"/>
      </dsp:txXfrm>
    </dsp:sp>
    <dsp:sp modelId="{631DAD35-F0FE-4E1D-B8C5-F641078BD3CD}">
      <dsp:nvSpPr>
        <dsp:cNvPr id="0" name=""/>
        <dsp:cNvSpPr/>
      </dsp:nvSpPr>
      <dsp:spPr>
        <a:xfrm rot="7916627">
          <a:off x="1711712" y="2420074"/>
          <a:ext cx="1135728" cy="25664"/>
        </a:xfrm>
        <a:custGeom>
          <a:avLst/>
          <a:gdLst/>
          <a:ahLst/>
          <a:cxnLst/>
          <a:rect l="0" t="0" r="0" b="0"/>
          <a:pathLst>
            <a:path>
              <a:moveTo>
                <a:pt x="0" y="12832"/>
              </a:moveTo>
              <a:lnTo>
                <a:pt x="1135728" y="12832"/>
              </a:lnTo>
            </a:path>
          </a:pathLst>
        </a:custGeom>
        <a:noFill/>
        <a:ln w="55000" cap="flat" cmpd="thickThin" algn="ctr">
          <a:solidFill>
            <a:schemeClr val="accent6">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rtl="1">
            <a:lnSpc>
              <a:spcPct val="90000"/>
            </a:lnSpc>
            <a:spcBef>
              <a:spcPct val="0"/>
            </a:spcBef>
            <a:spcAft>
              <a:spcPct val="35000"/>
            </a:spcAft>
          </a:pPr>
          <a:endParaRPr lang="ar-JO" sz="500" kern="1200"/>
        </a:p>
      </dsp:txBody>
      <dsp:txXfrm rot="10800000">
        <a:off x="2251183" y="2404513"/>
        <a:ext cx="56786" cy="56786"/>
      </dsp:txXfrm>
    </dsp:sp>
    <dsp:sp modelId="{D282615A-3086-42DE-88A1-892AFC71C286}">
      <dsp:nvSpPr>
        <dsp:cNvPr id="0" name=""/>
        <dsp:cNvSpPr/>
      </dsp:nvSpPr>
      <dsp:spPr>
        <a:xfrm>
          <a:off x="2210" y="2196827"/>
          <a:ext cx="1897804" cy="1316915"/>
        </a:xfrm>
        <a:prstGeom prst="roundRect">
          <a:avLst>
            <a:gd name="adj" fmla="val 10000"/>
          </a:avLst>
        </a:prstGeom>
        <a:gradFill rotWithShape="0">
          <a:gsLst>
            <a:gs pos="0">
              <a:schemeClr val="accent6">
                <a:hueOff val="0"/>
                <a:satOff val="0"/>
                <a:lumOff val="0"/>
                <a:alphaOff val="0"/>
                <a:shade val="15000"/>
                <a:satMod val="180000"/>
              </a:schemeClr>
            </a:gs>
            <a:gs pos="50000">
              <a:schemeClr val="accent6">
                <a:hueOff val="0"/>
                <a:satOff val="0"/>
                <a:lumOff val="0"/>
                <a:alphaOff val="0"/>
                <a:shade val="45000"/>
                <a:satMod val="170000"/>
              </a:schemeClr>
            </a:gs>
            <a:gs pos="70000">
              <a:schemeClr val="accent6">
                <a:hueOff val="0"/>
                <a:satOff val="0"/>
                <a:lumOff val="0"/>
                <a:alphaOff val="0"/>
                <a:tint val="99000"/>
                <a:shade val="65000"/>
                <a:satMod val="155000"/>
              </a:schemeClr>
            </a:gs>
            <a:gs pos="100000">
              <a:schemeClr val="accent6">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rtl="1">
            <a:lnSpc>
              <a:spcPct val="90000"/>
            </a:lnSpc>
            <a:spcBef>
              <a:spcPct val="0"/>
            </a:spcBef>
            <a:spcAft>
              <a:spcPct val="35000"/>
            </a:spcAft>
          </a:pPr>
          <a:r>
            <a:rPr lang="ar-JO" sz="2700" b="1" kern="1200" smtClean="0">
              <a:effectLst>
                <a:outerShdw blurRad="38100" dist="38100" dir="2700000" algn="tl">
                  <a:srgbClr val="000000">
                    <a:alpha val="43137"/>
                  </a:srgbClr>
                </a:outerShdw>
              </a:effectLst>
            </a:rPr>
            <a:t>محكمة البداية بصفتها البدائية</a:t>
          </a:r>
          <a:endParaRPr lang="ar-JO" sz="2700" b="1" kern="1200" dirty="0">
            <a:effectLst>
              <a:outerShdw blurRad="38100" dist="38100" dir="2700000" algn="tl">
                <a:srgbClr val="000000">
                  <a:alpha val="43137"/>
                </a:srgbClr>
              </a:outerShdw>
            </a:effectLst>
          </a:endParaRPr>
        </a:p>
      </dsp:txBody>
      <dsp:txXfrm>
        <a:off x="40781" y="2235398"/>
        <a:ext cx="1820662" cy="1239773"/>
      </dsp:txXfrm>
    </dsp:sp>
    <dsp:sp modelId="{6BB4E034-49BD-4C49-990A-5174ED28C33E}">
      <dsp:nvSpPr>
        <dsp:cNvPr id="0" name=""/>
        <dsp:cNvSpPr/>
      </dsp:nvSpPr>
      <dsp:spPr>
        <a:xfrm rot="7055944">
          <a:off x="4117215" y="4163144"/>
          <a:ext cx="1638576" cy="25664"/>
        </a:xfrm>
        <a:custGeom>
          <a:avLst/>
          <a:gdLst/>
          <a:ahLst/>
          <a:cxnLst/>
          <a:rect l="0" t="0" r="0" b="0"/>
          <a:pathLst>
            <a:path>
              <a:moveTo>
                <a:pt x="0" y="12832"/>
              </a:moveTo>
              <a:lnTo>
                <a:pt x="1638576" y="12832"/>
              </a:lnTo>
            </a:path>
          </a:pathLst>
        </a:custGeom>
        <a:noFill/>
        <a:ln w="55000" cap="flat" cmpd="thickThin"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rtl="1">
            <a:lnSpc>
              <a:spcPct val="90000"/>
            </a:lnSpc>
            <a:spcBef>
              <a:spcPct val="0"/>
            </a:spcBef>
            <a:spcAft>
              <a:spcPct val="35000"/>
            </a:spcAft>
          </a:pPr>
          <a:endParaRPr lang="ar-JO" sz="600" kern="1200"/>
        </a:p>
      </dsp:txBody>
      <dsp:txXfrm rot="10800000">
        <a:off x="4895539" y="4135012"/>
        <a:ext cx="81928" cy="81928"/>
      </dsp:txXfrm>
    </dsp:sp>
    <dsp:sp modelId="{62AFEF09-21FF-45D0-8402-071E2195D889}">
      <dsp:nvSpPr>
        <dsp:cNvPr id="0" name=""/>
        <dsp:cNvSpPr/>
      </dsp:nvSpPr>
      <dsp:spPr>
        <a:xfrm>
          <a:off x="2659137" y="4034614"/>
          <a:ext cx="1897804" cy="1734849"/>
        </a:xfrm>
        <a:prstGeom prst="roundRect">
          <a:avLst>
            <a:gd name="adj" fmla="val 10000"/>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rtl="1">
            <a:lnSpc>
              <a:spcPct val="90000"/>
            </a:lnSpc>
            <a:spcBef>
              <a:spcPct val="0"/>
            </a:spcBef>
            <a:spcAft>
              <a:spcPct val="35000"/>
            </a:spcAft>
          </a:pPr>
          <a:r>
            <a:rPr lang="ar-JO" sz="2700" b="1" kern="1200" smtClean="0">
              <a:effectLst>
                <a:outerShdw blurRad="38100" dist="38100" dir="2700000" algn="tl">
                  <a:srgbClr val="000000">
                    <a:alpha val="43137"/>
                  </a:srgbClr>
                </a:outerShdw>
              </a:effectLst>
            </a:rPr>
            <a:t>محاكم الدرجة الثانية</a:t>
          </a:r>
          <a:endParaRPr lang="ar-JO" sz="2700" b="1" kern="1200" dirty="0">
            <a:effectLst>
              <a:outerShdw blurRad="38100" dist="38100" dir="2700000" algn="tl">
                <a:srgbClr val="000000">
                  <a:alpha val="43137"/>
                </a:srgbClr>
              </a:outerShdw>
            </a:effectLst>
          </a:endParaRPr>
        </a:p>
      </dsp:txBody>
      <dsp:txXfrm>
        <a:off x="2709949" y="4085426"/>
        <a:ext cx="1796180" cy="1633225"/>
      </dsp:txXfrm>
    </dsp:sp>
    <dsp:sp modelId="{1C818854-6C44-47F6-BF99-BDBE209805E6}">
      <dsp:nvSpPr>
        <dsp:cNvPr id="0" name=""/>
        <dsp:cNvSpPr/>
      </dsp:nvSpPr>
      <dsp:spPr>
        <a:xfrm rot="12942401">
          <a:off x="1812145" y="4616397"/>
          <a:ext cx="934861" cy="25664"/>
        </a:xfrm>
        <a:custGeom>
          <a:avLst/>
          <a:gdLst/>
          <a:ahLst/>
          <a:cxnLst/>
          <a:rect l="0" t="0" r="0" b="0"/>
          <a:pathLst>
            <a:path>
              <a:moveTo>
                <a:pt x="0" y="12832"/>
              </a:moveTo>
              <a:lnTo>
                <a:pt x="934861" y="12832"/>
              </a:lnTo>
            </a:path>
          </a:pathLst>
        </a:custGeom>
        <a:noFill/>
        <a:ln w="55000" cap="flat" cmpd="thickThin" algn="ctr">
          <a:solidFill>
            <a:schemeClr val="accent6">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rtl="1">
            <a:lnSpc>
              <a:spcPct val="90000"/>
            </a:lnSpc>
            <a:spcBef>
              <a:spcPct val="0"/>
            </a:spcBef>
            <a:spcAft>
              <a:spcPct val="35000"/>
            </a:spcAft>
          </a:pPr>
          <a:endParaRPr lang="ar-JO" sz="500" kern="1200"/>
        </a:p>
      </dsp:txBody>
      <dsp:txXfrm rot="10800000">
        <a:off x="2256204" y="4605858"/>
        <a:ext cx="46743" cy="46743"/>
      </dsp:txXfrm>
    </dsp:sp>
    <dsp:sp modelId="{EBB64B6B-62BF-4906-AC5E-8DB72D7A7E2E}">
      <dsp:nvSpPr>
        <dsp:cNvPr id="0" name=""/>
        <dsp:cNvSpPr/>
      </dsp:nvSpPr>
      <dsp:spPr>
        <a:xfrm>
          <a:off x="2210" y="3656077"/>
          <a:ext cx="1897804" cy="1400684"/>
        </a:xfrm>
        <a:prstGeom prst="roundRect">
          <a:avLst>
            <a:gd name="adj" fmla="val 10000"/>
          </a:avLst>
        </a:prstGeom>
        <a:gradFill rotWithShape="0">
          <a:gsLst>
            <a:gs pos="0">
              <a:schemeClr val="accent6">
                <a:hueOff val="0"/>
                <a:satOff val="0"/>
                <a:lumOff val="0"/>
                <a:alphaOff val="0"/>
                <a:shade val="15000"/>
                <a:satMod val="180000"/>
              </a:schemeClr>
            </a:gs>
            <a:gs pos="50000">
              <a:schemeClr val="accent6">
                <a:hueOff val="0"/>
                <a:satOff val="0"/>
                <a:lumOff val="0"/>
                <a:alphaOff val="0"/>
                <a:shade val="45000"/>
                <a:satMod val="170000"/>
              </a:schemeClr>
            </a:gs>
            <a:gs pos="70000">
              <a:schemeClr val="accent6">
                <a:hueOff val="0"/>
                <a:satOff val="0"/>
                <a:lumOff val="0"/>
                <a:alphaOff val="0"/>
                <a:tint val="99000"/>
                <a:shade val="65000"/>
                <a:satMod val="155000"/>
              </a:schemeClr>
            </a:gs>
            <a:gs pos="100000">
              <a:schemeClr val="accent6">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rtl="1">
            <a:lnSpc>
              <a:spcPct val="90000"/>
            </a:lnSpc>
            <a:spcBef>
              <a:spcPct val="0"/>
            </a:spcBef>
            <a:spcAft>
              <a:spcPct val="35000"/>
            </a:spcAft>
          </a:pPr>
          <a:r>
            <a:rPr lang="ar-JO" sz="2700" b="1" kern="1200" smtClean="0">
              <a:effectLst>
                <a:outerShdw blurRad="38100" dist="38100" dir="2700000" algn="tl">
                  <a:srgbClr val="000000">
                    <a:alpha val="43137"/>
                  </a:srgbClr>
                </a:outerShdw>
              </a:effectLst>
            </a:rPr>
            <a:t>محاكم البداية بصفتها الاستئنافية</a:t>
          </a:r>
          <a:endParaRPr lang="ar-JO" sz="2700" b="1" kern="1200" dirty="0">
            <a:effectLst>
              <a:outerShdw blurRad="38100" dist="38100" dir="2700000" algn="tl">
                <a:srgbClr val="000000">
                  <a:alpha val="43137"/>
                </a:srgbClr>
              </a:outerShdw>
            </a:effectLst>
          </a:endParaRPr>
        </a:p>
      </dsp:txBody>
      <dsp:txXfrm>
        <a:off x="43235" y="3697102"/>
        <a:ext cx="1815754" cy="1318634"/>
      </dsp:txXfrm>
    </dsp:sp>
    <dsp:sp modelId="{EF1140E4-A265-405E-AC35-2DD3B132BB5F}">
      <dsp:nvSpPr>
        <dsp:cNvPr id="0" name=""/>
        <dsp:cNvSpPr/>
      </dsp:nvSpPr>
      <dsp:spPr>
        <a:xfrm rot="8072178">
          <a:off x="1738398" y="5274961"/>
          <a:ext cx="1082355" cy="25664"/>
        </a:xfrm>
        <a:custGeom>
          <a:avLst/>
          <a:gdLst/>
          <a:ahLst/>
          <a:cxnLst/>
          <a:rect l="0" t="0" r="0" b="0"/>
          <a:pathLst>
            <a:path>
              <a:moveTo>
                <a:pt x="0" y="12832"/>
              </a:moveTo>
              <a:lnTo>
                <a:pt x="1082355" y="12832"/>
              </a:lnTo>
            </a:path>
          </a:pathLst>
        </a:custGeom>
        <a:noFill/>
        <a:ln w="55000" cap="flat" cmpd="thickThin" algn="ctr">
          <a:solidFill>
            <a:schemeClr val="accent6">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rtl="1">
            <a:lnSpc>
              <a:spcPct val="90000"/>
            </a:lnSpc>
            <a:spcBef>
              <a:spcPct val="0"/>
            </a:spcBef>
            <a:spcAft>
              <a:spcPct val="35000"/>
            </a:spcAft>
          </a:pPr>
          <a:endParaRPr lang="ar-JO" sz="500" kern="1200"/>
        </a:p>
      </dsp:txBody>
      <dsp:txXfrm rot="10800000">
        <a:off x="2252517" y="5260735"/>
        <a:ext cx="54117" cy="54117"/>
      </dsp:txXfrm>
    </dsp:sp>
    <dsp:sp modelId="{F8661F81-BDC6-4E9D-81B3-5C8CA37CBD31}">
      <dsp:nvSpPr>
        <dsp:cNvPr id="0" name=""/>
        <dsp:cNvSpPr/>
      </dsp:nvSpPr>
      <dsp:spPr>
        <a:xfrm>
          <a:off x="2210" y="5199097"/>
          <a:ext cx="1897804" cy="948902"/>
        </a:xfrm>
        <a:prstGeom prst="roundRect">
          <a:avLst>
            <a:gd name="adj" fmla="val 10000"/>
          </a:avLst>
        </a:prstGeom>
        <a:gradFill rotWithShape="0">
          <a:gsLst>
            <a:gs pos="0">
              <a:schemeClr val="accent6">
                <a:hueOff val="0"/>
                <a:satOff val="0"/>
                <a:lumOff val="0"/>
                <a:alphaOff val="0"/>
                <a:shade val="15000"/>
                <a:satMod val="180000"/>
              </a:schemeClr>
            </a:gs>
            <a:gs pos="50000">
              <a:schemeClr val="accent6">
                <a:hueOff val="0"/>
                <a:satOff val="0"/>
                <a:lumOff val="0"/>
                <a:alphaOff val="0"/>
                <a:shade val="45000"/>
                <a:satMod val="170000"/>
              </a:schemeClr>
            </a:gs>
            <a:gs pos="70000">
              <a:schemeClr val="accent6">
                <a:hueOff val="0"/>
                <a:satOff val="0"/>
                <a:lumOff val="0"/>
                <a:alphaOff val="0"/>
                <a:tint val="99000"/>
                <a:shade val="65000"/>
                <a:satMod val="155000"/>
              </a:schemeClr>
            </a:gs>
            <a:gs pos="100000">
              <a:schemeClr val="accent6">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rtl="1">
            <a:lnSpc>
              <a:spcPct val="90000"/>
            </a:lnSpc>
            <a:spcBef>
              <a:spcPct val="0"/>
            </a:spcBef>
            <a:spcAft>
              <a:spcPct val="35000"/>
            </a:spcAft>
          </a:pPr>
          <a:r>
            <a:rPr lang="ar-JO" sz="2700" b="1" kern="1200" smtClean="0">
              <a:effectLst>
                <a:outerShdw blurRad="38100" dist="38100" dir="2700000" algn="tl">
                  <a:srgbClr val="000000">
                    <a:alpha val="43137"/>
                  </a:srgbClr>
                </a:outerShdw>
              </a:effectLst>
            </a:rPr>
            <a:t>محاكم الاستئناف</a:t>
          </a:r>
          <a:endParaRPr lang="ar-JO" sz="2700" b="1" kern="1200" dirty="0">
            <a:effectLst>
              <a:outerShdw blurRad="38100" dist="38100" dir="2700000" algn="tl">
                <a:srgbClr val="000000">
                  <a:alpha val="43137"/>
                </a:srgbClr>
              </a:outerShdw>
            </a:effectLst>
          </a:endParaRPr>
        </a:p>
      </dsp:txBody>
      <dsp:txXfrm>
        <a:off x="30002" y="5226889"/>
        <a:ext cx="1842220" cy="89331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2/13/2019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4</a:t>
            </a:fld>
            <a:endParaRPr lang="en-US" altLang="en-US" dirty="0"/>
          </a:p>
        </p:txBody>
      </p:sp>
    </p:spTree>
    <p:extLst>
      <p:ext uri="{BB962C8B-B14F-4D97-AF65-F5344CB8AC3E}">
        <p14:creationId xmlns:p14="http://schemas.microsoft.com/office/powerpoint/2010/main" val="13082768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25</a:t>
            </a:fld>
            <a:endParaRPr lang="en-US" altLang="en-US" dirty="0"/>
          </a:p>
        </p:txBody>
      </p:sp>
    </p:spTree>
    <p:extLst>
      <p:ext uri="{BB962C8B-B14F-4D97-AF65-F5344CB8AC3E}">
        <p14:creationId xmlns:p14="http://schemas.microsoft.com/office/powerpoint/2010/main" val="9257490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26</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7A543F45-0C36-46D4-BA88-F5C9E64313E4}" type="datetime1">
              <a:rPr lang="en-US" smtClean="0"/>
              <a:t>2/13/2019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1EB9231C-E867-47F5-BB87-31FC34165D9F}" type="datetime1">
              <a:rPr lang="en-US" smtClean="0"/>
              <a:t>2/13/2019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A22E96DE-6AB3-4DA4-8595-CE4866DADE90}" type="datetime1">
              <a:rPr lang="en-US" smtClean="0"/>
              <a:t>2/13/2019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9040BAC8-B21A-41E1-BF8D-5B25B1FEDF64}" type="datetime1">
              <a:rPr lang="en-US" smtClean="0"/>
              <a:t>2/13/2019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D28F2811-1752-472F-9D0C-129DDA468DC3}" type="datetime1">
              <a:rPr lang="en-US" smtClean="0"/>
              <a:t>2/13/2019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F64FB5F0-D49D-40EB-9025-687B4EC61B05}" type="datetime1">
              <a:rPr lang="en-US" smtClean="0"/>
              <a:t>2/13/2019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DB444208-BCE6-45EC-AFB4-D7262CA60777}" type="datetime1">
              <a:rPr lang="en-US" smtClean="0"/>
              <a:t>2/13/2019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FA62EC9F-7545-4C95-A5B9-693541542C4F}" type="datetime1">
              <a:rPr lang="en-US" smtClean="0"/>
              <a:t>2/13/2019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5D25F7EA-FF63-4EDB-9302-8D311BF86BD5}" type="datetime1">
              <a:rPr lang="en-US" smtClean="0"/>
              <a:t>2/13/2019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927D6AB5-580C-4371-A6DD-E616E7B69A4F}" type="datetime1">
              <a:rPr lang="en-US" smtClean="0"/>
              <a:t>2/13/2019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9CA958A0-B180-4E5A-AB1B-A4B96FA9B97A}" type="datetime1">
              <a:rPr lang="en-US" smtClean="0"/>
              <a:t>2/13/2019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4020D6A7-6908-497A-A922-F4B4790DF49E}" type="datetime1">
              <a:rPr lang="en-US" smtClean="0"/>
              <a:t>2/13/2019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rmAutofit/>
          </a:bodyPr>
          <a:lstStyle/>
          <a:p>
            <a:pPr algn="ctr" rtl="1"/>
            <a:r>
              <a:rPr lang="ar-JO" sz="3600" dirty="0" smtClean="0">
                <a:solidFill>
                  <a:srgbClr val="FFFF00"/>
                </a:solidFill>
                <a:latin typeface="Simplified Arabic" panose="02020603050405020304" pitchFamily="18" charset="-78"/>
                <a:cs typeface="Simplified Arabic" panose="02020603050405020304" pitchFamily="18" charset="-78"/>
              </a:rPr>
              <a:t>المبادئ الأساسية التي يرتكز عليها التنظيم القضائي</a:t>
            </a:r>
            <a:endParaRPr lang="en-US" sz="3600" dirty="0">
              <a:solidFill>
                <a:srgbClr val="FFFF00"/>
              </a:solidFill>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1986746762"/>
              </p:ext>
            </p:extLst>
          </p:nvPr>
        </p:nvGraphicFramePr>
        <p:xfrm>
          <a:off x="1828800" y="609600"/>
          <a:ext cx="6248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5CC9CE27-4982-444C-9312-3DD47D12EDF3}" type="slidenum">
              <a:rPr lang="en-US" altLang="en-US" sz="1100" b="1" smtClean="0">
                <a:solidFill>
                  <a:schemeClr val="bg1"/>
                </a:solidFill>
                <a:effectLst>
                  <a:outerShdw blurRad="38100" dist="38100" dir="2700000" algn="tl">
                    <a:srgbClr val="000000">
                      <a:alpha val="43137"/>
                    </a:srgbClr>
                  </a:outerShdw>
                </a:effectLst>
              </a:rPr>
              <a:pPr/>
              <a:t>10</a:t>
            </a:fld>
            <a:endParaRPr lang="en-US" altLang="en-US" sz="1100" b="1" dirty="0">
              <a:solidFill>
                <a:schemeClr val="bg1"/>
              </a:solidFill>
              <a:effectLst>
                <a:outerShdw blurRad="38100" dist="38100" dir="2700000" algn="tl">
                  <a:srgbClr val="000000">
                    <a:alpha val="43137"/>
                  </a:srgbClr>
                </a:outerShdw>
              </a:effectLst>
            </a:endParaRPr>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870222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graphicEl>
                                              <a:dgm id="{640DEB44-67E9-4D60-B028-48D289B49273}"/>
                                            </p:graphicEl>
                                          </p:spTgt>
                                        </p:tgtEl>
                                        <p:attrNameLst>
                                          <p:attrName>style.visibility</p:attrName>
                                        </p:attrNameLst>
                                      </p:cBhvr>
                                      <p:to>
                                        <p:strVal val="visible"/>
                                      </p:to>
                                    </p:set>
                                    <p:anim calcmode="lin" valueType="num">
                                      <p:cBhvr additive="base">
                                        <p:cTn id="7" dur="500" fill="hold"/>
                                        <p:tgtEl>
                                          <p:spTgt spid="7">
                                            <p:graphicEl>
                                              <a:dgm id="{640DEB44-67E9-4D60-B028-48D289B49273}"/>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graphicEl>
                                              <a:dgm id="{640DEB44-67E9-4D60-B028-48D289B49273}"/>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graphicEl>
                                              <a:dgm id="{49BF9170-1F95-4415-91F7-10F3CC40027A}"/>
                                            </p:graphicEl>
                                          </p:spTgt>
                                        </p:tgtEl>
                                        <p:attrNameLst>
                                          <p:attrName>style.visibility</p:attrName>
                                        </p:attrNameLst>
                                      </p:cBhvr>
                                      <p:to>
                                        <p:strVal val="visible"/>
                                      </p:to>
                                    </p:set>
                                    <p:anim calcmode="lin" valueType="num">
                                      <p:cBhvr additive="base">
                                        <p:cTn id="13" dur="500" fill="hold"/>
                                        <p:tgtEl>
                                          <p:spTgt spid="7">
                                            <p:graphicEl>
                                              <a:dgm id="{49BF9170-1F95-4415-91F7-10F3CC40027A}"/>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graphicEl>
                                              <a:dgm id="{49BF9170-1F95-4415-91F7-10F3CC40027A}"/>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graphicEl>
                                              <a:dgm id="{858E3306-4ACD-48C9-885A-F5433A159549}"/>
                                            </p:graphicEl>
                                          </p:spTgt>
                                        </p:tgtEl>
                                        <p:attrNameLst>
                                          <p:attrName>style.visibility</p:attrName>
                                        </p:attrNameLst>
                                      </p:cBhvr>
                                      <p:to>
                                        <p:strVal val="visible"/>
                                      </p:to>
                                    </p:set>
                                    <p:anim calcmode="lin" valueType="num">
                                      <p:cBhvr additive="base">
                                        <p:cTn id="19" dur="500" fill="hold"/>
                                        <p:tgtEl>
                                          <p:spTgt spid="7">
                                            <p:graphicEl>
                                              <a:dgm id="{858E3306-4ACD-48C9-885A-F5433A159549}"/>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graphicEl>
                                              <a:dgm id="{858E3306-4ACD-48C9-885A-F5433A159549}"/>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graphicEl>
                                              <a:dgm id="{3A0BD396-2A1C-4040-9E4A-566907B37B20}"/>
                                            </p:graphicEl>
                                          </p:spTgt>
                                        </p:tgtEl>
                                        <p:attrNameLst>
                                          <p:attrName>style.visibility</p:attrName>
                                        </p:attrNameLst>
                                      </p:cBhvr>
                                      <p:to>
                                        <p:strVal val="visible"/>
                                      </p:to>
                                    </p:set>
                                    <p:anim calcmode="lin" valueType="num">
                                      <p:cBhvr additive="base">
                                        <p:cTn id="25" dur="500" fill="hold"/>
                                        <p:tgtEl>
                                          <p:spTgt spid="7">
                                            <p:graphicEl>
                                              <a:dgm id="{3A0BD396-2A1C-4040-9E4A-566907B37B20}"/>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graphicEl>
                                              <a:dgm id="{3A0BD396-2A1C-4040-9E4A-566907B37B20}"/>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graphicEl>
                                              <a:dgm id="{A34ED525-80C4-4205-A603-A5CF7D3CE684}"/>
                                            </p:graphicEl>
                                          </p:spTgt>
                                        </p:tgtEl>
                                        <p:attrNameLst>
                                          <p:attrName>style.visibility</p:attrName>
                                        </p:attrNameLst>
                                      </p:cBhvr>
                                      <p:to>
                                        <p:strVal val="visible"/>
                                      </p:to>
                                    </p:set>
                                    <p:anim calcmode="lin" valueType="num">
                                      <p:cBhvr additive="base">
                                        <p:cTn id="31" dur="500" fill="hold"/>
                                        <p:tgtEl>
                                          <p:spTgt spid="7">
                                            <p:graphicEl>
                                              <a:dgm id="{A34ED525-80C4-4205-A603-A5CF7D3CE684}"/>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graphicEl>
                                              <a:dgm id="{A34ED525-80C4-4205-A603-A5CF7D3CE684}"/>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bld="one"/>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ar-JO" dirty="0"/>
          </a:p>
          <a:p>
            <a:endParaRPr lang="en-US" dirty="0"/>
          </a:p>
        </p:txBody>
      </p:sp>
      <p:sp>
        <p:nvSpPr>
          <p:cNvPr id="3" name="Title 2"/>
          <p:cNvSpPr>
            <a:spLocks noGrp="1"/>
          </p:cNvSpPr>
          <p:nvPr>
            <p:ph type="title"/>
          </p:nvPr>
        </p:nvSpPr>
        <p:spPr>
          <a:xfrm>
            <a:off x="457200" y="53181"/>
            <a:ext cx="8229600" cy="1143000"/>
          </a:xfrm>
        </p:spPr>
        <p:txBody>
          <a:bodyPr>
            <a:normAutofit/>
          </a:bodyPr>
          <a:lstStyle/>
          <a:p>
            <a:pPr algn="ctr"/>
            <a:r>
              <a:rPr lang="ar-JO" sz="4000" u="sng" dirty="0" smtClean="0">
                <a:solidFill>
                  <a:schemeClr val="bg1"/>
                </a:solidFill>
                <a:latin typeface="Simplified Arabic" panose="02020603050405020304" pitchFamily="18" charset="-78"/>
                <a:cs typeface="Simplified Arabic" panose="02020603050405020304" pitchFamily="18" charset="-78"/>
              </a:rPr>
              <a:t>الدولة هي مصدر القضاء</a:t>
            </a:r>
            <a:endParaRPr lang="en-US" sz="4000" u="sng" dirty="0">
              <a:solidFill>
                <a:schemeClr val="bg1"/>
              </a:solidFill>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z="1100" smtClean="0">
                <a:solidFill>
                  <a:schemeClr val="bg1"/>
                </a:solidFill>
              </a:rPr>
              <a:pPr/>
              <a:t>11</a:t>
            </a:fld>
            <a:endParaRPr lang="en-US" altLang="en-US" sz="900" dirty="0">
              <a:solidFill>
                <a:schemeClr val="bg1"/>
              </a:solidFill>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graphicFrame>
        <p:nvGraphicFramePr>
          <p:cNvPr id="6" name="Diagram 5"/>
          <p:cNvGraphicFramePr/>
          <p:nvPr>
            <p:extLst>
              <p:ext uri="{D42A27DB-BD31-4B8C-83A1-F6EECF244321}">
                <p14:modId xmlns:p14="http://schemas.microsoft.com/office/powerpoint/2010/main" val="4132919574"/>
              </p:ext>
            </p:extLst>
          </p:nvPr>
        </p:nvGraphicFramePr>
        <p:xfrm>
          <a:off x="457200" y="838200"/>
          <a:ext cx="8458200" cy="55705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8944903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graphicEl>
                                              <a:dgm id="{BB77F9EE-3F0D-40A0-9E27-ADA71F316684}"/>
                                            </p:graphicEl>
                                          </p:spTgt>
                                        </p:tgtEl>
                                        <p:attrNameLst>
                                          <p:attrName>style.visibility</p:attrName>
                                        </p:attrNameLst>
                                      </p:cBhvr>
                                      <p:to>
                                        <p:strVal val="visible"/>
                                      </p:to>
                                    </p:set>
                                    <p:anim calcmode="lin" valueType="num">
                                      <p:cBhvr additive="base">
                                        <p:cTn id="13" dur="500" fill="hold"/>
                                        <p:tgtEl>
                                          <p:spTgt spid="6">
                                            <p:graphicEl>
                                              <a:dgm id="{BB77F9EE-3F0D-40A0-9E27-ADA71F316684}"/>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graphicEl>
                                              <a:dgm id="{BB77F9EE-3F0D-40A0-9E27-ADA71F316684}"/>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graphicEl>
                                              <a:dgm id="{BA70AD2C-0ACF-4A59-BF63-AE52DEB158A6}"/>
                                            </p:graphicEl>
                                          </p:spTgt>
                                        </p:tgtEl>
                                        <p:attrNameLst>
                                          <p:attrName>style.visibility</p:attrName>
                                        </p:attrNameLst>
                                      </p:cBhvr>
                                      <p:to>
                                        <p:strVal val="visible"/>
                                      </p:to>
                                    </p:set>
                                    <p:anim calcmode="lin" valueType="num">
                                      <p:cBhvr additive="base">
                                        <p:cTn id="19" dur="500" fill="hold"/>
                                        <p:tgtEl>
                                          <p:spTgt spid="6">
                                            <p:graphicEl>
                                              <a:dgm id="{BA70AD2C-0ACF-4A59-BF63-AE52DEB158A6}"/>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graphicEl>
                                              <a:dgm id="{BA70AD2C-0ACF-4A59-BF63-AE52DEB158A6}"/>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graphicEl>
                                              <a:dgm id="{509626B4-E8C7-47A3-83CC-65C5A33F0048}"/>
                                            </p:graphicEl>
                                          </p:spTgt>
                                        </p:tgtEl>
                                        <p:attrNameLst>
                                          <p:attrName>style.visibility</p:attrName>
                                        </p:attrNameLst>
                                      </p:cBhvr>
                                      <p:to>
                                        <p:strVal val="visible"/>
                                      </p:to>
                                    </p:set>
                                    <p:anim calcmode="lin" valueType="num">
                                      <p:cBhvr additive="base">
                                        <p:cTn id="25" dur="500" fill="hold"/>
                                        <p:tgtEl>
                                          <p:spTgt spid="6">
                                            <p:graphicEl>
                                              <a:dgm id="{509626B4-E8C7-47A3-83CC-65C5A33F0048}"/>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graphicEl>
                                              <a:dgm id="{509626B4-E8C7-47A3-83CC-65C5A33F0048}"/>
                                            </p:graphic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6">
                                            <p:graphicEl>
                                              <a:dgm id="{F7E236C8-AF63-42F2-95B5-CA00E2EFAC4D}"/>
                                            </p:graphicEl>
                                          </p:spTgt>
                                        </p:tgtEl>
                                        <p:attrNameLst>
                                          <p:attrName>style.visibility</p:attrName>
                                        </p:attrNameLst>
                                      </p:cBhvr>
                                      <p:to>
                                        <p:strVal val="visible"/>
                                      </p:to>
                                    </p:set>
                                    <p:anim calcmode="lin" valueType="num">
                                      <p:cBhvr additive="base">
                                        <p:cTn id="29" dur="500" fill="hold"/>
                                        <p:tgtEl>
                                          <p:spTgt spid="6">
                                            <p:graphicEl>
                                              <a:dgm id="{F7E236C8-AF63-42F2-95B5-CA00E2EFAC4D}"/>
                                            </p:graphicEl>
                                          </p:spTgt>
                                        </p:tgtEl>
                                        <p:attrNameLst>
                                          <p:attrName>ppt_x</p:attrName>
                                        </p:attrNameLst>
                                      </p:cBhvr>
                                      <p:tavLst>
                                        <p:tav tm="0">
                                          <p:val>
                                            <p:strVal val="#ppt_x"/>
                                          </p:val>
                                        </p:tav>
                                        <p:tav tm="100000">
                                          <p:val>
                                            <p:strVal val="#ppt_x"/>
                                          </p:val>
                                        </p:tav>
                                      </p:tavLst>
                                    </p:anim>
                                    <p:anim calcmode="lin" valueType="num">
                                      <p:cBhvr additive="base">
                                        <p:cTn id="30" dur="500" fill="hold"/>
                                        <p:tgtEl>
                                          <p:spTgt spid="6">
                                            <p:graphicEl>
                                              <a:dgm id="{F7E236C8-AF63-42F2-95B5-CA00E2EFAC4D}"/>
                                            </p:graphic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6">
                                            <p:graphicEl>
                                              <a:dgm id="{67BBFA3F-9C60-44FD-BE42-048938C59234}"/>
                                            </p:graphicEl>
                                          </p:spTgt>
                                        </p:tgtEl>
                                        <p:attrNameLst>
                                          <p:attrName>style.visibility</p:attrName>
                                        </p:attrNameLst>
                                      </p:cBhvr>
                                      <p:to>
                                        <p:strVal val="visible"/>
                                      </p:to>
                                    </p:set>
                                    <p:anim calcmode="lin" valueType="num">
                                      <p:cBhvr additive="base">
                                        <p:cTn id="35" dur="500" fill="hold"/>
                                        <p:tgtEl>
                                          <p:spTgt spid="6">
                                            <p:graphicEl>
                                              <a:dgm id="{67BBFA3F-9C60-44FD-BE42-048938C59234}"/>
                                            </p:graphic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graphicEl>
                                              <a:dgm id="{67BBFA3F-9C60-44FD-BE42-048938C59234}"/>
                                            </p:graphic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6">
                                            <p:graphicEl>
                                              <a:dgm id="{0EE0A5A2-CD1E-432B-BB77-6D836D2C3BF3}"/>
                                            </p:graphicEl>
                                          </p:spTgt>
                                        </p:tgtEl>
                                        <p:attrNameLst>
                                          <p:attrName>style.visibility</p:attrName>
                                        </p:attrNameLst>
                                      </p:cBhvr>
                                      <p:to>
                                        <p:strVal val="visible"/>
                                      </p:to>
                                    </p:set>
                                    <p:anim calcmode="lin" valueType="num">
                                      <p:cBhvr additive="base">
                                        <p:cTn id="41" dur="500" fill="hold"/>
                                        <p:tgtEl>
                                          <p:spTgt spid="6">
                                            <p:graphicEl>
                                              <a:dgm id="{0EE0A5A2-CD1E-432B-BB77-6D836D2C3BF3}"/>
                                            </p:graphicEl>
                                          </p:spTgt>
                                        </p:tgtEl>
                                        <p:attrNameLst>
                                          <p:attrName>ppt_x</p:attrName>
                                        </p:attrNameLst>
                                      </p:cBhvr>
                                      <p:tavLst>
                                        <p:tav tm="0">
                                          <p:val>
                                            <p:strVal val="#ppt_x"/>
                                          </p:val>
                                        </p:tav>
                                        <p:tav tm="100000">
                                          <p:val>
                                            <p:strVal val="#ppt_x"/>
                                          </p:val>
                                        </p:tav>
                                      </p:tavLst>
                                    </p:anim>
                                    <p:anim calcmode="lin" valueType="num">
                                      <p:cBhvr additive="base">
                                        <p:cTn id="42" dur="500" fill="hold"/>
                                        <p:tgtEl>
                                          <p:spTgt spid="6">
                                            <p:graphicEl>
                                              <a:dgm id="{0EE0A5A2-CD1E-432B-BB77-6D836D2C3BF3}"/>
                                            </p:graphic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6">
                                            <p:graphicEl>
                                              <a:dgm id="{A502F958-1E6E-4B66-AE67-218DB276BF19}"/>
                                            </p:graphicEl>
                                          </p:spTgt>
                                        </p:tgtEl>
                                        <p:attrNameLst>
                                          <p:attrName>style.visibility</p:attrName>
                                        </p:attrNameLst>
                                      </p:cBhvr>
                                      <p:to>
                                        <p:strVal val="visible"/>
                                      </p:to>
                                    </p:set>
                                    <p:anim calcmode="lin" valueType="num">
                                      <p:cBhvr additive="base">
                                        <p:cTn id="45" dur="500" fill="hold"/>
                                        <p:tgtEl>
                                          <p:spTgt spid="6">
                                            <p:graphicEl>
                                              <a:dgm id="{A502F958-1E6E-4B66-AE67-218DB276BF19}"/>
                                            </p:graphicEl>
                                          </p:spTgt>
                                        </p:tgtEl>
                                        <p:attrNameLst>
                                          <p:attrName>ppt_x</p:attrName>
                                        </p:attrNameLst>
                                      </p:cBhvr>
                                      <p:tavLst>
                                        <p:tav tm="0">
                                          <p:val>
                                            <p:strVal val="#ppt_x"/>
                                          </p:val>
                                        </p:tav>
                                        <p:tav tm="100000">
                                          <p:val>
                                            <p:strVal val="#ppt_x"/>
                                          </p:val>
                                        </p:tav>
                                      </p:tavLst>
                                    </p:anim>
                                    <p:anim calcmode="lin" valueType="num">
                                      <p:cBhvr additive="base">
                                        <p:cTn id="46" dur="500" fill="hold"/>
                                        <p:tgtEl>
                                          <p:spTgt spid="6">
                                            <p:graphicEl>
                                              <a:dgm id="{A502F958-1E6E-4B66-AE67-218DB276BF19}"/>
                                            </p:graphic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6">
                                            <p:graphicEl>
                                              <a:dgm id="{050D33A0-3ABB-4EFD-AAD3-80A07D628126}"/>
                                            </p:graphicEl>
                                          </p:spTgt>
                                        </p:tgtEl>
                                        <p:attrNameLst>
                                          <p:attrName>style.visibility</p:attrName>
                                        </p:attrNameLst>
                                      </p:cBhvr>
                                      <p:to>
                                        <p:strVal val="visible"/>
                                      </p:to>
                                    </p:set>
                                    <p:anim calcmode="lin" valueType="num">
                                      <p:cBhvr additive="base">
                                        <p:cTn id="51" dur="500" fill="hold"/>
                                        <p:tgtEl>
                                          <p:spTgt spid="6">
                                            <p:graphicEl>
                                              <a:dgm id="{050D33A0-3ABB-4EFD-AAD3-80A07D628126}"/>
                                            </p:graphicEl>
                                          </p:spTgt>
                                        </p:tgtEl>
                                        <p:attrNameLst>
                                          <p:attrName>ppt_x</p:attrName>
                                        </p:attrNameLst>
                                      </p:cBhvr>
                                      <p:tavLst>
                                        <p:tav tm="0">
                                          <p:val>
                                            <p:strVal val="#ppt_x"/>
                                          </p:val>
                                        </p:tav>
                                        <p:tav tm="100000">
                                          <p:val>
                                            <p:strVal val="#ppt_x"/>
                                          </p:val>
                                        </p:tav>
                                      </p:tavLst>
                                    </p:anim>
                                    <p:anim calcmode="lin" valueType="num">
                                      <p:cBhvr additive="base">
                                        <p:cTn id="52" dur="500" fill="hold"/>
                                        <p:tgtEl>
                                          <p:spTgt spid="6">
                                            <p:graphicEl>
                                              <a:dgm id="{050D33A0-3ABB-4EFD-AAD3-80A07D628126}"/>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Graphic spid="6" grpId="0">
        <p:bldSub>
          <a:bldDgm bld="one"/>
        </p:bldSub>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4213" y="476250"/>
            <a:ext cx="7924800" cy="4114800"/>
          </a:xfrm>
          <a:prstGeom prst="rect">
            <a:avLst/>
          </a:prstGeom>
        </p:spPr>
        <p:txBody>
          <a:bodyPr>
            <a:noAutofit/>
          </a:bodyPr>
          <a:lstStyle/>
          <a:p>
            <a:pPr algn="justLow" rtl="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يعد القضاء عموماً وظيفة من وظائف الدولة الى جانب السلطة التشريعية بما تقوم به من وظيفة التشريع و السلطة التنفيذية بما تقوم به من وظيفة الادارة وتنفيذ القوانين والاحكام الصادرة عن القضاء.</a:t>
            </a:r>
          </a:p>
          <a:p>
            <a:pPr algn="r" rtl="1">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z="1100" b="1" smtClean="0">
                <a:solidFill>
                  <a:schemeClr val="bg1"/>
                </a:solidFill>
                <a:effectLst>
                  <a:outerShdw blurRad="38100" dist="38100" dir="2700000" algn="tl">
                    <a:srgbClr val="000000">
                      <a:alpha val="43137"/>
                    </a:srgbClr>
                  </a:outerShdw>
                </a:effectLst>
              </a:rPr>
              <a:pPr/>
              <a:t>12</a:t>
            </a:fld>
            <a:endParaRPr lang="en-US" altLang="en-US" sz="11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6233171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344488"/>
            <a:ext cx="7924800" cy="6626225"/>
          </a:xfrm>
          <a:prstGeom prst="rect">
            <a:avLst/>
          </a:prstGeom>
        </p:spPr>
        <p:txBody>
          <a:bodyPr/>
          <a:lstStyle/>
          <a:p>
            <a:pPr algn="just" rtl="1" eaLnBrk="1" hangingPunct="1">
              <a:lnSpc>
                <a:spcPct val="150000"/>
              </a:lnSpc>
              <a:defRPr/>
            </a:pPr>
            <a:r>
              <a:rPr lang="ar-JO" sz="3600" b="1" dirty="0">
                <a:solidFill>
                  <a:srgbClr val="FFFF00"/>
                </a:solidFill>
                <a:effectLst/>
                <a:latin typeface="Simplified Arabic" panose="02020603050405020304" pitchFamily="18" charset="-78"/>
                <a:cs typeface="Simplified Arabic" panose="02020603050405020304" pitchFamily="18" charset="-78"/>
              </a:rPr>
              <a:t>المادة </a:t>
            </a:r>
            <a:r>
              <a:rPr lang="ar-JO" sz="3600" b="1" dirty="0" smtClean="0">
                <a:solidFill>
                  <a:srgbClr val="FFFF00"/>
                </a:solidFill>
                <a:effectLst/>
                <a:latin typeface="Simplified Arabic" panose="02020603050405020304" pitchFamily="18" charset="-78"/>
                <a:cs typeface="Simplified Arabic" panose="02020603050405020304" pitchFamily="18" charset="-78"/>
              </a:rPr>
              <a:t>101 من الدستور الاردني:</a:t>
            </a:r>
            <a:endParaRPr lang="ar-JO" sz="3600" b="1" dirty="0">
              <a:solidFill>
                <a:srgbClr val="FFFF00"/>
              </a:solidFill>
              <a:effectLst/>
              <a:latin typeface="Simplified Arabic" panose="02020603050405020304" pitchFamily="18" charset="-78"/>
              <a:cs typeface="Simplified Arabic" panose="02020603050405020304" pitchFamily="18" charset="-78"/>
            </a:endParaRPr>
          </a:p>
          <a:p>
            <a:pPr marL="284163" indent="-284163" algn="just" rtl="1" eaLnBrk="1" hangingPunct="1">
              <a:lnSpc>
                <a:spcPct val="150000"/>
              </a:lnSpc>
              <a:buFont typeface="Arial" panose="020B0604020202020204" pitchFamily="34" charset="0"/>
              <a:buNone/>
              <a:defRPr/>
            </a:pPr>
            <a:r>
              <a:rPr lang="ar-JO" sz="3200" b="1" dirty="0" smtClean="0">
                <a:solidFill>
                  <a:srgbClr val="FFFF00"/>
                </a:solidFill>
                <a:effectLst/>
                <a:latin typeface="Simplified Arabic" panose="02020603050405020304" pitchFamily="18" charset="-78"/>
                <a:cs typeface="Simplified Arabic" panose="02020603050405020304" pitchFamily="18" charset="-78"/>
              </a:rPr>
              <a:t>	«1- </a:t>
            </a:r>
            <a:r>
              <a:rPr lang="ar-JO" sz="3200" b="1" dirty="0">
                <a:solidFill>
                  <a:srgbClr val="FFFF00"/>
                </a:solidFill>
                <a:effectLst/>
                <a:latin typeface="Simplified Arabic" panose="02020603050405020304" pitchFamily="18" charset="-78"/>
                <a:cs typeface="Simplified Arabic" panose="02020603050405020304" pitchFamily="18" charset="-78"/>
              </a:rPr>
              <a:t>المحاكم مفتوحة للجميع ومصونة من التدخل في </a:t>
            </a:r>
            <a:r>
              <a:rPr lang="ar-JO" sz="3200" b="1" dirty="0" smtClean="0">
                <a:solidFill>
                  <a:srgbClr val="FFFF00"/>
                </a:solidFill>
                <a:effectLst/>
                <a:latin typeface="Simplified Arabic" panose="02020603050405020304" pitchFamily="18" charset="-78"/>
                <a:cs typeface="Simplified Arabic" panose="02020603050405020304" pitchFamily="18" charset="-78"/>
              </a:rPr>
              <a:t>	شؤونها </a:t>
            </a:r>
            <a:r>
              <a:rPr lang="ar-JO" sz="3200" b="1" dirty="0">
                <a:solidFill>
                  <a:srgbClr val="FFFF00"/>
                </a:solidFill>
                <a:effectLst/>
                <a:latin typeface="Simplified Arabic" panose="02020603050405020304" pitchFamily="18" charset="-78"/>
                <a:cs typeface="Simplified Arabic" panose="02020603050405020304" pitchFamily="18" charset="-78"/>
              </a:rPr>
              <a:t>.</a:t>
            </a:r>
          </a:p>
          <a:p>
            <a:pPr marL="284163" indent="-284163" algn="just" rtl="1" eaLnBrk="1" hangingPunct="1">
              <a:lnSpc>
                <a:spcPct val="150000"/>
              </a:lnSpc>
              <a:buFont typeface="Arial" panose="020B0604020202020204" pitchFamily="34" charset="0"/>
              <a:buNone/>
              <a:defRPr/>
            </a:pPr>
            <a:r>
              <a:rPr lang="ar-JO" sz="3200" b="1" dirty="0" smtClean="0">
                <a:solidFill>
                  <a:srgbClr val="FFFF00"/>
                </a:solidFill>
                <a:effectLst/>
                <a:latin typeface="Simplified Arabic" panose="02020603050405020304" pitchFamily="18" charset="-78"/>
                <a:cs typeface="Simplified Arabic" panose="02020603050405020304" pitchFamily="18" charset="-78"/>
              </a:rPr>
              <a:t>	2- </a:t>
            </a:r>
            <a:r>
              <a:rPr lang="ar-JO" sz="3200" b="1" dirty="0">
                <a:solidFill>
                  <a:srgbClr val="FFFF00"/>
                </a:solidFill>
                <a:effectLst/>
                <a:latin typeface="Simplified Arabic" panose="02020603050405020304" pitchFamily="18" charset="-78"/>
                <a:cs typeface="Simplified Arabic" panose="02020603050405020304" pitchFamily="18" charset="-78"/>
              </a:rPr>
              <a:t>لا يجوز محاكمة اي شخص مدني في قضية جزائية لا </a:t>
            </a:r>
            <a:r>
              <a:rPr lang="ar-JO" sz="3200" b="1" dirty="0" smtClean="0">
                <a:solidFill>
                  <a:srgbClr val="FFFF00"/>
                </a:solidFill>
                <a:effectLst/>
                <a:latin typeface="Simplified Arabic" panose="02020603050405020304" pitchFamily="18" charset="-78"/>
                <a:cs typeface="Simplified Arabic" panose="02020603050405020304" pitchFamily="18" charset="-78"/>
              </a:rPr>
              <a:t>يكون </a:t>
            </a:r>
            <a:r>
              <a:rPr lang="ar-JO" sz="3200" b="1" dirty="0">
                <a:solidFill>
                  <a:srgbClr val="FFFF00"/>
                </a:solidFill>
                <a:effectLst/>
                <a:latin typeface="Simplified Arabic" panose="02020603050405020304" pitchFamily="18" charset="-78"/>
                <a:cs typeface="Simplified Arabic" panose="02020603050405020304" pitchFamily="18" charset="-78"/>
              </a:rPr>
              <a:t>جميع </a:t>
            </a:r>
            <a:r>
              <a:rPr lang="ar-JO" sz="3200" b="1" dirty="0" smtClean="0">
                <a:solidFill>
                  <a:srgbClr val="FFFF00"/>
                </a:solidFill>
                <a:effectLst/>
                <a:latin typeface="Simplified Arabic" panose="02020603050405020304" pitchFamily="18" charset="-78"/>
                <a:cs typeface="Simplified Arabic" panose="02020603050405020304" pitchFamily="18" charset="-78"/>
              </a:rPr>
              <a:t>قضاتها مدنيين</a:t>
            </a:r>
            <a:r>
              <a:rPr lang="ar-JO" sz="3200" b="1" dirty="0" smtClean="0">
                <a:solidFill>
                  <a:srgbClr val="FFFF00"/>
                </a:solidFill>
                <a:latin typeface="Simplified Arabic" panose="02020603050405020304" pitchFamily="18" charset="-78"/>
                <a:cs typeface="Simplified Arabic" panose="02020603050405020304" pitchFamily="18" charset="-78"/>
              </a:rPr>
              <a:t>، </a:t>
            </a:r>
            <a:r>
              <a:rPr lang="ar-JO" sz="3200" b="1" dirty="0" smtClean="0">
                <a:solidFill>
                  <a:srgbClr val="FFFF00"/>
                </a:solidFill>
                <a:effectLst/>
                <a:latin typeface="Simplified Arabic" panose="02020603050405020304" pitchFamily="18" charset="-78"/>
                <a:cs typeface="Simplified Arabic" panose="02020603050405020304" pitchFamily="18" charset="-78"/>
              </a:rPr>
              <a:t>ويستثنى </a:t>
            </a:r>
            <a:r>
              <a:rPr lang="ar-JO" sz="3200" b="1" dirty="0">
                <a:solidFill>
                  <a:srgbClr val="FFFF00"/>
                </a:solidFill>
                <a:effectLst/>
                <a:latin typeface="Simplified Arabic" panose="02020603050405020304" pitchFamily="18" charset="-78"/>
                <a:cs typeface="Simplified Arabic" panose="02020603050405020304" pitchFamily="18" charset="-78"/>
              </a:rPr>
              <a:t>من ذلك جرائم </a:t>
            </a:r>
            <a:r>
              <a:rPr lang="ar-JO" sz="3200" b="1" dirty="0" smtClean="0">
                <a:solidFill>
                  <a:srgbClr val="FFFF00"/>
                </a:solidFill>
                <a:effectLst/>
                <a:latin typeface="Simplified Arabic" panose="02020603050405020304" pitchFamily="18" charset="-78"/>
                <a:cs typeface="Simplified Arabic" panose="02020603050405020304" pitchFamily="18" charset="-78"/>
              </a:rPr>
              <a:t>	الخيانة </a:t>
            </a:r>
            <a:r>
              <a:rPr lang="ar-JO" sz="3200" b="1" dirty="0">
                <a:solidFill>
                  <a:srgbClr val="FFFF00"/>
                </a:solidFill>
                <a:effectLst/>
                <a:latin typeface="Simplified Arabic" panose="02020603050405020304" pitchFamily="18" charset="-78"/>
                <a:cs typeface="Simplified Arabic" panose="02020603050405020304" pitchFamily="18" charset="-78"/>
              </a:rPr>
              <a:t>والتجسس والارهاب وجرائم </a:t>
            </a:r>
            <a:r>
              <a:rPr lang="ar-JO" sz="3200" b="1" dirty="0" smtClean="0">
                <a:solidFill>
                  <a:srgbClr val="FFFF00"/>
                </a:solidFill>
                <a:effectLst/>
                <a:latin typeface="Simplified Arabic" panose="02020603050405020304" pitchFamily="18" charset="-78"/>
                <a:cs typeface="Simplified Arabic" panose="02020603050405020304" pitchFamily="18" charset="-78"/>
              </a:rPr>
              <a:t>المخدرات	وتزييف العملة .</a:t>
            </a: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b="1" smtClean="0">
                <a:solidFill>
                  <a:schemeClr val="bg1"/>
                </a:solidFill>
                <a:effectLst>
                  <a:outerShdw blurRad="38100" dist="38100" dir="2700000" algn="tl">
                    <a:srgbClr val="000000">
                      <a:alpha val="43137"/>
                    </a:srgbClr>
                  </a:outerShdw>
                </a:effectLst>
              </a:rPr>
              <a:pPr/>
              <a:t>13</a:t>
            </a:fld>
            <a:endParaRPr lang="en-US" altLang="en-US"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393055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737353" y="381000"/>
            <a:ext cx="7924800" cy="4114800"/>
          </a:xfrm>
          <a:prstGeom prst="rect">
            <a:avLst/>
          </a:prstGeom>
        </p:spPr>
        <p:txBody>
          <a:bodyPr/>
          <a:lstStyle/>
          <a:p>
            <a:pPr marL="0" indent="0" algn="justLow" rtl="1" eaLnBrk="1" hangingPunct="1">
              <a:lnSpc>
                <a:spcPct val="150000"/>
              </a:lnSpc>
              <a:buFont typeface="Arial" panose="020B0604020202020204" pitchFamily="34" charset="0"/>
              <a:buNone/>
              <a:defRPr/>
            </a:pPr>
            <a:r>
              <a:rPr lang="ar-JO" sz="3600" b="1" dirty="0" smtClean="0">
                <a:solidFill>
                  <a:srgbClr val="FFFF00"/>
                </a:solidFill>
                <a:effectLst/>
                <a:latin typeface="Simplified Arabic" panose="02020603050405020304" pitchFamily="18" charset="-78"/>
                <a:cs typeface="Simplified Arabic" panose="02020603050405020304" pitchFamily="18" charset="-78"/>
              </a:rPr>
              <a:t>3- </a:t>
            </a:r>
            <a:r>
              <a:rPr lang="ar-JO" sz="3600" b="1" dirty="0">
                <a:solidFill>
                  <a:srgbClr val="FFFF00"/>
                </a:solidFill>
                <a:effectLst/>
                <a:latin typeface="Simplified Arabic" panose="02020603050405020304" pitchFamily="18" charset="-78"/>
                <a:cs typeface="Simplified Arabic" panose="02020603050405020304" pitchFamily="18" charset="-78"/>
              </a:rPr>
              <a:t>جلسات المحاكم علنية الا اذا قررت المحكمة ان تكون </a:t>
            </a:r>
            <a:r>
              <a:rPr lang="ar-JO" sz="3600" b="1" dirty="0" smtClean="0">
                <a:solidFill>
                  <a:srgbClr val="FFFF00"/>
                </a:solidFill>
                <a:effectLst/>
                <a:latin typeface="Simplified Arabic" panose="02020603050405020304" pitchFamily="18" charset="-78"/>
                <a:cs typeface="Simplified Arabic" panose="02020603050405020304" pitchFamily="18" charset="-78"/>
              </a:rPr>
              <a:t>	سرية </a:t>
            </a:r>
            <a:r>
              <a:rPr lang="ar-JO" sz="3600" b="1" dirty="0">
                <a:solidFill>
                  <a:srgbClr val="FFFF00"/>
                </a:solidFill>
                <a:effectLst/>
                <a:latin typeface="Simplified Arabic" panose="02020603050405020304" pitchFamily="18" charset="-78"/>
                <a:cs typeface="Simplified Arabic" panose="02020603050405020304" pitchFamily="18" charset="-78"/>
              </a:rPr>
              <a:t>مراعاة للنظام </a:t>
            </a:r>
            <a:r>
              <a:rPr lang="ar-JO" sz="3600" b="1" dirty="0" smtClean="0">
                <a:solidFill>
                  <a:srgbClr val="FFFF00"/>
                </a:solidFill>
                <a:effectLst/>
                <a:latin typeface="Simplified Arabic" panose="02020603050405020304" pitchFamily="18" charset="-78"/>
                <a:cs typeface="Simplified Arabic" panose="02020603050405020304" pitchFamily="18" charset="-78"/>
              </a:rPr>
              <a:t>العام </a:t>
            </a:r>
            <a:r>
              <a:rPr lang="ar-JO" sz="3600" b="1" dirty="0">
                <a:solidFill>
                  <a:srgbClr val="FFFF00"/>
                </a:solidFill>
                <a:effectLst/>
                <a:latin typeface="Simplified Arabic" panose="02020603050405020304" pitchFamily="18" charset="-78"/>
                <a:cs typeface="Simplified Arabic" panose="02020603050405020304" pitchFamily="18" charset="-78"/>
              </a:rPr>
              <a:t>او محافظة على </a:t>
            </a:r>
            <a:r>
              <a:rPr lang="ar-JO" sz="3600" b="1" dirty="0" smtClean="0">
                <a:solidFill>
                  <a:srgbClr val="FFFF00"/>
                </a:solidFill>
                <a:effectLst/>
                <a:latin typeface="Simplified Arabic" panose="02020603050405020304" pitchFamily="18" charset="-78"/>
                <a:cs typeface="Simplified Arabic" panose="02020603050405020304" pitchFamily="18" charset="-78"/>
              </a:rPr>
              <a:t>الآداب، </a:t>
            </a:r>
            <a:r>
              <a:rPr lang="ar-JO" sz="3600" b="1" dirty="0">
                <a:solidFill>
                  <a:srgbClr val="FFFF00"/>
                </a:solidFill>
                <a:effectLst/>
                <a:latin typeface="Simplified Arabic" panose="02020603050405020304" pitchFamily="18" charset="-78"/>
                <a:cs typeface="Simplified Arabic" panose="02020603050405020304" pitchFamily="18" charset="-78"/>
              </a:rPr>
              <a:t>وفي </a:t>
            </a:r>
            <a:r>
              <a:rPr lang="ar-JO" sz="3600" b="1" dirty="0" smtClean="0">
                <a:solidFill>
                  <a:srgbClr val="FFFF00"/>
                </a:solidFill>
                <a:effectLst/>
                <a:latin typeface="Simplified Arabic" panose="02020603050405020304" pitchFamily="18" charset="-78"/>
                <a:cs typeface="Simplified Arabic" panose="02020603050405020304" pitchFamily="18" charset="-78"/>
              </a:rPr>
              <a:t>جميع </a:t>
            </a:r>
            <a:r>
              <a:rPr lang="ar-JO" sz="3600" b="1" dirty="0">
                <a:solidFill>
                  <a:srgbClr val="FFFF00"/>
                </a:solidFill>
                <a:effectLst/>
                <a:latin typeface="Simplified Arabic" panose="02020603050405020304" pitchFamily="18" charset="-78"/>
                <a:cs typeface="Simplified Arabic" panose="02020603050405020304" pitchFamily="18" charset="-78"/>
              </a:rPr>
              <a:t>الاحوال يكون النطق بالحكم في جلسة </a:t>
            </a:r>
            <a:r>
              <a:rPr lang="ar-JO" sz="3600" b="1" dirty="0" smtClean="0">
                <a:solidFill>
                  <a:srgbClr val="FFFF00"/>
                </a:solidFill>
                <a:effectLst/>
                <a:latin typeface="Simplified Arabic" panose="02020603050405020304" pitchFamily="18" charset="-78"/>
                <a:cs typeface="Simplified Arabic" panose="02020603050405020304" pitchFamily="18" charset="-78"/>
              </a:rPr>
              <a:t>علنية </a:t>
            </a:r>
            <a:r>
              <a:rPr lang="ar-JO" sz="3600" b="1" dirty="0">
                <a:solidFill>
                  <a:srgbClr val="FFFF00"/>
                </a:solidFill>
                <a:effectLst/>
                <a:latin typeface="Simplified Arabic" panose="02020603050405020304" pitchFamily="18" charset="-78"/>
                <a:cs typeface="Simplified Arabic" panose="02020603050405020304" pitchFamily="18" charset="-78"/>
              </a:rPr>
              <a:t>.</a:t>
            </a:r>
          </a:p>
          <a:p>
            <a:pPr marL="0" indent="0" algn="justLow" rtl="1" eaLnBrk="1" hangingPunct="1">
              <a:lnSpc>
                <a:spcPct val="150000"/>
              </a:lnSpc>
              <a:buFont typeface="Arial" panose="020B0604020202020204" pitchFamily="34" charset="0"/>
              <a:buNone/>
              <a:defRPr/>
            </a:pPr>
            <a:r>
              <a:rPr lang="ar-JO" sz="3600" b="1" dirty="0" smtClean="0">
                <a:solidFill>
                  <a:srgbClr val="FFFF00"/>
                </a:solidFill>
                <a:effectLst/>
                <a:latin typeface="Simplified Arabic" panose="02020603050405020304" pitchFamily="18" charset="-78"/>
                <a:cs typeface="Simplified Arabic" panose="02020603050405020304" pitchFamily="18" charset="-78"/>
              </a:rPr>
              <a:t>4- </a:t>
            </a:r>
            <a:r>
              <a:rPr lang="ar-JO" sz="3600" b="1" dirty="0">
                <a:solidFill>
                  <a:srgbClr val="FFFF00"/>
                </a:solidFill>
                <a:effectLst/>
                <a:latin typeface="Simplified Arabic" panose="02020603050405020304" pitchFamily="18" charset="-78"/>
                <a:cs typeface="Simplified Arabic" panose="02020603050405020304" pitchFamily="18" charset="-78"/>
              </a:rPr>
              <a:t>المتهم بريء حتى تثبت </a:t>
            </a:r>
            <a:r>
              <a:rPr lang="ar-JO" sz="3600" b="1" dirty="0" smtClean="0">
                <a:solidFill>
                  <a:srgbClr val="FFFF00"/>
                </a:solidFill>
                <a:effectLst/>
                <a:latin typeface="Simplified Arabic" panose="02020603050405020304" pitchFamily="18" charset="-78"/>
                <a:cs typeface="Simplified Arabic" panose="02020603050405020304" pitchFamily="18" charset="-78"/>
              </a:rPr>
              <a:t>إدانته </a:t>
            </a:r>
            <a:r>
              <a:rPr lang="ar-JO" sz="3600" b="1" dirty="0">
                <a:solidFill>
                  <a:srgbClr val="FFFF00"/>
                </a:solidFill>
                <a:effectLst/>
                <a:latin typeface="Simplified Arabic" panose="02020603050405020304" pitchFamily="18" charset="-78"/>
                <a:cs typeface="Simplified Arabic" panose="02020603050405020304" pitchFamily="18" charset="-78"/>
              </a:rPr>
              <a:t>بحكم قطعي .»</a:t>
            </a:r>
          </a:p>
          <a:p>
            <a:pPr algn="justLow" rtl="1">
              <a:defRPr/>
            </a:pPr>
            <a:endParaRPr lang="ar-JO" sz="3600"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z="1050" b="1" smtClean="0">
                <a:solidFill>
                  <a:schemeClr val="bg1"/>
                </a:solidFill>
                <a:effectLst>
                  <a:outerShdw blurRad="38100" dist="38100" dir="2700000" algn="tl">
                    <a:srgbClr val="000000">
                      <a:alpha val="43137"/>
                    </a:srgbClr>
                  </a:outerShdw>
                </a:effectLst>
              </a:rPr>
              <a:pPr/>
              <a:t>14</a:t>
            </a:fld>
            <a:endParaRPr lang="en-US" altLang="en-US"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689641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344488"/>
            <a:ext cx="7924800" cy="6626225"/>
          </a:xfrm>
          <a:prstGeom prst="rect">
            <a:avLst/>
          </a:prstGeom>
        </p:spPr>
        <p:txBody>
          <a:bodyPr>
            <a:noAutofit/>
          </a:bodyPr>
          <a:lstStyle/>
          <a:p>
            <a:pPr algn="r" rtl="1" eaLnBrk="1" hangingPunct="1">
              <a:lnSpc>
                <a:spcPct val="150000"/>
              </a:lnSpc>
              <a:defRPr/>
            </a:pPr>
            <a:r>
              <a:rPr lang="ar-JO" sz="3200" b="1" dirty="0" smtClean="0">
                <a:solidFill>
                  <a:srgbClr val="FFFF00"/>
                </a:solidFill>
                <a:effectLst/>
                <a:latin typeface="Simplified Arabic" panose="02020603050405020304" pitchFamily="18" charset="-78"/>
                <a:cs typeface="Simplified Arabic" panose="02020603050405020304" pitchFamily="18" charset="-78"/>
              </a:rPr>
              <a:t>نصت المادة 102 من الدستور الاردني : </a:t>
            </a:r>
          </a:p>
          <a:p>
            <a:pPr marL="0" indent="0" algn="justLow" rtl="1" eaLnBrk="1" hangingPunct="1">
              <a:lnSpc>
                <a:spcPct val="150000"/>
              </a:lnSpc>
              <a:buFont typeface="Arial" panose="020B0604020202020204" pitchFamily="34" charset="0"/>
              <a:buNone/>
              <a:defRPr/>
            </a:pPr>
            <a:r>
              <a:rPr lang="ar-JO" sz="3200" b="1" dirty="0" smtClean="0">
                <a:solidFill>
                  <a:srgbClr val="FFFF00"/>
                </a:solidFill>
                <a:effectLst/>
                <a:latin typeface="Simplified Arabic" panose="02020603050405020304" pitchFamily="18" charset="-78"/>
                <a:cs typeface="Simplified Arabic" panose="02020603050405020304" pitchFamily="18" charset="-78"/>
              </a:rPr>
              <a:t>	«تمارس </a:t>
            </a:r>
            <a:r>
              <a:rPr lang="ar-JO" sz="3200" b="1" dirty="0">
                <a:solidFill>
                  <a:srgbClr val="FFFF00"/>
                </a:solidFill>
                <a:effectLst/>
                <a:latin typeface="Simplified Arabic" panose="02020603050405020304" pitchFamily="18" charset="-78"/>
                <a:cs typeface="Simplified Arabic" panose="02020603050405020304" pitchFamily="18" charset="-78"/>
              </a:rPr>
              <a:t>المحاكم النظامية في المملكة الاردنية الهاشمية </a:t>
            </a:r>
            <a:r>
              <a:rPr lang="ar-JO" sz="3200" b="1" dirty="0" smtClean="0">
                <a:solidFill>
                  <a:srgbClr val="FFFF00"/>
                </a:solidFill>
                <a:effectLst/>
                <a:latin typeface="Simplified Arabic" panose="02020603050405020304" pitchFamily="18" charset="-78"/>
                <a:cs typeface="Simplified Arabic" panose="02020603050405020304" pitchFamily="18" charset="-78"/>
              </a:rPr>
              <a:t>حق لقضاء </a:t>
            </a:r>
            <a:r>
              <a:rPr lang="ar-JO" sz="3200" b="1" dirty="0">
                <a:solidFill>
                  <a:srgbClr val="FFFF00"/>
                </a:solidFill>
                <a:effectLst/>
                <a:latin typeface="Simplified Arabic" panose="02020603050405020304" pitchFamily="18" charset="-78"/>
                <a:cs typeface="Simplified Arabic" panose="02020603050405020304" pitchFamily="18" charset="-78"/>
              </a:rPr>
              <a:t>على جميع الاشخاص في جميع المواد </a:t>
            </a:r>
            <a:r>
              <a:rPr lang="ar-JO" sz="3200" b="1" dirty="0" smtClean="0">
                <a:solidFill>
                  <a:srgbClr val="FFFF00"/>
                </a:solidFill>
                <a:effectLst/>
                <a:latin typeface="Simplified Arabic" panose="02020603050405020304" pitchFamily="18" charset="-78"/>
                <a:cs typeface="Simplified Arabic" panose="02020603050405020304" pitchFamily="18" charset="-78"/>
              </a:rPr>
              <a:t>المدنية والجزائية بما فيها </a:t>
            </a:r>
            <a:r>
              <a:rPr lang="ar-JO" sz="3200" b="1" dirty="0">
                <a:solidFill>
                  <a:srgbClr val="FFFF00"/>
                </a:solidFill>
                <a:effectLst/>
                <a:latin typeface="Simplified Arabic" panose="02020603050405020304" pitchFamily="18" charset="-78"/>
                <a:cs typeface="Simplified Arabic" panose="02020603050405020304" pitchFamily="18" charset="-78"/>
              </a:rPr>
              <a:t>الدعاوي التي تقيمها الحكومة او تقام </a:t>
            </a:r>
            <a:r>
              <a:rPr lang="ar-JO" sz="3200" b="1" dirty="0" smtClean="0">
                <a:solidFill>
                  <a:srgbClr val="FFFF00"/>
                </a:solidFill>
                <a:effectLst/>
                <a:latin typeface="Simplified Arabic" panose="02020603050405020304" pitchFamily="18" charset="-78"/>
                <a:cs typeface="Simplified Arabic" panose="02020603050405020304" pitchFamily="18" charset="-78"/>
              </a:rPr>
              <a:t>عليها </a:t>
            </a:r>
            <a:r>
              <a:rPr lang="ar-JO" sz="3200" b="1" dirty="0">
                <a:solidFill>
                  <a:srgbClr val="FFFF00"/>
                </a:solidFill>
                <a:effectLst/>
                <a:latin typeface="Simplified Arabic" panose="02020603050405020304" pitchFamily="18" charset="-78"/>
                <a:cs typeface="Simplified Arabic" panose="02020603050405020304" pitchFamily="18" charset="-78"/>
              </a:rPr>
              <a:t>باستثناء المواد </a:t>
            </a:r>
            <a:r>
              <a:rPr lang="ar-JO" sz="3200" b="1" dirty="0" smtClean="0">
                <a:solidFill>
                  <a:srgbClr val="FFFF00"/>
                </a:solidFill>
                <a:effectLst/>
                <a:latin typeface="Simplified Arabic" panose="02020603050405020304" pitchFamily="18" charset="-78"/>
                <a:cs typeface="Simplified Arabic" panose="02020603050405020304" pitchFamily="18" charset="-78"/>
              </a:rPr>
              <a:t>التي </a:t>
            </a:r>
            <a:r>
              <a:rPr lang="ar-JO" sz="3200" b="1" dirty="0">
                <a:solidFill>
                  <a:srgbClr val="FFFF00"/>
                </a:solidFill>
                <a:effectLst/>
                <a:latin typeface="Simplified Arabic" panose="02020603050405020304" pitchFamily="18" charset="-78"/>
                <a:cs typeface="Simplified Arabic" panose="02020603050405020304" pitchFamily="18" charset="-78"/>
              </a:rPr>
              <a:t>قد يفوض فيها حق القضاء </a:t>
            </a:r>
            <a:r>
              <a:rPr lang="ar-JO" sz="3200" b="1" dirty="0" smtClean="0">
                <a:solidFill>
                  <a:srgbClr val="FFFF00"/>
                </a:solidFill>
                <a:effectLst/>
                <a:latin typeface="Simplified Arabic" panose="02020603050405020304" pitchFamily="18" charset="-78"/>
                <a:cs typeface="Simplified Arabic" panose="02020603050405020304" pitchFamily="18" charset="-78"/>
              </a:rPr>
              <a:t>الى </a:t>
            </a:r>
            <a:r>
              <a:rPr lang="ar-JO" sz="3200" b="1" dirty="0">
                <a:solidFill>
                  <a:srgbClr val="FFFF00"/>
                </a:solidFill>
                <a:effectLst/>
                <a:latin typeface="Simplified Arabic" panose="02020603050405020304" pitchFamily="18" charset="-78"/>
                <a:cs typeface="Simplified Arabic" panose="02020603050405020304" pitchFamily="18" charset="-78"/>
              </a:rPr>
              <a:t>محاكم دينية او محاكم خاصة </a:t>
            </a:r>
            <a:r>
              <a:rPr lang="ar-JO" sz="3200" b="1" dirty="0" smtClean="0">
                <a:solidFill>
                  <a:srgbClr val="FFFF00"/>
                </a:solidFill>
                <a:effectLst/>
                <a:latin typeface="Simplified Arabic" panose="02020603050405020304" pitchFamily="18" charset="-78"/>
                <a:cs typeface="Simplified Arabic" panose="02020603050405020304" pitchFamily="18" charset="-78"/>
              </a:rPr>
              <a:t>بموجب احكام </a:t>
            </a:r>
            <a:r>
              <a:rPr lang="ar-JO" sz="3200" b="1" dirty="0">
                <a:solidFill>
                  <a:srgbClr val="FFFF00"/>
                </a:solidFill>
                <a:effectLst/>
                <a:latin typeface="Simplified Arabic" panose="02020603050405020304" pitchFamily="18" charset="-78"/>
                <a:cs typeface="Simplified Arabic" panose="02020603050405020304" pitchFamily="18" charset="-78"/>
              </a:rPr>
              <a:t>هذا </a:t>
            </a:r>
            <a:r>
              <a:rPr lang="ar-JO" sz="3200" b="1" dirty="0" smtClean="0">
                <a:solidFill>
                  <a:srgbClr val="FFFF00"/>
                </a:solidFill>
                <a:effectLst/>
                <a:latin typeface="Simplified Arabic" panose="02020603050405020304" pitchFamily="18" charset="-78"/>
                <a:cs typeface="Simplified Arabic" panose="02020603050405020304" pitchFamily="18" charset="-78"/>
              </a:rPr>
              <a:t>الدستور </a:t>
            </a:r>
            <a:r>
              <a:rPr lang="ar-JO" sz="3200" b="1" dirty="0">
                <a:solidFill>
                  <a:srgbClr val="FFFF00"/>
                </a:solidFill>
                <a:effectLst/>
                <a:latin typeface="Simplified Arabic" panose="02020603050405020304" pitchFamily="18" charset="-78"/>
                <a:cs typeface="Simplified Arabic" panose="02020603050405020304" pitchFamily="18" charset="-78"/>
              </a:rPr>
              <a:t>او اي تشريع آخر نافذ المفعول </a:t>
            </a:r>
            <a:r>
              <a:rPr lang="ar-JO" sz="3200" b="1" dirty="0" smtClean="0">
                <a:solidFill>
                  <a:srgbClr val="FFFF00"/>
                </a:solidFill>
                <a:effectLst/>
                <a:latin typeface="Simplified Arabic" panose="02020603050405020304" pitchFamily="18" charset="-78"/>
                <a:cs typeface="Simplified Arabic" panose="02020603050405020304" pitchFamily="18" charset="-78"/>
              </a:rPr>
              <a:t>.»</a:t>
            </a:r>
            <a:endParaRPr lang="ar-JO" sz="3200" b="1" dirty="0">
              <a:solidFill>
                <a:srgbClr val="FFFF00"/>
              </a:solidFill>
              <a:effectLst/>
              <a:latin typeface="Simplified Arabic" panose="02020603050405020304" pitchFamily="18" charset="-78"/>
              <a:cs typeface="Simplified Arabic" panose="02020603050405020304" pitchFamily="18" charset="-78"/>
            </a:endParaRPr>
          </a:p>
          <a:p>
            <a:pPr marL="109537" indent="0" algn="r" rtl="1" eaLnBrk="1" hangingPunct="1">
              <a:lnSpc>
                <a:spcPct val="150000"/>
              </a:lnSpc>
              <a:buNone/>
              <a:defRPr/>
            </a:pPr>
            <a:r>
              <a:rPr lang="ar-JO" sz="3200" b="1" dirty="0" smtClean="0">
                <a:solidFill>
                  <a:srgbClr val="FFFF00"/>
                </a:solidFill>
                <a:effectLst/>
                <a:latin typeface="Simplified Arabic" panose="02020603050405020304" pitchFamily="18" charset="-78"/>
                <a:cs typeface="Simplified Arabic" panose="02020603050405020304" pitchFamily="18" charset="-78"/>
              </a:rPr>
              <a:t/>
            </a:r>
            <a:br>
              <a:rPr lang="ar-JO" sz="3200" b="1" dirty="0" smtClean="0">
                <a:solidFill>
                  <a:srgbClr val="FFFF00"/>
                </a:solidFill>
                <a:effectLst/>
                <a:latin typeface="Simplified Arabic" panose="02020603050405020304" pitchFamily="18" charset="-78"/>
                <a:cs typeface="Simplified Arabic" panose="02020603050405020304" pitchFamily="18" charset="-78"/>
              </a:rPr>
            </a:br>
            <a:endParaRPr lang="ar-JO" sz="32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z="1100" b="1" smtClean="0">
                <a:solidFill>
                  <a:schemeClr val="bg1"/>
                </a:solidFill>
                <a:effectLst>
                  <a:outerShdw blurRad="38100" dist="38100" dir="2700000" algn="tl">
                    <a:srgbClr val="000000">
                      <a:alpha val="43137"/>
                    </a:srgbClr>
                  </a:outerShdw>
                </a:effectLst>
              </a:rPr>
              <a:pPr/>
              <a:t>15</a:t>
            </a:fld>
            <a:endParaRPr lang="en-US" altLang="en-US"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6415811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pPr algn="r"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 الدستور الأردني على ان : </a:t>
            </a:r>
          </a:p>
          <a:p>
            <a:pPr marL="109537" indent="0" algn="r" rtl="1">
              <a:buNone/>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r"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القضاة مستقلون لا سلطان عليهم في قضائهم لغير القانون».</a:t>
            </a:r>
          </a:p>
          <a:p>
            <a:pPr marL="109537" indent="0" algn="r"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المحاكم مفتوحة للجميع ومصونة من التدخل في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شؤونها .»</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r" rtl="1">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6" name="Title 5"/>
          <p:cNvSpPr>
            <a:spLocks noGrp="1"/>
          </p:cNvSpPr>
          <p:nvPr>
            <p:ph type="title"/>
          </p:nvPr>
        </p:nvSpPr>
        <p:spPr/>
        <p:txBody>
          <a:bodyPr/>
          <a:lstStyle/>
          <a:p>
            <a:pPr algn="ctr"/>
            <a:r>
              <a:rPr lang="ar-JO" u="sng" dirty="0" smtClean="0">
                <a:solidFill>
                  <a:schemeClr val="bg1"/>
                </a:solidFill>
              </a:rPr>
              <a:t>استقلال السلطة القضائية</a:t>
            </a:r>
            <a:endParaRPr lang="en-US" u="sng" dirty="0">
              <a:solidFill>
                <a:schemeClr val="bg1"/>
              </a:solidFill>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z="1100" b="1" smtClean="0">
                <a:solidFill>
                  <a:schemeClr val="bg1"/>
                </a:solidFill>
                <a:effectLst>
                  <a:outerShdw blurRad="38100" dist="38100" dir="2700000" algn="tl">
                    <a:srgbClr val="000000">
                      <a:alpha val="43137"/>
                    </a:srgbClr>
                  </a:outerShdw>
                </a:effectLst>
              </a:rPr>
              <a:pPr/>
              <a:t>16</a:t>
            </a:fld>
            <a:endParaRPr lang="en-US" altLang="en-US" sz="1100" b="1" dirty="0">
              <a:solidFill>
                <a:schemeClr val="bg1"/>
              </a:solidFill>
              <a:effectLst>
                <a:outerShdw blurRad="38100" dist="38100" dir="2700000" algn="tl">
                  <a:srgbClr val="000000">
                    <a:alpha val="43137"/>
                  </a:srgbClr>
                </a:outerShdw>
              </a:effectLst>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363272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تعمل المحاكم على فض المنازعات في التحقيق في الوقائع وتطبيق القانون ومن ثم اصدار الحكم بناء على الوقائع الثابتة بتطبيق احكام القانون عليها وإصدار حكماً قضائياً تحدد به حق الخصوم.</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z="1100" b="1" smtClean="0">
                <a:solidFill>
                  <a:schemeClr val="bg1"/>
                </a:solidFill>
                <a:effectLst>
                  <a:outerShdw blurRad="38100" dist="38100" dir="2700000" algn="tl">
                    <a:srgbClr val="000000">
                      <a:alpha val="43137"/>
                    </a:srgbClr>
                  </a:outerShdw>
                </a:effectLst>
              </a:rPr>
              <a:pPr/>
              <a:t>17</a:t>
            </a:fld>
            <a:endParaRPr lang="en-US" altLang="en-US" b="1" dirty="0">
              <a:solidFill>
                <a:schemeClr val="bg1"/>
              </a:solidFill>
              <a:effectLst>
                <a:outerShdw blurRad="38100" dist="38100" dir="2700000" algn="tl">
                  <a:srgbClr val="000000">
                    <a:alpha val="43137"/>
                  </a:srgbClr>
                </a:outerShdw>
              </a:effectLst>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147555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100"/>
          </a:xfrm>
        </p:spPr>
        <p:txBody>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رغم استقلال السلطة القضائية تباشر السلطة التنفيذية بعض مظاهر الهيمنة الإدارية على السلطة القضائية كتعيين القضاة والاشراف الإداري على جميع المحاكم.</a:t>
            </a:r>
          </a:p>
          <a:p>
            <a:pPr algn="r"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كما ان السلطة التشريعية قد تصدر القوانين التي يطبقها القضاء او القوانين التي تنظم القضاء نفسه . نص الدستور الأردني على انه «يعين قضاة المحاكم النظامية والشرعية ويعزلون بإرادة ملكية فق احكام القوانين.»</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z="1100" b="1" i="1" smtClean="0">
                <a:solidFill>
                  <a:schemeClr val="bg1"/>
                </a:solidFill>
                <a:effectLst>
                  <a:outerShdw blurRad="38100" dist="38100" dir="2700000" algn="tl">
                    <a:srgbClr val="000000">
                      <a:alpha val="43137"/>
                    </a:srgbClr>
                  </a:outerShdw>
                </a:effectLst>
              </a:rPr>
              <a:pPr/>
              <a:t>18</a:t>
            </a:fld>
            <a:endParaRPr lang="en-US" altLang="en-US" b="1" i="1" dirty="0">
              <a:solidFill>
                <a:schemeClr val="bg1"/>
              </a:solidFill>
              <a:effectLst>
                <a:outerShdw blurRad="38100" dist="38100" dir="2700000" algn="tl">
                  <a:srgbClr val="000000">
                    <a:alpha val="43137"/>
                  </a:srgbClr>
                </a:outerShdw>
              </a:effectLst>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737644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r"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إعطاء الحق لطافة المواطنين باللجوء الى القضاء دون ان يكون هناك أي تمييز بينهم بسبب اللغة او الجنس او اللون .</a:t>
            </a:r>
          </a:p>
          <a:p>
            <a:pPr algn="r"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يعتبر هذا المبدأ من اهم المبادئ </a:t>
            </a:r>
            <a:r>
              <a:rPr lang="ar-JO" sz="3600" b="1" dirty="0" err="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لانها</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تحقق الثقة للناس في القضاء ويصبح موضع طمأنينتهم.</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normAutofit/>
          </a:bodyPr>
          <a:lstStyle/>
          <a:p>
            <a:pPr algn="ctr"/>
            <a:r>
              <a:rPr lang="ar-JO" sz="4000" u="sng" dirty="0" smtClean="0">
                <a:solidFill>
                  <a:schemeClr val="bg1"/>
                </a:solidFill>
                <a:latin typeface="Simplified Arabic" panose="02020603050405020304" pitchFamily="18" charset="-78"/>
                <a:cs typeface="Simplified Arabic" panose="02020603050405020304" pitchFamily="18" charset="-78"/>
              </a:rPr>
              <a:t>المساواة امام القضاء</a:t>
            </a:r>
            <a:endParaRPr lang="en-US" sz="4000" u="sng" dirty="0">
              <a:solidFill>
                <a:schemeClr val="bg1"/>
              </a:solidFill>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z="1100" b="1" smtClean="0">
                <a:solidFill>
                  <a:schemeClr val="bg1"/>
                </a:solidFill>
                <a:effectLst>
                  <a:outerShdw blurRad="38100" dist="38100" dir="2700000" algn="tl">
                    <a:srgbClr val="000000">
                      <a:alpha val="43137"/>
                    </a:srgbClr>
                  </a:outerShdw>
                </a:effectLst>
              </a:rPr>
              <a:pPr/>
              <a:t>19</a:t>
            </a:fld>
            <a:endParaRPr lang="en-US" altLang="en-US" sz="1100" b="1" dirty="0">
              <a:solidFill>
                <a:schemeClr val="bg1"/>
              </a:solidFill>
              <a:effectLst>
                <a:outerShdw blurRad="38100" dist="38100" dir="2700000" algn="tl">
                  <a:srgbClr val="000000">
                    <a:alpha val="43137"/>
                  </a:srgbClr>
                </a:outerShdw>
              </a:effectLst>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420673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r" rtl="1"/>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2" name="TextBox 1"/>
          <p:cNvSpPr txBox="1"/>
          <p:nvPr/>
        </p:nvSpPr>
        <p:spPr>
          <a:xfrm>
            <a:off x="2057400" y="2590800"/>
            <a:ext cx="5486400" cy="1754326"/>
          </a:xfrm>
          <a:prstGeom prst="rect">
            <a:avLst/>
          </a:prstGeom>
          <a:noFill/>
        </p:spPr>
        <p:txBody>
          <a:bodyPr wrap="square" rtlCol="0">
            <a:spAutoFit/>
          </a:bodyPr>
          <a:lstStyle/>
          <a:p>
            <a:pPr algn="r" rtl="1"/>
            <a:r>
              <a:rPr lang="ar-JO" sz="3600" dirty="0" smtClean="0">
                <a:solidFill>
                  <a:schemeClr val="bg1"/>
                </a:solidFill>
                <a:latin typeface="Simplified Arabic" panose="02020603050405020304" pitchFamily="18" charset="-78"/>
                <a:cs typeface="Simplified Arabic" panose="02020603050405020304" pitchFamily="18" charset="-78"/>
              </a:rPr>
              <a:t>المحاكم مفتوحة للجميع ومصونة من التدخل، ما هي المبادئ الأساسية التي يرتكز عليها التنظيم القضائي؟</a:t>
            </a:r>
          </a:p>
        </p:txBody>
      </p:sp>
      <p:sp>
        <p:nvSpPr>
          <p:cNvPr id="4" name="Slide Number Placeholder 3"/>
          <p:cNvSpPr>
            <a:spLocks noGrp="1"/>
          </p:cNvSpPr>
          <p:nvPr>
            <p:ph type="sldNum" sz="quarter" idx="12"/>
          </p:nvPr>
        </p:nvSpPr>
        <p:spPr/>
        <p:txBody>
          <a:bodyPr/>
          <a:lstStyle/>
          <a:p>
            <a:fld id="{5CC9CE27-4982-444C-9312-3DD47D12EDF3}" type="slidenum">
              <a:rPr lang="en-US" altLang="en-US" sz="1100" smtClean="0">
                <a:solidFill>
                  <a:schemeClr val="bg1"/>
                </a:solidFill>
              </a:rPr>
              <a:pPr/>
              <a:t>2</a:t>
            </a:fld>
            <a:endParaRPr lang="en-US" altLang="en-US" sz="1100" dirty="0">
              <a:solidFill>
                <a:schemeClr val="bg1"/>
              </a:solidFill>
            </a:endParaRPr>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rtl="1">
              <a:lnSpc>
                <a:spcPct val="150000"/>
              </a:lnSpc>
            </a:pPr>
            <a:r>
              <a:rPr lang="ar-JO" sz="345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يقصد بهذا المبدأ ان من يلجأ الى القضاء لا يدفع أجور التقاضي وافراد الهيئة القضائية يتلقون مرتباتهم واجورهم من الدولة. </a:t>
            </a:r>
          </a:p>
          <a:p>
            <a:pPr algn="just" rtl="1">
              <a:lnSpc>
                <a:spcPct val="150000"/>
              </a:lnSpc>
            </a:pPr>
            <a:r>
              <a:rPr lang="ar-JO" sz="345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تعتبر الرسوم والنفقات التي يقوم المتقاضون بدفعها منافية لهذا المبدأ طالما ان هناك نصوصاً قانونية توفر المساعدة القضائية لمن يحتاجها.</a:t>
            </a:r>
            <a:endParaRPr lang="en-US" sz="345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pPr algn="ctr"/>
            <a:r>
              <a:rPr lang="ar-JO" u="sng" dirty="0" smtClean="0">
                <a:solidFill>
                  <a:schemeClr val="bg1"/>
                </a:solidFill>
              </a:rPr>
              <a:t>مجانية القضاء</a:t>
            </a:r>
            <a:endParaRPr lang="en-US" u="sng" dirty="0">
              <a:solidFill>
                <a:schemeClr val="bg1"/>
              </a:solidFill>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z="1100" b="1" smtClean="0">
                <a:effectLst>
                  <a:outerShdw blurRad="38100" dist="38100" dir="2700000" algn="tl">
                    <a:srgbClr val="000000">
                      <a:alpha val="43137"/>
                    </a:srgbClr>
                  </a:outerShdw>
                </a:effectLst>
              </a:rPr>
              <a:pPr/>
              <a:t>20</a:t>
            </a:fld>
            <a:endParaRPr lang="en-US" altLang="en-US" b="1" dirty="0">
              <a:effectLst>
                <a:outerShdw blurRad="38100" dist="38100" dir="2700000" algn="tl">
                  <a:srgbClr val="000000">
                    <a:alpha val="43137"/>
                  </a:srgbClr>
                </a:outerShdw>
              </a:effectLst>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505678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additive="base">
                                        <p:cTn id="19"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1945" y="1083567"/>
            <a:ext cx="8229600" cy="4525962"/>
          </a:xfrm>
        </p:spPr>
        <p:txBody>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تخلق علنية الجلسات نوعاً من الرقابة الشعبية على اعمال الهيئة القضائية وتخلق نوعاً من الاطمئنان في نفوس المتقاضين وتدفع الى مزيد من الدقة عند اصدار القرارات و الاحكام.</a:t>
            </a:r>
          </a:p>
          <a:p>
            <a:pPr algn="just"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هناك قضايا يكون للعلنية تأثير سلبي على المتقاضين والغير مما دفع المشرع الى ان ينص صراحة على جواز اجرائها سراً. </a:t>
            </a:r>
          </a:p>
          <a:p>
            <a:pPr algn="just"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51945" y="0"/>
            <a:ext cx="8229600" cy="1143000"/>
          </a:xfrm>
        </p:spPr>
        <p:txBody>
          <a:bodyPr>
            <a:normAutofit/>
          </a:bodyPr>
          <a:lstStyle/>
          <a:p>
            <a:pPr algn="ctr" rtl="1"/>
            <a:r>
              <a:rPr lang="ar-JO" sz="3600" u="sng" dirty="0" smtClean="0">
                <a:solidFill>
                  <a:schemeClr val="bg1"/>
                </a:solidFill>
                <a:latin typeface="Simplified Arabic" panose="02020603050405020304" pitchFamily="18" charset="-78"/>
                <a:cs typeface="Simplified Arabic" panose="02020603050405020304" pitchFamily="18" charset="-78"/>
              </a:rPr>
              <a:t>علانــيــــة الجلسات</a:t>
            </a:r>
            <a:endParaRPr lang="en-US" sz="3600" u="sng" dirty="0">
              <a:solidFill>
                <a:schemeClr val="bg1"/>
              </a:solidFill>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z="1100" b="1" smtClean="0">
                <a:solidFill>
                  <a:schemeClr val="bg1"/>
                </a:solidFill>
                <a:effectLst>
                  <a:outerShdw blurRad="38100" dist="38100" dir="2700000" algn="tl">
                    <a:srgbClr val="000000">
                      <a:alpha val="43137"/>
                    </a:srgbClr>
                  </a:outerShdw>
                </a:effectLst>
              </a:rPr>
              <a:pPr/>
              <a:t>21</a:t>
            </a:fld>
            <a:endParaRPr lang="en-US" altLang="en-US" b="1" dirty="0">
              <a:solidFill>
                <a:schemeClr val="bg1"/>
              </a:solidFill>
              <a:effectLst>
                <a:outerShdw blurRad="38100" dist="38100" dir="2700000" algn="tl">
                  <a:srgbClr val="000000">
                    <a:alpha val="43137"/>
                  </a:srgbClr>
                </a:outerShdw>
              </a:effectLst>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318037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968345868"/>
              </p:ext>
            </p:extLst>
          </p:nvPr>
        </p:nvGraphicFramePr>
        <p:xfrm>
          <a:off x="3962400" y="381000"/>
          <a:ext cx="4724400" cy="5626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5CC9CE27-4982-444C-9312-3DD47D12EDF3}" type="slidenum">
              <a:rPr lang="en-US" altLang="en-US" sz="1100" b="1" smtClean="0">
                <a:solidFill>
                  <a:schemeClr val="bg1"/>
                </a:solidFill>
                <a:effectLst>
                  <a:outerShdw blurRad="38100" dist="38100" dir="2700000" algn="tl">
                    <a:srgbClr val="000000">
                      <a:alpha val="43137"/>
                    </a:srgbClr>
                  </a:outerShdw>
                </a:effectLst>
              </a:rPr>
              <a:pPr/>
              <a:t>22</a:t>
            </a:fld>
            <a:endParaRPr lang="en-US" altLang="en-US" b="1" dirty="0">
              <a:solidFill>
                <a:schemeClr val="bg1"/>
              </a:solidFill>
              <a:effectLst>
                <a:outerShdw blurRad="38100" dist="38100" dir="2700000" algn="tl">
                  <a:srgbClr val="000000">
                    <a:alpha val="43137"/>
                  </a:srgbClr>
                </a:outerShdw>
              </a:effectLst>
            </a:endParaRPr>
          </a:p>
        </p:txBody>
      </p:sp>
      <p:sp>
        <p:nvSpPr>
          <p:cNvPr id="6" name="Rounded Rectangle 5"/>
          <p:cNvSpPr/>
          <p:nvPr/>
        </p:nvSpPr>
        <p:spPr>
          <a:xfrm>
            <a:off x="762000" y="1066800"/>
            <a:ext cx="2667000" cy="4114800"/>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ln w="0"/>
              <a:gradFill>
                <a:gsLst>
                  <a:gs pos="0">
                    <a:schemeClr val="accent5">
                      <a:lumMod val="50000"/>
                    </a:schemeClr>
                  </a:gs>
                  <a:gs pos="50000">
                    <a:schemeClr val="accent5"/>
                  </a:gs>
                  <a:gs pos="100000">
                    <a:schemeClr val="accent5">
                      <a:lumMod val="60000"/>
                      <a:lumOff val="40000"/>
                    </a:schemeClr>
                  </a:gs>
                </a:gsLst>
                <a:lin ang="5400000"/>
              </a:gradFill>
              <a:effectLst>
                <a:outerShdw blurRad="50800" dist="38100" dir="2700000" algn="tl" rotWithShape="0">
                  <a:prstClr val="black">
                    <a:alpha val="40000"/>
                  </a:prstClr>
                </a:outerShdw>
                <a:reflection blurRad="6350" stA="53000" endA="300" endPos="35500" dir="5400000" sy="-90000" algn="bl" rotWithShape="0"/>
              </a:effectLst>
            </a:endParaRPr>
          </a:p>
        </p:txBody>
      </p:sp>
      <p:sp>
        <p:nvSpPr>
          <p:cNvPr id="7" name="TextBox 6"/>
          <p:cNvSpPr txBox="1"/>
          <p:nvPr/>
        </p:nvSpPr>
        <p:spPr>
          <a:xfrm>
            <a:off x="1143000" y="1295400"/>
            <a:ext cx="1981200" cy="2246769"/>
          </a:xfrm>
          <a:prstGeom prst="rect">
            <a:avLst/>
          </a:prstGeom>
          <a:noFill/>
        </p:spPr>
        <p:txBody>
          <a:bodyPr wrap="square" rtlCol="0">
            <a:spAutoFit/>
          </a:bodyPr>
          <a:lstStyle/>
          <a:p>
            <a:pPr marL="457200" indent="-457200" algn="r" rtl="1">
              <a:buFont typeface="Arial" panose="020B0604020202020204" pitchFamily="34" charset="0"/>
              <a:buChar char="•"/>
            </a:pPr>
            <a:r>
              <a:rPr lang="ar-JO" sz="2800" dirty="0" smtClean="0">
                <a:solidFill>
                  <a:schemeClr val="bg1"/>
                </a:solidFill>
                <a:latin typeface="Simplified Arabic" panose="02020603050405020304" pitchFamily="18" charset="-78"/>
                <a:cs typeface="Simplified Arabic" panose="02020603050405020304" pitchFamily="18" charset="-78"/>
              </a:rPr>
              <a:t>حفاظاً على النظام العام او الآداب </a:t>
            </a:r>
          </a:p>
          <a:p>
            <a:pPr marL="457200" indent="-457200" algn="r" rtl="1">
              <a:buFont typeface="Arial" panose="020B0604020202020204" pitchFamily="34" charset="0"/>
              <a:buChar char="•"/>
            </a:pPr>
            <a:r>
              <a:rPr lang="ar-JO" sz="2800" dirty="0" smtClean="0">
                <a:solidFill>
                  <a:schemeClr val="bg1"/>
                </a:solidFill>
                <a:latin typeface="Simplified Arabic" panose="02020603050405020304" pitchFamily="18" charset="-78"/>
                <a:cs typeface="Simplified Arabic" panose="02020603050405020304" pitchFamily="18" charset="-78"/>
              </a:rPr>
              <a:t>حفاظاً على حرمة الاسرة</a:t>
            </a:r>
          </a:p>
        </p:txBody>
      </p:sp>
      <p:pic>
        <p:nvPicPr>
          <p:cNvPr id="8" name="Picture 7">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976944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dgm id="{27C83BC3-CA53-4923-A88C-316E546BB1A0}"/>
                                            </p:graphicEl>
                                          </p:spTgt>
                                        </p:tgtEl>
                                        <p:attrNameLst>
                                          <p:attrName>style.visibility</p:attrName>
                                        </p:attrNameLst>
                                      </p:cBhvr>
                                      <p:to>
                                        <p:strVal val="visible"/>
                                      </p:to>
                                    </p:set>
                                    <p:anim calcmode="lin" valueType="num">
                                      <p:cBhvr additive="base">
                                        <p:cTn id="7" dur="500" fill="hold"/>
                                        <p:tgtEl>
                                          <p:spTgt spid="5">
                                            <p:graphicEl>
                                              <a:dgm id="{27C83BC3-CA53-4923-A88C-316E546BB1A0}"/>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27C83BC3-CA53-4923-A88C-316E546BB1A0}"/>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80516AC7-419F-49FF-89DD-CB77B04CC231}"/>
                                            </p:graphicEl>
                                          </p:spTgt>
                                        </p:tgtEl>
                                        <p:attrNameLst>
                                          <p:attrName>style.visibility</p:attrName>
                                        </p:attrNameLst>
                                      </p:cBhvr>
                                      <p:to>
                                        <p:strVal val="visible"/>
                                      </p:to>
                                    </p:set>
                                    <p:anim calcmode="lin" valueType="num">
                                      <p:cBhvr additive="base">
                                        <p:cTn id="13" dur="500" fill="hold"/>
                                        <p:tgtEl>
                                          <p:spTgt spid="5">
                                            <p:graphicEl>
                                              <a:dgm id="{80516AC7-419F-49FF-89DD-CB77B04CC231}"/>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80516AC7-419F-49FF-89DD-CB77B04CC231}"/>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graphicEl>
                                              <a:dgm id="{7E640632-10C2-4614-A60F-666F247D5586}"/>
                                            </p:graphicEl>
                                          </p:spTgt>
                                        </p:tgtEl>
                                        <p:attrNameLst>
                                          <p:attrName>style.visibility</p:attrName>
                                        </p:attrNameLst>
                                      </p:cBhvr>
                                      <p:to>
                                        <p:strVal val="visible"/>
                                      </p:to>
                                    </p:set>
                                    <p:anim calcmode="lin" valueType="num">
                                      <p:cBhvr additive="base">
                                        <p:cTn id="17" dur="500" fill="hold"/>
                                        <p:tgtEl>
                                          <p:spTgt spid="5">
                                            <p:graphicEl>
                                              <a:dgm id="{7E640632-10C2-4614-A60F-666F247D5586}"/>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graphicEl>
                                              <a:dgm id="{7E640632-10C2-4614-A60F-666F247D5586}"/>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graphicEl>
                                              <a:dgm id="{4070068A-E31A-4E50-ADDF-DDC1E3C3D234}"/>
                                            </p:graphicEl>
                                          </p:spTgt>
                                        </p:tgtEl>
                                        <p:attrNameLst>
                                          <p:attrName>style.visibility</p:attrName>
                                        </p:attrNameLst>
                                      </p:cBhvr>
                                      <p:to>
                                        <p:strVal val="visible"/>
                                      </p:to>
                                    </p:set>
                                    <p:anim calcmode="lin" valueType="num">
                                      <p:cBhvr additive="base">
                                        <p:cTn id="23" dur="500" fill="hold"/>
                                        <p:tgtEl>
                                          <p:spTgt spid="5">
                                            <p:graphicEl>
                                              <a:dgm id="{4070068A-E31A-4E50-ADDF-DDC1E3C3D234}"/>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graphicEl>
                                              <a:dgm id="{4070068A-E31A-4E50-ADDF-DDC1E3C3D234}"/>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
                                            <p:graphicEl>
                                              <a:dgm id="{636BB97E-5D12-42F9-8FDF-40B416ADDEFE}"/>
                                            </p:graphicEl>
                                          </p:spTgt>
                                        </p:tgtEl>
                                        <p:attrNameLst>
                                          <p:attrName>style.visibility</p:attrName>
                                        </p:attrNameLst>
                                      </p:cBhvr>
                                      <p:to>
                                        <p:strVal val="visible"/>
                                      </p:to>
                                    </p:set>
                                    <p:anim calcmode="lin" valueType="num">
                                      <p:cBhvr additive="base">
                                        <p:cTn id="27" dur="500" fill="hold"/>
                                        <p:tgtEl>
                                          <p:spTgt spid="5">
                                            <p:graphicEl>
                                              <a:dgm id="{636BB97E-5D12-42F9-8FDF-40B416ADDEFE}"/>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graphicEl>
                                              <a:dgm id="{636BB97E-5D12-42F9-8FDF-40B416ADDEFE}"/>
                                            </p:graphic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additive="base">
                                        <p:cTn id="33" dur="500" fill="hold"/>
                                        <p:tgtEl>
                                          <p:spTgt spid="6"/>
                                        </p:tgtEl>
                                        <p:attrNameLst>
                                          <p:attrName>ppt_x</p:attrName>
                                        </p:attrNameLst>
                                      </p:cBhvr>
                                      <p:tavLst>
                                        <p:tav tm="0">
                                          <p:val>
                                            <p:strVal val="#ppt_x"/>
                                          </p:val>
                                        </p:tav>
                                        <p:tav tm="100000">
                                          <p:val>
                                            <p:strVal val="#ppt_x"/>
                                          </p:val>
                                        </p:tav>
                                      </p:tavLst>
                                    </p:anim>
                                    <p:anim calcmode="lin" valueType="num">
                                      <p:cBhvr additive="base">
                                        <p:cTn id="3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7">
                                            <p:txEl>
                                              <p:pRg st="0" end="0"/>
                                            </p:txEl>
                                          </p:spTgt>
                                        </p:tgtEl>
                                        <p:attrNameLst>
                                          <p:attrName>style.visibility</p:attrName>
                                        </p:attrNameLst>
                                      </p:cBhvr>
                                      <p:to>
                                        <p:strVal val="visible"/>
                                      </p:to>
                                    </p:set>
                                    <p:anim calcmode="lin" valueType="num">
                                      <p:cBhvr additive="base">
                                        <p:cTn id="3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7">
                                            <p:txEl>
                                              <p:pRg st="1" end="1"/>
                                            </p:txEl>
                                          </p:spTgt>
                                        </p:tgtEl>
                                        <p:attrNameLst>
                                          <p:attrName>style.visibility</p:attrName>
                                        </p:attrNameLst>
                                      </p:cBhvr>
                                      <p:to>
                                        <p:strVal val="visible"/>
                                      </p:to>
                                    </p:set>
                                    <p:anim calcmode="lin" valueType="num">
                                      <p:cBhvr additive="base">
                                        <p:cTn id="45"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003300"/>
            <a:ext cx="8229600" cy="3263900"/>
          </a:xfrm>
        </p:spPr>
        <p:txBody>
          <a:bodyPr/>
          <a:lstStyle/>
          <a:p>
            <a:pPr algn="just"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يخل هذا بمبدأ العلنية طالما ان هذه السرية وضعت لمنفعة المتقاضين ومن ليس لهم علاقة بالنزاع على ان ينطق بالحكم في جلسة علنية</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algn="just" rtl="1">
              <a:lnSpc>
                <a:spcPct val="150000"/>
              </a:lnSpc>
            </a:pPr>
            <a:endParaRPr lang="ar-JO"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 rtl="1">
              <a:lnSpc>
                <a:spcPct val="150000"/>
              </a:lnSpc>
              <a:buNone/>
            </a:pPr>
            <a:endParaRPr lang="en-US"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en-US" dirty="0"/>
          </a:p>
        </p:txBody>
      </p:sp>
      <p:sp>
        <p:nvSpPr>
          <p:cNvPr id="4" name="Slide Number Placeholder 3"/>
          <p:cNvSpPr>
            <a:spLocks noGrp="1"/>
          </p:cNvSpPr>
          <p:nvPr>
            <p:ph type="sldNum" sz="quarter" idx="12"/>
          </p:nvPr>
        </p:nvSpPr>
        <p:spPr/>
        <p:txBody>
          <a:bodyPr/>
          <a:lstStyle/>
          <a:p>
            <a:fld id="{5CC9CE27-4982-444C-9312-3DD47D12EDF3}" type="slidenum">
              <a:rPr lang="en-US" altLang="en-US" sz="1100" b="1" smtClean="0">
                <a:solidFill>
                  <a:schemeClr val="bg1"/>
                </a:solidFill>
                <a:effectLst>
                  <a:outerShdw blurRad="38100" dist="38100" dir="2700000" algn="tl">
                    <a:srgbClr val="000000">
                      <a:alpha val="43137"/>
                    </a:srgbClr>
                  </a:outerShdw>
                </a:effectLst>
              </a:rPr>
              <a:pPr/>
              <a:t>23</a:t>
            </a:fld>
            <a:endParaRPr lang="en-US" altLang="en-US" sz="1100" b="1" dirty="0">
              <a:solidFill>
                <a:schemeClr val="bg1"/>
              </a:solidFill>
              <a:effectLst>
                <a:outerShdw blurRad="38100" dist="38100" dir="2700000" algn="tl">
                  <a:srgbClr val="000000">
                    <a:alpha val="43137"/>
                  </a:srgbClr>
                </a:outerShdw>
              </a:effectLst>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578736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اتاحة الفرصة للخصم الذي حكم لغير صالحه بعرض النزاع امام محكمة اعلى درجة لتفصل فيه من جديد.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normAutofit/>
          </a:bodyPr>
          <a:lstStyle/>
          <a:p>
            <a:pPr algn="ctr"/>
            <a:r>
              <a:rPr lang="ar-JO" sz="3600" u="sng" dirty="0" smtClean="0">
                <a:solidFill>
                  <a:schemeClr val="bg1"/>
                </a:solidFill>
              </a:rPr>
              <a:t>التقاضي على درجتين</a:t>
            </a:r>
            <a:endParaRPr lang="en-US" sz="3600" u="sng" dirty="0">
              <a:solidFill>
                <a:schemeClr val="bg1"/>
              </a:solidFill>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z="1100" b="1" smtClean="0">
                <a:solidFill>
                  <a:schemeClr val="bg1"/>
                </a:solidFill>
                <a:effectLst>
                  <a:outerShdw blurRad="38100" dist="38100" dir="2700000" algn="tl">
                    <a:srgbClr val="000000">
                      <a:alpha val="43137"/>
                    </a:srgbClr>
                  </a:outerShdw>
                </a:effectLst>
              </a:rPr>
              <a:pPr/>
              <a:t>24</a:t>
            </a:fld>
            <a:endParaRPr lang="en-US" altLang="en-US" b="1" dirty="0">
              <a:solidFill>
                <a:schemeClr val="bg1"/>
              </a:solidFill>
              <a:effectLst>
                <a:outerShdw blurRad="38100" dist="38100" dir="2700000" algn="tl">
                  <a:srgbClr val="000000">
                    <a:alpha val="43137"/>
                  </a:srgbClr>
                </a:outerShdw>
              </a:effectLst>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580368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quarter" idx="4294967295"/>
            <p:extLst>
              <p:ext uri="{D42A27DB-BD31-4B8C-83A1-F6EECF244321}">
                <p14:modId xmlns:p14="http://schemas.microsoft.com/office/powerpoint/2010/main" val="874124554"/>
              </p:ext>
            </p:extLst>
          </p:nvPr>
        </p:nvGraphicFramePr>
        <p:xfrm>
          <a:off x="1676400" y="76200"/>
          <a:ext cx="7216080" cy="66553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z="1100" smtClean="0">
                <a:solidFill>
                  <a:schemeClr val="bg1"/>
                </a:solidFill>
              </a:rPr>
              <a:pPr/>
              <a:t>25</a:t>
            </a:fld>
            <a:endParaRPr lang="en-US" altLang="en-US" dirty="0">
              <a:solidFill>
                <a:schemeClr val="bg1"/>
              </a:solidFill>
            </a:endParaRPr>
          </a:p>
        </p:txBody>
      </p:sp>
    </p:spTree>
    <p:extLst>
      <p:ext uri="{BB962C8B-B14F-4D97-AF65-F5344CB8AC3E}">
        <p14:creationId xmlns:p14="http://schemas.microsoft.com/office/powerpoint/2010/main" val="184701711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dgm id="{8ED3F8AC-5956-46EE-A885-3B13F76358B1}"/>
                                            </p:graphicEl>
                                          </p:spTgt>
                                        </p:tgtEl>
                                        <p:attrNameLst>
                                          <p:attrName>style.visibility</p:attrName>
                                        </p:attrNameLst>
                                      </p:cBhvr>
                                      <p:to>
                                        <p:strVal val="visible"/>
                                      </p:to>
                                    </p:set>
                                    <p:anim calcmode="lin" valueType="num">
                                      <p:cBhvr additive="base">
                                        <p:cTn id="7" dur="500" fill="hold"/>
                                        <p:tgtEl>
                                          <p:spTgt spid="5">
                                            <p:graphicEl>
                                              <a:dgm id="{8ED3F8AC-5956-46EE-A885-3B13F76358B1}"/>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8ED3F8AC-5956-46EE-A885-3B13F76358B1}"/>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C8061F84-5C68-4873-8895-24DF9E9FE8CF}"/>
                                            </p:graphicEl>
                                          </p:spTgt>
                                        </p:tgtEl>
                                        <p:attrNameLst>
                                          <p:attrName>style.visibility</p:attrName>
                                        </p:attrNameLst>
                                      </p:cBhvr>
                                      <p:to>
                                        <p:strVal val="visible"/>
                                      </p:to>
                                    </p:set>
                                    <p:anim calcmode="lin" valueType="num">
                                      <p:cBhvr additive="base">
                                        <p:cTn id="13" dur="500" fill="hold"/>
                                        <p:tgtEl>
                                          <p:spTgt spid="5">
                                            <p:graphicEl>
                                              <a:dgm id="{C8061F84-5C68-4873-8895-24DF9E9FE8CF}"/>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C8061F84-5C68-4873-8895-24DF9E9FE8CF}"/>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graphicEl>
                                              <a:dgm id="{C3B4F30B-C274-4B09-B94F-FE5F3BE45FDE}"/>
                                            </p:graphicEl>
                                          </p:spTgt>
                                        </p:tgtEl>
                                        <p:attrNameLst>
                                          <p:attrName>style.visibility</p:attrName>
                                        </p:attrNameLst>
                                      </p:cBhvr>
                                      <p:to>
                                        <p:strVal val="visible"/>
                                      </p:to>
                                    </p:set>
                                    <p:anim calcmode="lin" valueType="num">
                                      <p:cBhvr additive="base">
                                        <p:cTn id="17" dur="500" fill="hold"/>
                                        <p:tgtEl>
                                          <p:spTgt spid="5">
                                            <p:graphicEl>
                                              <a:dgm id="{C3B4F30B-C274-4B09-B94F-FE5F3BE45FDE}"/>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graphicEl>
                                              <a:dgm id="{C3B4F30B-C274-4B09-B94F-FE5F3BE45FDE}"/>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graphicEl>
                                              <a:dgm id="{059EAF8F-A747-4446-B9E1-972BE2D5B10F}"/>
                                            </p:graphicEl>
                                          </p:spTgt>
                                        </p:tgtEl>
                                        <p:attrNameLst>
                                          <p:attrName>style.visibility</p:attrName>
                                        </p:attrNameLst>
                                      </p:cBhvr>
                                      <p:to>
                                        <p:strVal val="visible"/>
                                      </p:to>
                                    </p:set>
                                    <p:anim calcmode="lin" valueType="num">
                                      <p:cBhvr additive="base">
                                        <p:cTn id="23" dur="500" fill="hold"/>
                                        <p:tgtEl>
                                          <p:spTgt spid="5">
                                            <p:graphicEl>
                                              <a:dgm id="{059EAF8F-A747-4446-B9E1-972BE2D5B10F}"/>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graphicEl>
                                              <a:dgm id="{059EAF8F-A747-4446-B9E1-972BE2D5B10F}"/>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
                                            <p:graphicEl>
                                              <a:dgm id="{B3F582D2-AD6C-4D63-A7EE-C1A147DEE4B5}"/>
                                            </p:graphicEl>
                                          </p:spTgt>
                                        </p:tgtEl>
                                        <p:attrNameLst>
                                          <p:attrName>style.visibility</p:attrName>
                                        </p:attrNameLst>
                                      </p:cBhvr>
                                      <p:to>
                                        <p:strVal val="visible"/>
                                      </p:to>
                                    </p:set>
                                    <p:anim calcmode="lin" valueType="num">
                                      <p:cBhvr additive="base">
                                        <p:cTn id="27" dur="500" fill="hold"/>
                                        <p:tgtEl>
                                          <p:spTgt spid="5">
                                            <p:graphicEl>
                                              <a:dgm id="{B3F582D2-AD6C-4D63-A7EE-C1A147DEE4B5}"/>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graphicEl>
                                              <a:dgm id="{B3F582D2-AD6C-4D63-A7EE-C1A147DEE4B5}"/>
                                            </p:graphic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5">
                                            <p:graphicEl>
                                              <a:dgm id="{631DAD35-F0FE-4E1D-B8C5-F641078BD3CD}"/>
                                            </p:graphicEl>
                                          </p:spTgt>
                                        </p:tgtEl>
                                        <p:attrNameLst>
                                          <p:attrName>style.visibility</p:attrName>
                                        </p:attrNameLst>
                                      </p:cBhvr>
                                      <p:to>
                                        <p:strVal val="visible"/>
                                      </p:to>
                                    </p:set>
                                    <p:anim calcmode="lin" valueType="num">
                                      <p:cBhvr additive="base">
                                        <p:cTn id="33" dur="500" fill="hold"/>
                                        <p:tgtEl>
                                          <p:spTgt spid="5">
                                            <p:graphicEl>
                                              <a:dgm id="{631DAD35-F0FE-4E1D-B8C5-F641078BD3CD}"/>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graphicEl>
                                              <a:dgm id="{631DAD35-F0FE-4E1D-B8C5-F641078BD3CD}"/>
                                            </p:graphic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5">
                                            <p:graphicEl>
                                              <a:dgm id="{D282615A-3086-42DE-88A1-892AFC71C286}"/>
                                            </p:graphicEl>
                                          </p:spTgt>
                                        </p:tgtEl>
                                        <p:attrNameLst>
                                          <p:attrName>style.visibility</p:attrName>
                                        </p:attrNameLst>
                                      </p:cBhvr>
                                      <p:to>
                                        <p:strVal val="visible"/>
                                      </p:to>
                                    </p:set>
                                    <p:anim calcmode="lin" valueType="num">
                                      <p:cBhvr additive="base">
                                        <p:cTn id="37" dur="500" fill="hold"/>
                                        <p:tgtEl>
                                          <p:spTgt spid="5">
                                            <p:graphicEl>
                                              <a:dgm id="{D282615A-3086-42DE-88A1-892AFC71C286}"/>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graphicEl>
                                              <a:dgm id="{D282615A-3086-42DE-88A1-892AFC71C286}"/>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graphicEl>
                                              <a:dgm id="{6BB4E034-49BD-4C49-990A-5174ED28C33E}"/>
                                            </p:graphicEl>
                                          </p:spTgt>
                                        </p:tgtEl>
                                        <p:attrNameLst>
                                          <p:attrName>style.visibility</p:attrName>
                                        </p:attrNameLst>
                                      </p:cBhvr>
                                      <p:to>
                                        <p:strVal val="visible"/>
                                      </p:to>
                                    </p:set>
                                    <p:anim calcmode="lin" valueType="num">
                                      <p:cBhvr additive="base">
                                        <p:cTn id="43" dur="500" fill="hold"/>
                                        <p:tgtEl>
                                          <p:spTgt spid="5">
                                            <p:graphicEl>
                                              <a:dgm id="{6BB4E034-49BD-4C49-990A-5174ED28C33E}"/>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graphicEl>
                                              <a:dgm id="{6BB4E034-49BD-4C49-990A-5174ED28C33E}"/>
                                            </p:graphic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5">
                                            <p:graphicEl>
                                              <a:dgm id="{62AFEF09-21FF-45D0-8402-071E2195D889}"/>
                                            </p:graphicEl>
                                          </p:spTgt>
                                        </p:tgtEl>
                                        <p:attrNameLst>
                                          <p:attrName>style.visibility</p:attrName>
                                        </p:attrNameLst>
                                      </p:cBhvr>
                                      <p:to>
                                        <p:strVal val="visible"/>
                                      </p:to>
                                    </p:set>
                                    <p:anim calcmode="lin" valueType="num">
                                      <p:cBhvr additive="base">
                                        <p:cTn id="47" dur="500" fill="hold"/>
                                        <p:tgtEl>
                                          <p:spTgt spid="5">
                                            <p:graphicEl>
                                              <a:dgm id="{62AFEF09-21FF-45D0-8402-071E2195D889}"/>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5">
                                            <p:graphicEl>
                                              <a:dgm id="{62AFEF09-21FF-45D0-8402-071E2195D889}"/>
                                            </p:graphic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5">
                                            <p:graphicEl>
                                              <a:dgm id="{1C818854-6C44-47F6-BF99-BDBE209805E6}"/>
                                            </p:graphicEl>
                                          </p:spTgt>
                                        </p:tgtEl>
                                        <p:attrNameLst>
                                          <p:attrName>style.visibility</p:attrName>
                                        </p:attrNameLst>
                                      </p:cBhvr>
                                      <p:to>
                                        <p:strVal val="visible"/>
                                      </p:to>
                                    </p:set>
                                    <p:anim calcmode="lin" valueType="num">
                                      <p:cBhvr additive="base">
                                        <p:cTn id="53" dur="500" fill="hold"/>
                                        <p:tgtEl>
                                          <p:spTgt spid="5">
                                            <p:graphicEl>
                                              <a:dgm id="{1C818854-6C44-47F6-BF99-BDBE209805E6}"/>
                                            </p:graphicEl>
                                          </p:spTgt>
                                        </p:tgtEl>
                                        <p:attrNameLst>
                                          <p:attrName>ppt_x</p:attrName>
                                        </p:attrNameLst>
                                      </p:cBhvr>
                                      <p:tavLst>
                                        <p:tav tm="0">
                                          <p:val>
                                            <p:strVal val="#ppt_x"/>
                                          </p:val>
                                        </p:tav>
                                        <p:tav tm="100000">
                                          <p:val>
                                            <p:strVal val="#ppt_x"/>
                                          </p:val>
                                        </p:tav>
                                      </p:tavLst>
                                    </p:anim>
                                    <p:anim calcmode="lin" valueType="num">
                                      <p:cBhvr additive="base">
                                        <p:cTn id="54" dur="500" fill="hold"/>
                                        <p:tgtEl>
                                          <p:spTgt spid="5">
                                            <p:graphicEl>
                                              <a:dgm id="{1C818854-6C44-47F6-BF99-BDBE209805E6}"/>
                                            </p:graphic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5">
                                            <p:graphicEl>
                                              <a:dgm id="{EBB64B6B-62BF-4906-AC5E-8DB72D7A7E2E}"/>
                                            </p:graphicEl>
                                          </p:spTgt>
                                        </p:tgtEl>
                                        <p:attrNameLst>
                                          <p:attrName>style.visibility</p:attrName>
                                        </p:attrNameLst>
                                      </p:cBhvr>
                                      <p:to>
                                        <p:strVal val="visible"/>
                                      </p:to>
                                    </p:set>
                                    <p:anim calcmode="lin" valueType="num">
                                      <p:cBhvr additive="base">
                                        <p:cTn id="57" dur="500" fill="hold"/>
                                        <p:tgtEl>
                                          <p:spTgt spid="5">
                                            <p:graphicEl>
                                              <a:dgm id="{EBB64B6B-62BF-4906-AC5E-8DB72D7A7E2E}"/>
                                            </p:graphicEl>
                                          </p:spTgt>
                                        </p:tgtEl>
                                        <p:attrNameLst>
                                          <p:attrName>ppt_x</p:attrName>
                                        </p:attrNameLst>
                                      </p:cBhvr>
                                      <p:tavLst>
                                        <p:tav tm="0">
                                          <p:val>
                                            <p:strVal val="#ppt_x"/>
                                          </p:val>
                                        </p:tav>
                                        <p:tav tm="100000">
                                          <p:val>
                                            <p:strVal val="#ppt_x"/>
                                          </p:val>
                                        </p:tav>
                                      </p:tavLst>
                                    </p:anim>
                                    <p:anim calcmode="lin" valueType="num">
                                      <p:cBhvr additive="base">
                                        <p:cTn id="58" dur="500" fill="hold"/>
                                        <p:tgtEl>
                                          <p:spTgt spid="5">
                                            <p:graphicEl>
                                              <a:dgm id="{EBB64B6B-62BF-4906-AC5E-8DB72D7A7E2E}"/>
                                            </p:graphic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5">
                                            <p:graphicEl>
                                              <a:dgm id="{EF1140E4-A265-405E-AC35-2DD3B132BB5F}"/>
                                            </p:graphicEl>
                                          </p:spTgt>
                                        </p:tgtEl>
                                        <p:attrNameLst>
                                          <p:attrName>style.visibility</p:attrName>
                                        </p:attrNameLst>
                                      </p:cBhvr>
                                      <p:to>
                                        <p:strVal val="visible"/>
                                      </p:to>
                                    </p:set>
                                    <p:anim calcmode="lin" valueType="num">
                                      <p:cBhvr additive="base">
                                        <p:cTn id="63" dur="500" fill="hold"/>
                                        <p:tgtEl>
                                          <p:spTgt spid="5">
                                            <p:graphicEl>
                                              <a:dgm id="{EF1140E4-A265-405E-AC35-2DD3B132BB5F}"/>
                                            </p:graphicEl>
                                          </p:spTgt>
                                        </p:tgtEl>
                                        <p:attrNameLst>
                                          <p:attrName>ppt_x</p:attrName>
                                        </p:attrNameLst>
                                      </p:cBhvr>
                                      <p:tavLst>
                                        <p:tav tm="0">
                                          <p:val>
                                            <p:strVal val="#ppt_x"/>
                                          </p:val>
                                        </p:tav>
                                        <p:tav tm="100000">
                                          <p:val>
                                            <p:strVal val="#ppt_x"/>
                                          </p:val>
                                        </p:tav>
                                      </p:tavLst>
                                    </p:anim>
                                    <p:anim calcmode="lin" valueType="num">
                                      <p:cBhvr additive="base">
                                        <p:cTn id="64" dur="500" fill="hold"/>
                                        <p:tgtEl>
                                          <p:spTgt spid="5">
                                            <p:graphicEl>
                                              <a:dgm id="{EF1140E4-A265-405E-AC35-2DD3B132BB5F}"/>
                                            </p:graphicEl>
                                          </p:spTgt>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5">
                                            <p:graphicEl>
                                              <a:dgm id="{F8661F81-BDC6-4E9D-81B3-5C8CA37CBD31}"/>
                                            </p:graphicEl>
                                          </p:spTgt>
                                        </p:tgtEl>
                                        <p:attrNameLst>
                                          <p:attrName>style.visibility</p:attrName>
                                        </p:attrNameLst>
                                      </p:cBhvr>
                                      <p:to>
                                        <p:strVal val="visible"/>
                                      </p:to>
                                    </p:set>
                                    <p:anim calcmode="lin" valueType="num">
                                      <p:cBhvr additive="base">
                                        <p:cTn id="67" dur="500" fill="hold"/>
                                        <p:tgtEl>
                                          <p:spTgt spid="5">
                                            <p:graphicEl>
                                              <a:dgm id="{F8661F81-BDC6-4E9D-81B3-5C8CA37CBD31}"/>
                                            </p:graphicEl>
                                          </p:spTgt>
                                        </p:tgtEl>
                                        <p:attrNameLst>
                                          <p:attrName>ppt_x</p:attrName>
                                        </p:attrNameLst>
                                      </p:cBhvr>
                                      <p:tavLst>
                                        <p:tav tm="0">
                                          <p:val>
                                            <p:strVal val="#ppt_x"/>
                                          </p:val>
                                        </p:tav>
                                        <p:tav tm="100000">
                                          <p:val>
                                            <p:strVal val="#ppt_x"/>
                                          </p:val>
                                        </p:tav>
                                      </p:tavLst>
                                    </p:anim>
                                    <p:anim calcmode="lin" valueType="num">
                                      <p:cBhvr additive="base">
                                        <p:cTn id="68" dur="500" fill="hold"/>
                                        <p:tgtEl>
                                          <p:spTgt spid="5">
                                            <p:graphicEl>
                                              <a:dgm id="{F8661F81-BDC6-4E9D-81B3-5C8CA37CBD31}"/>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dirty="0" smtClean="0">
                <a:solidFill>
                  <a:srgbClr val="FFFF00"/>
                </a:solidFill>
                <a:latin typeface="Simplified Arabic" panose="02020603050405020304" pitchFamily="18" charset="-78"/>
                <a:cs typeface="Simplified Arabic" panose="02020603050405020304" pitchFamily="18" charset="-78"/>
              </a:rPr>
              <a:t>شكراً لحسن استماعكم</a:t>
            </a:r>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26</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741107" y="1371600"/>
            <a:ext cx="7924800" cy="3629025"/>
          </a:xfrm>
          <a:prstGeom prst="rect">
            <a:avLst/>
          </a:prstGeom>
        </p:spPr>
        <p:txBody>
          <a:bodyPr>
            <a:noAutofit/>
          </a:bodyPr>
          <a:lstStyle/>
          <a:p>
            <a:pPr algn="justLow" rtl="1">
              <a:lnSpc>
                <a:spcPct val="150000"/>
              </a:lnSpc>
              <a:defRPr/>
            </a:pPr>
            <a:r>
              <a:rPr lang="ar-JO" sz="3600" dirty="0" smtClean="0">
                <a:solidFill>
                  <a:srgbClr val="FFFF00"/>
                </a:solidFill>
                <a:effectLst/>
                <a:latin typeface="Simplified Arabic" panose="02020603050405020304" pitchFamily="18" charset="-78"/>
                <a:cs typeface="Simplified Arabic" panose="02020603050405020304" pitchFamily="18" charset="-78"/>
              </a:rPr>
              <a:t>النظام القضائي هو مجموعة القواعد التي تنظم العلاقات بين الاشخاص لحفظ مصالحهم في الحدود التي تكون مشروعة.</a:t>
            </a:r>
            <a:endParaRPr lang="ar-JO" sz="3600"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b="1" smtClean="0">
                <a:solidFill>
                  <a:schemeClr val="bg1"/>
                </a:solidFill>
                <a:effectLst>
                  <a:outerShdw blurRad="38100" dist="38100" dir="2700000" algn="tl">
                    <a:srgbClr val="000000">
                      <a:alpha val="43137"/>
                    </a:srgbClr>
                  </a:outerShdw>
                </a:effectLst>
              </a:rPr>
              <a:pPr/>
              <a:t>3</a:t>
            </a:fld>
            <a:endParaRPr lang="en-US" altLang="en-US"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4516597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02025"/>
            <a:ext cx="8229600" cy="1143000"/>
          </a:xfrm>
        </p:spPr>
        <p:txBody>
          <a:bodyPr>
            <a:normAutofit fontScale="90000"/>
          </a:bodyPr>
          <a:lstStyle/>
          <a:p>
            <a:pPr algn="ctr"/>
            <a:r>
              <a:rPr lang="ar-JO" sz="4400" u="sng" dirty="0">
                <a:solidFill>
                  <a:schemeClr val="bg1"/>
                </a:solidFill>
                <a:effectLst/>
                <a:latin typeface="Simplified Arabic" panose="02020603050405020304" pitchFamily="18" charset="-78"/>
                <a:cs typeface="Simplified Arabic" panose="02020603050405020304" pitchFamily="18" charset="-78"/>
              </a:rPr>
              <a:t>الهدف من تنظيم الإجراءات:</a:t>
            </a:r>
            <a:br>
              <a:rPr lang="ar-JO" sz="4400" u="sng" dirty="0">
                <a:solidFill>
                  <a:schemeClr val="bg1"/>
                </a:solidFill>
                <a:effectLst/>
                <a:latin typeface="Simplified Arabic" panose="02020603050405020304" pitchFamily="18" charset="-78"/>
                <a:cs typeface="Simplified Arabic" panose="02020603050405020304" pitchFamily="18" charset="-78"/>
              </a:rPr>
            </a:br>
            <a:endParaRPr lang="en-US" u="sng" dirty="0">
              <a:solidFill>
                <a:schemeClr val="bg1"/>
              </a:solidFill>
            </a:endParaRPr>
          </a:p>
        </p:txBody>
      </p:sp>
      <p:graphicFrame>
        <p:nvGraphicFramePr>
          <p:cNvPr id="2" name="Diagram 1"/>
          <p:cNvGraphicFramePr/>
          <p:nvPr>
            <p:extLst>
              <p:ext uri="{D42A27DB-BD31-4B8C-83A1-F6EECF244321}">
                <p14:modId xmlns:p14="http://schemas.microsoft.com/office/powerpoint/2010/main" val="3810013542"/>
              </p:ext>
            </p:extLst>
          </p:nvPr>
        </p:nvGraphicFramePr>
        <p:xfrm>
          <a:off x="1442673" y="685800"/>
          <a:ext cx="7361520" cy="59055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Picture 6">
            <a:extLst>
              <a:ext uri="{FF2B5EF4-FFF2-40B4-BE49-F238E27FC236}">
                <a16:creationId xmlns:a16="http://schemas.microsoft.com/office/drawing/2014/main" xmlns="" id="{3C629F20-261C-40C8-B823-D1796472EE9E}"/>
              </a:ext>
            </a:extLst>
          </p:cNvPr>
          <p:cNvPicPr preferRelativeResize="0">
            <a:picLocks/>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8" name="Slide Number Placeholder 7"/>
          <p:cNvSpPr>
            <a:spLocks noGrp="1"/>
          </p:cNvSpPr>
          <p:nvPr>
            <p:ph type="sldNum" sz="quarter" idx="12"/>
          </p:nvPr>
        </p:nvSpPr>
        <p:spPr/>
        <p:txBody>
          <a:bodyPr/>
          <a:lstStyle/>
          <a:p>
            <a:fld id="{5CC9CE27-4982-444C-9312-3DD47D12EDF3}" type="slidenum">
              <a:rPr lang="en-US" altLang="en-US" sz="1100" b="1" smtClean="0">
                <a:solidFill>
                  <a:schemeClr val="bg1"/>
                </a:solidFill>
                <a:effectLst>
                  <a:outerShdw blurRad="38100" dist="38100" dir="2700000" algn="tl">
                    <a:srgbClr val="000000">
                      <a:alpha val="43137"/>
                    </a:srgbClr>
                  </a:outerShdw>
                </a:effectLst>
              </a:rPr>
              <a:pPr/>
              <a:t>4</a:t>
            </a:fld>
            <a:endParaRPr lang="en-US" altLang="en-US" sz="11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4634203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graphicEl>
                                              <a:dgm id="{25B8EB98-A9E2-42F6-9753-2DA11F0C3EF3}"/>
                                            </p:graphicEl>
                                          </p:spTgt>
                                        </p:tgtEl>
                                        <p:attrNameLst>
                                          <p:attrName>style.visibility</p:attrName>
                                        </p:attrNameLst>
                                      </p:cBhvr>
                                      <p:to>
                                        <p:strVal val="visible"/>
                                      </p:to>
                                    </p:set>
                                    <p:anim calcmode="lin" valueType="num">
                                      <p:cBhvr additive="base">
                                        <p:cTn id="13" dur="500" fill="hold"/>
                                        <p:tgtEl>
                                          <p:spTgt spid="2">
                                            <p:graphicEl>
                                              <a:dgm id="{25B8EB98-A9E2-42F6-9753-2DA11F0C3EF3}"/>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graphicEl>
                                              <a:dgm id="{25B8EB98-A9E2-42F6-9753-2DA11F0C3EF3}"/>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graphicEl>
                                              <a:dgm id="{FE1508BA-7C37-4A7D-B2D4-97D185110D2B}"/>
                                            </p:graphicEl>
                                          </p:spTgt>
                                        </p:tgtEl>
                                        <p:attrNameLst>
                                          <p:attrName>style.visibility</p:attrName>
                                        </p:attrNameLst>
                                      </p:cBhvr>
                                      <p:to>
                                        <p:strVal val="visible"/>
                                      </p:to>
                                    </p:set>
                                    <p:anim calcmode="lin" valueType="num">
                                      <p:cBhvr additive="base">
                                        <p:cTn id="19" dur="500" fill="hold"/>
                                        <p:tgtEl>
                                          <p:spTgt spid="2">
                                            <p:graphicEl>
                                              <a:dgm id="{FE1508BA-7C37-4A7D-B2D4-97D185110D2B}"/>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graphicEl>
                                              <a:dgm id="{FE1508BA-7C37-4A7D-B2D4-97D185110D2B}"/>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graphicEl>
                                              <a:dgm id="{893D83DD-1F84-47D3-8560-057FE0E0D233}"/>
                                            </p:graphicEl>
                                          </p:spTgt>
                                        </p:tgtEl>
                                        <p:attrNameLst>
                                          <p:attrName>style.visibility</p:attrName>
                                        </p:attrNameLst>
                                      </p:cBhvr>
                                      <p:to>
                                        <p:strVal val="visible"/>
                                      </p:to>
                                    </p:set>
                                    <p:anim calcmode="lin" valueType="num">
                                      <p:cBhvr additive="base">
                                        <p:cTn id="25" dur="500" fill="hold"/>
                                        <p:tgtEl>
                                          <p:spTgt spid="2">
                                            <p:graphicEl>
                                              <a:dgm id="{893D83DD-1F84-47D3-8560-057FE0E0D233}"/>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graphicEl>
                                              <a:dgm id="{893D83DD-1F84-47D3-8560-057FE0E0D233}"/>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graphicEl>
                                              <a:dgm id="{7CE6A7E9-2A12-4556-A07D-D1250A32AE7D}"/>
                                            </p:graphicEl>
                                          </p:spTgt>
                                        </p:tgtEl>
                                        <p:attrNameLst>
                                          <p:attrName>style.visibility</p:attrName>
                                        </p:attrNameLst>
                                      </p:cBhvr>
                                      <p:to>
                                        <p:strVal val="visible"/>
                                      </p:to>
                                    </p:set>
                                    <p:anim calcmode="lin" valueType="num">
                                      <p:cBhvr additive="base">
                                        <p:cTn id="31" dur="500" fill="hold"/>
                                        <p:tgtEl>
                                          <p:spTgt spid="2">
                                            <p:graphicEl>
                                              <a:dgm id="{7CE6A7E9-2A12-4556-A07D-D1250A32AE7D}"/>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graphicEl>
                                              <a:dgm id="{7CE6A7E9-2A12-4556-A07D-D1250A32AE7D}"/>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Graphic spid="2" grpId="0">
        <p:bldSub>
          <a:bldDgm bld="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188" y="247929"/>
            <a:ext cx="7924800" cy="733425"/>
          </a:xfrm>
        </p:spPr>
        <p:txBody>
          <a:bodyPr/>
          <a:lstStyle/>
          <a:p>
            <a:pPr algn="ctr" rtl="1">
              <a:defRPr/>
            </a:pPr>
            <a:r>
              <a:rPr lang="ar-JO" sz="3600" b="1" dirty="0" smtClean="0">
                <a:solidFill>
                  <a:schemeClr val="bg1"/>
                </a:solidFill>
                <a:effectLst/>
                <a:latin typeface="Simplified Arabic" panose="02020603050405020304" pitchFamily="18" charset="-78"/>
                <a:cs typeface="Simplified Arabic" panose="02020603050405020304" pitchFamily="18" charset="-78"/>
              </a:rPr>
              <a:t>النظام القضائي</a:t>
            </a:r>
            <a:endParaRPr lang="ar-JO" sz="3600" b="1" dirty="0">
              <a:solidFill>
                <a:schemeClr val="bg1"/>
              </a:solidFill>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42719" y="1296107"/>
            <a:ext cx="7924800" cy="4114800"/>
          </a:xfrm>
          <a:prstGeom prst="rect">
            <a:avLst/>
          </a:prstGeom>
        </p:spPr>
        <p:txBody>
          <a:bodyPr>
            <a:noAutofit/>
          </a:bodyPr>
          <a:lstStyle/>
          <a:p>
            <a:pPr marL="457200" indent="-457200" algn="justLow" rtl="1">
              <a:lnSpc>
                <a:spcPct val="150000"/>
              </a:lnSpc>
              <a:buFont typeface="+mj-lt"/>
              <a:buAutoNum type="arabicPeriod"/>
              <a:defRPr/>
            </a:pPr>
            <a:r>
              <a:rPr lang="ar-JO" sz="3600" b="1" dirty="0" smtClean="0">
                <a:solidFill>
                  <a:srgbClr val="FFFF00"/>
                </a:solidFill>
                <a:effectLst/>
                <a:latin typeface="Simplified Arabic" panose="02020603050405020304" pitchFamily="18" charset="-78"/>
                <a:cs typeface="Simplified Arabic" panose="02020603050405020304" pitchFamily="18" charset="-78"/>
              </a:rPr>
              <a:t>ان يكون النظام القضائي يكون سائداً كل أنحاء الدولة بشكل موحد بحيث يسري على كل شخص الا ما استثناه المشرع وفقاً للاتفاقيات او الاعتبارات السياسية </a:t>
            </a:r>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z="1100" b="1" smtClean="0">
                <a:solidFill>
                  <a:schemeClr val="bg1"/>
                </a:solidFill>
                <a:effectLst>
                  <a:outerShdw blurRad="38100" dist="38100" dir="2700000" algn="tl">
                    <a:srgbClr val="000000">
                      <a:alpha val="43137"/>
                    </a:srgbClr>
                  </a:outerShdw>
                </a:effectLst>
              </a:rPr>
              <a:pPr/>
              <a:t>5</a:t>
            </a:fld>
            <a:endParaRPr lang="en-US" altLang="en-US" sz="11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828477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4213" y="260350"/>
            <a:ext cx="7924800" cy="4114800"/>
          </a:xfrm>
          <a:prstGeom prst="rect">
            <a:avLst/>
          </a:prstGeom>
        </p:spPr>
        <p:txBody>
          <a:bodyPr/>
          <a:lstStyle/>
          <a:p>
            <a:pPr marL="0" indent="0" algn="justLow" rtl="1">
              <a:lnSpc>
                <a:spcPct val="150000"/>
              </a:lnSpc>
              <a:buFont typeface="Arial" panose="020B0604020202020204" pitchFamily="34" charset="0"/>
              <a:buNone/>
              <a:defRPr/>
            </a:pPr>
            <a:r>
              <a:rPr lang="ar-JO" sz="3600" b="1" dirty="0" smtClean="0">
                <a:solidFill>
                  <a:srgbClr val="FFFF00"/>
                </a:solidFill>
                <a:effectLst/>
                <a:latin typeface="Simplified Arabic" panose="02020603050405020304" pitchFamily="18" charset="-78"/>
                <a:cs typeface="Simplified Arabic" panose="02020603050405020304" pitchFamily="18" charset="-78"/>
              </a:rPr>
              <a:t>2. يجب ان يكون النظام القضائي متفقاً مع حالة الدولة وعادات مواطنيها بحيث تكون الهيئة القضائية قريبة من هؤلاء المواطنين ويتيسر لهم اللجوء اليها عند الحاجة بغير عناء بحيث تدعوهم الى الرضا بالغبن وصرف النظر عن سلوك سبيل محفوف بالعقاب</a:t>
            </a:r>
          </a:p>
          <a:p>
            <a:pPr algn="r" rtl="1">
              <a:lnSpc>
                <a:spcPct val="150000"/>
              </a:lnSpc>
              <a:defRPr/>
            </a:pPr>
            <a:endParaRPr lang="ar-JO" sz="3600"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z="1100" b="1" smtClean="0">
                <a:solidFill>
                  <a:schemeClr val="bg1"/>
                </a:solidFill>
                <a:effectLst>
                  <a:outerShdw blurRad="38100" dist="38100" dir="2700000" algn="tl">
                    <a:srgbClr val="000000">
                      <a:alpha val="43137"/>
                    </a:srgbClr>
                  </a:outerShdw>
                </a:effectLst>
              </a:rPr>
              <a:pPr/>
              <a:t>6</a:t>
            </a:fld>
            <a:endParaRPr lang="en-US" altLang="en-US" sz="11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280848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539750" y="404813"/>
            <a:ext cx="7924800" cy="4114800"/>
          </a:xfrm>
          <a:prstGeom prst="rect">
            <a:avLst/>
          </a:prstGeom>
        </p:spPr>
        <p:txBody>
          <a:bodyPr>
            <a:noAutofit/>
          </a:bodyPr>
          <a:lstStyle/>
          <a:p>
            <a:pPr marL="0" indent="0" algn="justLow" rtl="1">
              <a:lnSpc>
                <a:spcPct val="150000"/>
              </a:lnSpc>
              <a:buFont typeface="Arial" panose="020B0604020202020204" pitchFamily="34" charset="0"/>
              <a:buNone/>
              <a:defRPr/>
            </a:pPr>
            <a:r>
              <a:rPr lang="ar-JO" sz="3600" b="1" dirty="0" smtClean="0">
                <a:solidFill>
                  <a:srgbClr val="FFFF00"/>
                </a:solidFill>
                <a:effectLst/>
                <a:latin typeface="Simplified Arabic" panose="02020603050405020304" pitchFamily="18" charset="-78"/>
                <a:cs typeface="Simplified Arabic" panose="02020603050405020304" pitchFamily="18" charset="-78"/>
              </a:rPr>
              <a:t>4. تيسير على الافراد الطعن بالأحكام القضائية ان لزم الامر.</a:t>
            </a:r>
          </a:p>
          <a:p>
            <a:pPr marL="0" indent="0" algn="justLow" rtl="1">
              <a:lnSpc>
                <a:spcPct val="150000"/>
              </a:lnSpc>
              <a:buFont typeface="Arial" panose="020B0604020202020204" pitchFamily="34" charset="0"/>
              <a:buNone/>
              <a:defRPr/>
            </a:pPr>
            <a:endParaRPr lang="ar-JO" sz="3600" b="1" dirty="0" smtClean="0">
              <a:solidFill>
                <a:srgbClr val="FFFF00"/>
              </a:solidFill>
              <a:effectLst/>
              <a:latin typeface="Simplified Arabic" panose="02020603050405020304" pitchFamily="18" charset="-78"/>
              <a:cs typeface="Simplified Arabic" panose="02020603050405020304" pitchFamily="18" charset="-78"/>
            </a:endParaRPr>
          </a:p>
          <a:p>
            <a:pPr marL="0" indent="0" algn="justLow" rtl="1">
              <a:lnSpc>
                <a:spcPct val="150000"/>
              </a:lnSpc>
              <a:buFont typeface="Arial" panose="020B0604020202020204" pitchFamily="34" charset="0"/>
              <a:buNone/>
              <a:defRPr/>
            </a:pPr>
            <a:r>
              <a:rPr lang="ar-JO" sz="3600" b="1" dirty="0" smtClean="0">
                <a:solidFill>
                  <a:srgbClr val="FFFF00"/>
                </a:solidFill>
                <a:effectLst/>
                <a:latin typeface="Simplified Arabic" panose="02020603050405020304" pitchFamily="18" charset="-78"/>
                <a:cs typeface="Simplified Arabic" panose="02020603050405020304" pitchFamily="18" charset="-78"/>
              </a:rPr>
              <a:t>5. ان يكون التقاضي ميسراً للجميع بحيث يستطيع معها صاحب الحق اللجوء الى القضاء دون تردد.</a:t>
            </a: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b="1" smtClean="0">
                <a:solidFill>
                  <a:schemeClr val="bg1"/>
                </a:solidFill>
                <a:effectLst>
                  <a:outerShdw blurRad="38100" dist="38100" dir="2700000" algn="tl">
                    <a:srgbClr val="000000">
                      <a:alpha val="43137"/>
                    </a:srgbClr>
                  </a:outerShdw>
                </a:effectLst>
              </a:rPr>
              <a:pPr/>
              <a:t>7</a:t>
            </a:fld>
            <a:endParaRPr lang="en-US" altLang="en-US"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596558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796925" y="260350"/>
            <a:ext cx="7924800" cy="4968875"/>
          </a:xfrm>
          <a:prstGeom prst="rect">
            <a:avLst/>
          </a:prstGeom>
        </p:spPr>
        <p:txBody>
          <a:bodyPr>
            <a:noAutofit/>
          </a:bodyPr>
          <a:lstStyle/>
          <a:p>
            <a:pPr marL="0" indent="0" algn="justLow" rtl="1">
              <a:lnSpc>
                <a:spcPct val="150000"/>
              </a:lnSpc>
              <a:buFont typeface="Arial" panose="020B0604020202020204" pitchFamily="34" charset="0"/>
              <a:buNone/>
              <a:defRPr/>
            </a:pPr>
            <a:r>
              <a:rPr lang="ar-JO" sz="3600" b="1" dirty="0" smtClean="0">
                <a:solidFill>
                  <a:srgbClr val="FFFF00"/>
                </a:solidFill>
                <a:effectLst/>
                <a:latin typeface="Simplified Arabic" panose="02020603050405020304" pitchFamily="18" charset="-78"/>
                <a:cs typeface="Simplified Arabic" panose="02020603050405020304" pitchFamily="18" charset="-78"/>
              </a:rPr>
              <a:t>6. ان يتحلى الاشخاص الذين يتولون القضاء بصفات </a:t>
            </a:r>
            <a:r>
              <a:rPr lang="ar-JO" sz="3600" b="1" dirty="0" smtClean="0">
                <a:solidFill>
                  <a:schemeClr val="bg1"/>
                </a:solidFill>
                <a:effectLst/>
                <a:latin typeface="Simplified Arabic" panose="02020603050405020304" pitchFamily="18" charset="-78"/>
                <a:cs typeface="Simplified Arabic" panose="02020603050405020304" pitchFamily="18" charset="-78"/>
              </a:rPr>
              <a:t>العلم وسعة الصدر والتأني </a:t>
            </a:r>
            <a:r>
              <a:rPr lang="ar-JO" sz="3600" b="1" dirty="0" smtClean="0">
                <a:solidFill>
                  <a:srgbClr val="FFFF00"/>
                </a:solidFill>
                <a:effectLst/>
                <a:latin typeface="Simplified Arabic" panose="02020603050405020304" pitchFamily="18" charset="-78"/>
                <a:cs typeface="Simplified Arabic" panose="02020603050405020304" pitchFamily="18" charset="-78"/>
              </a:rPr>
              <a:t>في العمل حتى يتسنى لهم تأدية وظائفهم طبقاً لما </a:t>
            </a:r>
            <a:r>
              <a:rPr lang="ar-JO" sz="3600" b="1" dirty="0" err="1" smtClean="0">
                <a:solidFill>
                  <a:srgbClr val="FFFF00"/>
                </a:solidFill>
                <a:effectLst/>
                <a:latin typeface="Simplified Arabic" panose="02020603050405020304" pitchFamily="18" charset="-78"/>
                <a:cs typeface="Simplified Arabic" panose="02020603050405020304" pitchFamily="18" charset="-78"/>
              </a:rPr>
              <a:t>تقتضيه</a:t>
            </a:r>
            <a:r>
              <a:rPr lang="ar-JO" sz="3600" b="1" dirty="0" smtClean="0">
                <a:solidFill>
                  <a:srgbClr val="FFFF00"/>
                </a:solidFill>
                <a:effectLst/>
                <a:latin typeface="Simplified Arabic" panose="02020603050405020304" pitchFamily="18" charset="-78"/>
                <a:cs typeface="Simplified Arabic" panose="02020603050405020304" pitchFamily="18" charset="-78"/>
              </a:rPr>
              <a:t> مبادئ  العدالة والانصاف واحقاق الحق و ازهاق الباطل</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b="1" smtClean="0">
                <a:solidFill>
                  <a:schemeClr val="bg1"/>
                </a:solidFill>
                <a:effectLst>
                  <a:outerShdw blurRad="38100" dist="38100" dir="2700000" algn="tl">
                    <a:srgbClr val="000000">
                      <a:alpha val="43137"/>
                    </a:srgbClr>
                  </a:outerShdw>
                </a:effectLst>
              </a:rPr>
              <a:pPr/>
              <a:t>8</a:t>
            </a:fld>
            <a:endParaRPr lang="en-US" altLang="en-US"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7255793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539750" y="549275"/>
            <a:ext cx="7924800" cy="5111750"/>
          </a:xfrm>
          <a:prstGeom prst="rect">
            <a:avLst/>
          </a:prstGeom>
        </p:spPr>
        <p:txBody>
          <a:bodyPr/>
          <a:lstStyle/>
          <a:p>
            <a:pPr marL="0" indent="0" algn="justLow" rtl="1">
              <a:lnSpc>
                <a:spcPct val="150000"/>
              </a:lnSpc>
              <a:buFont typeface="Arial" panose="020B0604020202020204" pitchFamily="34" charset="0"/>
              <a:buNone/>
              <a:defRPr/>
            </a:pPr>
            <a:r>
              <a:rPr lang="ar-JO" sz="3600" b="1" dirty="0" smtClean="0">
                <a:solidFill>
                  <a:srgbClr val="FFFF00"/>
                </a:solidFill>
                <a:effectLst/>
                <a:latin typeface="Simplified Arabic" panose="02020603050405020304" pitchFamily="18" charset="-78"/>
                <a:cs typeface="Simplified Arabic" panose="02020603050405020304" pitchFamily="18" charset="-78"/>
              </a:rPr>
              <a:t>8. ان يحاط الاشخاص الذين يتولون القضاء </a:t>
            </a:r>
            <a:r>
              <a:rPr lang="ar-JO" sz="3600" b="1" dirty="0" smtClean="0">
                <a:solidFill>
                  <a:schemeClr val="bg1"/>
                </a:solidFill>
                <a:effectLst/>
                <a:latin typeface="Simplified Arabic" panose="02020603050405020304" pitchFamily="18" charset="-78"/>
                <a:cs typeface="Simplified Arabic" panose="02020603050405020304" pitchFamily="18" charset="-78"/>
              </a:rPr>
              <a:t>بالضمانات الكافية </a:t>
            </a:r>
            <a:r>
              <a:rPr lang="ar-JO" sz="3600" b="1" dirty="0" smtClean="0">
                <a:solidFill>
                  <a:srgbClr val="FFFF00"/>
                </a:solidFill>
                <a:effectLst/>
                <a:latin typeface="Simplified Arabic" panose="02020603050405020304" pitchFamily="18" charset="-78"/>
                <a:cs typeface="Simplified Arabic" panose="02020603050405020304" pitchFamily="18" charset="-78"/>
              </a:rPr>
              <a:t>ازاء السلطة التنفيذية وازاء المتخاصمين بمعنى الا يكون هناك اية رقابة عليهم فيما يصدرونه من احكام من جهات خارجية والا يسمح لاحد المساس بكرامتهم او الرجوع عليهم بالطرق العادية لمطالبتهم بتعويض ما بسبب ما يصدرونه من احكام </a:t>
            </a: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b="1" smtClean="0">
                <a:solidFill>
                  <a:schemeClr val="bg1"/>
                </a:solidFill>
                <a:effectLst>
                  <a:outerShdw blurRad="38100" dist="38100" dir="2700000" algn="tl">
                    <a:srgbClr val="000000">
                      <a:alpha val="43137"/>
                    </a:srgbClr>
                  </a:outerShdw>
                </a:effectLst>
              </a:rPr>
              <a:pPr/>
              <a:t>9</a:t>
            </a:fld>
            <a:endParaRPr lang="en-US" altLang="en-US"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5576793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18410</TotalTime>
  <Words>761</Words>
  <Application>Microsoft Office PowerPoint</Application>
  <PresentationFormat>On-screen Show (4:3)</PresentationFormat>
  <Paragraphs>100</Paragraphs>
  <Slides>26</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Arial</vt:lpstr>
      <vt:lpstr>Calibri</vt:lpstr>
      <vt:lpstr>Lucida Sans Unicode</vt:lpstr>
      <vt:lpstr>Simplified Arabic</vt:lpstr>
      <vt:lpstr>Verdana</vt:lpstr>
      <vt:lpstr>Wingdings 2</vt:lpstr>
      <vt:lpstr>Wingdings 3</vt:lpstr>
      <vt:lpstr>Concourse</vt:lpstr>
      <vt:lpstr>المبادئ الأساسية التي يرتكز عليها التنظيم القضائي</vt:lpstr>
      <vt:lpstr>PowerPoint Presentation</vt:lpstr>
      <vt:lpstr>PowerPoint Presentation</vt:lpstr>
      <vt:lpstr>الهدف من تنظيم الإجراءات: </vt:lpstr>
      <vt:lpstr>النظام القضائي</vt:lpstr>
      <vt:lpstr>PowerPoint Presentation</vt:lpstr>
      <vt:lpstr>PowerPoint Presentation</vt:lpstr>
      <vt:lpstr>PowerPoint Presentation</vt:lpstr>
      <vt:lpstr>PowerPoint Presentation</vt:lpstr>
      <vt:lpstr>PowerPoint Presentation</vt:lpstr>
      <vt:lpstr>الدولة هي مصدر القضاء</vt:lpstr>
      <vt:lpstr>PowerPoint Presentation</vt:lpstr>
      <vt:lpstr>PowerPoint Presentation</vt:lpstr>
      <vt:lpstr>PowerPoint Presentation</vt:lpstr>
      <vt:lpstr>PowerPoint Presentation</vt:lpstr>
      <vt:lpstr>استقلال السلطة القضائية</vt:lpstr>
      <vt:lpstr>PowerPoint Presentation</vt:lpstr>
      <vt:lpstr>PowerPoint Presentation</vt:lpstr>
      <vt:lpstr>المساواة امام القضاء</vt:lpstr>
      <vt:lpstr>مجانية القضاء</vt:lpstr>
      <vt:lpstr>علانــيــــة الجلسات</vt:lpstr>
      <vt:lpstr>PowerPoint Presentation</vt:lpstr>
      <vt:lpstr>PowerPoint Presentation</vt:lpstr>
      <vt:lpstr>التقاضي على درجتين</vt:lpstr>
      <vt:lpstr>PowerPoint Presentation</vt:lpstr>
      <vt:lpstr>شكراً لحسن استماعكم</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1</cp:lastModifiedBy>
  <cp:revision>373</cp:revision>
  <dcterms:created xsi:type="dcterms:W3CDTF">2016-01-06T11:52:01Z</dcterms:created>
  <dcterms:modified xsi:type="dcterms:W3CDTF">2019-02-13T08:26:49Z</dcterms:modified>
</cp:coreProperties>
</file>