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846640" cy="2547714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Session Two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4794920"/>
            <a:ext cx="7088832" cy="2063080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rgbClr val="FFFF00"/>
              </a:solidFill>
            </a:endParaRPr>
          </a:p>
          <a:p>
            <a:r>
              <a:rPr lang="en-US" sz="3600" b="1" dirty="0">
                <a:solidFill>
                  <a:srgbClr val="FFFF00"/>
                </a:solidFill>
              </a:rPr>
              <a:t>Sequence 09: Introduction (Part 2)</a:t>
            </a:r>
            <a:endParaRPr lang="ar-JO" sz="3600" b="1" dirty="0">
              <a:solidFill>
                <a:srgbClr val="FFFF00"/>
              </a:solidFill>
            </a:endParaRPr>
          </a:p>
          <a:p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96808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0963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09: Introduction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1052736"/>
                <a:ext cx="8856984" cy="5688632"/>
              </a:xfrm>
            </p:spPr>
            <p:txBody>
              <a:bodyPr>
                <a:normAutofit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Representations of Functions</a:t>
                </a:r>
              </a:p>
              <a:p>
                <a:pPr marL="914400" lvl="1" indent="-457200" algn="l" rtl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verbally (by a description in words)</a:t>
                </a:r>
              </a:p>
              <a:p>
                <a:pPr marL="914400" lvl="1" indent="-457200" algn="l" rtl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numerically (by a table of values)</a:t>
                </a:r>
              </a:p>
              <a:p>
                <a:pPr marL="914400" lvl="1" indent="-457200" algn="l" rtl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visually (by a graph)</a:t>
                </a:r>
              </a:p>
              <a:p>
                <a:pPr marL="914400" lvl="1" indent="-457200" algn="l" rtl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algebraically (by an explicit formula)</a:t>
                </a:r>
              </a:p>
              <a:p>
                <a:pPr algn="l" rtl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graph of a function is a curve in the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 </m:t>
                    </m:r>
                    <m:r>
                      <a:rPr lang="en-US" b="1" i="1" smtClean="0">
                        <a:latin typeface="Cambria Math"/>
                      </a:rPr>
                      <m:t>𝒙𝒚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plane. But the question arises: Which curves in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plane are graphs of functions? This is answered by the Vertical Line Test.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1052736"/>
                <a:ext cx="8856984" cy="5688632"/>
              </a:xfrm>
              <a:blipFill rotWithShape="1">
                <a:blip r:embed="rId2"/>
                <a:stretch>
                  <a:fillRect l="-1514" t="-1393" r="-2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49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09: Introduction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980728"/>
                <a:ext cx="8856984" cy="5760640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Vertical Line Test : A curve in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plane is the graph of a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if and only if no vertical line intersects the curve more than once.</a:t>
                </a:r>
              </a:p>
              <a:p>
                <a:pPr algn="l" rtl="0" eaLnBrk="0"/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980728"/>
                <a:ext cx="8856984" cy="5760640"/>
              </a:xfrm>
              <a:blipFill rotWithShape="1">
                <a:blip r:embed="rId2"/>
                <a:stretch>
                  <a:fillRect l="-1514" t="-1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4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1520" y="3645024"/>
            <a:ext cx="7145164" cy="19063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438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09: Introduction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052736"/>
                <a:ext cx="8928992" cy="5688632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If each vertical line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intersects a curve only once, at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𝒃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 , then exactly one functional value is defined by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.</a:t>
                </a:r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But if a line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 smtClean="0"/>
                  <a:t>intersects </a:t>
                </a:r>
                <a:r>
                  <a:rPr lang="en-US" b="1" dirty="0"/>
                  <a:t>the curve twice, at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𝒃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b="1" dirty="0" smtClean="0"/>
                  <a:t>and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then the curve can't represent a function because a function can't assign two different values to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052736"/>
                <a:ext cx="8928992" cy="5688632"/>
              </a:xfrm>
              <a:blipFill rotWithShape="1">
                <a:blip r:embed="rId2"/>
                <a:stretch>
                  <a:fillRect l="-1571" t="-1286" r="-1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95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09: Introduction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980728"/>
                <a:ext cx="8784976" cy="5688632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Symmetry.</a:t>
                </a:r>
              </a:p>
              <a:p>
                <a:pPr lvl="1" algn="l" rtl="0" eaLnBrk="0"/>
                <a:r>
                  <a:rPr lang="en-US" b="1" dirty="0"/>
                  <a:t>If a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satisfies</a:t>
                </a:r>
                <a:r>
                  <a:rPr lang="en-US" b="1" dirty="0"/>
                  <a:t>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for every </a:t>
                </a:r>
                <a:r>
                  <a:rPr lang="en-US" b="1" dirty="0" smtClean="0"/>
                  <a:t>number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 its domain, then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called an even function.</a:t>
                </a:r>
              </a:p>
              <a:p>
                <a:pPr lvl="1" algn="l" rtl="0" eaLnBrk="0"/>
                <a:endParaRPr lang="en-US" b="1" dirty="0"/>
              </a:p>
              <a:p>
                <a:pPr lvl="1" algn="l" rtl="0" eaLnBrk="0"/>
                <a:endParaRPr lang="en-US" b="1" dirty="0"/>
              </a:p>
              <a:p>
                <a:pPr lvl="1" algn="l" rtl="0" eaLnBrk="0"/>
                <a:endParaRPr lang="en-US" b="1" dirty="0"/>
              </a:p>
              <a:p>
                <a:pPr lvl="1" algn="l" rtl="0" eaLnBrk="0"/>
                <a:endParaRPr lang="en-US" b="1" dirty="0" smtClean="0"/>
              </a:p>
              <a:p>
                <a:pPr lvl="1" algn="l" rtl="0" eaLnBrk="0"/>
                <a:endParaRPr lang="en-US" b="1" dirty="0"/>
              </a:p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For instance,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is </a:t>
                </a:r>
                <a:r>
                  <a:rPr lang="en-US" b="1" dirty="0"/>
                  <a:t>even because</a:t>
                </a:r>
              </a:p>
              <a:p>
                <a:pPr lvl="1" algn="l" rtl="0" eaLnBrk="0"/>
                <a:r>
                  <a:rPr lang="en-US" b="1" dirty="0"/>
                  <a:t>   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=(−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²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en-US" b="1" dirty="0"/>
                  <a:t>    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980728"/>
                <a:ext cx="8784976" cy="5688632"/>
              </a:xfrm>
              <a:blipFill rotWithShape="1">
                <a:blip r:embed="rId2"/>
                <a:stretch>
                  <a:fillRect l="-1526" t="-2251" b="-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7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67376" y="2924944"/>
            <a:ext cx="2514600" cy="20437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914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09: Introduction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908720"/>
                <a:ext cx="8856984" cy="5832648"/>
              </a:xfrm>
            </p:spPr>
            <p:txBody>
              <a:bodyPr/>
              <a:lstStyle/>
              <a:p>
                <a:pPr marL="914400" lvl="1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If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satisfies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 for every number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in </a:t>
                </a:r>
                <a:r>
                  <a:rPr lang="en-US" b="1" dirty="0"/>
                  <a:t>its domain, then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called an odd function.</a:t>
                </a:r>
              </a:p>
              <a:p>
                <a:pPr lvl="1" algn="l" rtl="0" eaLnBrk="0"/>
                <a:endParaRPr lang="en-US" b="1" dirty="0"/>
              </a:p>
              <a:p>
                <a:pPr lvl="1" algn="l" rtl="0" eaLnBrk="0"/>
                <a:endParaRPr lang="en-US" b="1" dirty="0"/>
              </a:p>
              <a:p>
                <a:pPr lvl="1" algn="l" rtl="0" eaLnBrk="0"/>
                <a:endParaRPr lang="en-US" b="1" dirty="0"/>
              </a:p>
              <a:p>
                <a:pPr lvl="1" algn="l" rtl="0" eaLnBrk="0"/>
                <a:endParaRPr lang="en-US" b="1" dirty="0"/>
              </a:p>
              <a:p>
                <a:pPr lvl="1" algn="l" rtl="0" eaLnBrk="0"/>
                <a:endParaRPr lang="en-US" b="1" dirty="0"/>
              </a:p>
              <a:p>
                <a:pPr marL="914400" lvl="1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For example, the </a:t>
                </a:r>
                <a:r>
                  <a:rPr lang="en-US" b="1" dirty="0" smtClean="0"/>
                  <a:t>function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is </a:t>
                </a:r>
                <a:r>
                  <a:rPr lang="en-US" b="1" dirty="0"/>
                  <a:t>odd because</a:t>
                </a:r>
              </a:p>
              <a:p>
                <a:pPr lvl="1" algn="l" rtl="0" eaLnBrk="0"/>
                <a:r>
                  <a:rPr lang="en-US" b="1" dirty="0"/>
                  <a:t>   </a:t>
                </a:r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)=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. 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908720"/>
                <a:ext cx="8856984" cy="5832648"/>
              </a:xfrm>
              <a:blipFill rotWithShape="1">
                <a:blip r:embed="rId2"/>
                <a:stretch>
                  <a:fillRect t="-940" r="-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8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99992" y="2060848"/>
            <a:ext cx="2517648" cy="18762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0957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09: Introduction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908720"/>
                <a:ext cx="8928992" cy="5832648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geometric significance of an even function is that its graph is  symmetric with respect to the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</a:t>
                </a:r>
                <a:r>
                  <a:rPr lang="en-US" b="1" dirty="0"/>
                  <a:t>xis, while the graph of an odd function is symmetric about the origin.</a:t>
                </a:r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Note that the function may be neither even nor odd, for example,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𝒉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neither even nor odd because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𝒉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pt-BR" b="1" dirty="0"/>
                  <a:t> </a:t>
                </a:r>
                <a:r>
                  <a:rPr lang="pt-BR" b="1" dirty="0" smtClean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𝒉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𝒉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pt-BR" b="1" dirty="0">
                    <a:solidFill>
                      <a:srgbClr val="FFFF00"/>
                    </a:solidFill>
                  </a:rPr>
                  <a:t> </a:t>
                </a:r>
                <a:r>
                  <a:rPr lang="pt-BR" b="1" dirty="0"/>
                  <a:t>or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𝒉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𝒉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908720"/>
                <a:ext cx="8928992" cy="5832648"/>
              </a:xfrm>
              <a:blipFill rotWithShape="1">
                <a:blip r:embed="rId2"/>
                <a:stretch>
                  <a:fillRect l="-1571" t="-1358" r="-1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651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639472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endParaRPr lang="ar-SA" sz="54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0" y="4093369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81335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208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سمة Office</vt:lpstr>
      <vt:lpstr>Session Two Functions</vt:lpstr>
      <vt:lpstr> Sequence 09: Introduction (Part 2)  </vt:lpstr>
      <vt:lpstr> Sequence 09: Introduction (Part 2)  </vt:lpstr>
      <vt:lpstr> Sequence 09: Introduction (Part 2)  </vt:lpstr>
      <vt:lpstr> Sequence 09: Introduction (Part 2)  </vt:lpstr>
      <vt:lpstr> Sequence 09: Introduction (Part 2)  </vt:lpstr>
      <vt:lpstr> Sequence 09: Introduction (Part 2)  </vt:lpstr>
      <vt:lpstr>Thank you for your Attention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Two Functions</dc:title>
  <dc:creator>LAB-827</dc:creator>
  <cp:lastModifiedBy>LAB-827</cp:lastModifiedBy>
  <cp:revision>6</cp:revision>
  <dcterms:created xsi:type="dcterms:W3CDTF">2016-03-30T05:28:55Z</dcterms:created>
  <dcterms:modified xsi:type="dcterms:W3CDTF">2016-04-12T05:31:14Z</dcterms:modified>
</cp:coreProperties>
</file>