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57200"/>
            <a:ext cx="8705880" cy="1114412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Session1: Electric Circuit Variables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Objectives: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students will be introduced to the following subjects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International system of units.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standard prefixes.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concept of voltage and current.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ideal basic circuit element.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concept of power and energy.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 flipH="1">
            <a:off x="9143999" y="1600200"/>
            <a:ext cx="45719" cy="475775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7599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 Session1: Electric Circuit Variables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3</cp:revision>
  <dcterms:created xsi:type="dcterms:W3CDTF">2006-08-16T00:00:00Z</dcterms:created>
  <dcterms:modified xsi:type="dcterms:W3CDTF">2016-06-15T11:17:15Z</dcterms:modified>
</cp:coreProperties>
</file>