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69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91ADF2-037C-4BFF-A96B-CA006CF14C3E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7A320-E2D2-48CE-9DFB-EA95AE49A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16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598C26-3BA8-4F9D-9924-B0B9CB2D6250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465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041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442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680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142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712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439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047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677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135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3690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106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http://philadelphia.edu.jo/images/logo-s.gi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457200"/>
            <a:ext cx="8705880" cy="1114412"/>
          </a:xfrm>
        </p:spPr>
        <p:txBody>
          <a:bodyPr>
            <a:noAutofit/>
          </a:bodyPr>
          <a:lstStyle/>
          <a:p>
            <a:r>
              <a:rPr lang="en-US" sz="4000" b="1" cap="none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cap="none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cap="none" dirty="0" smtClean="0">
                <a:latin typeface="Times New Roman" pitchFamily="18" charset="0"/>
                <a:cs typeface="Times New Roman" pitchFamily="18" charset="0"/>
              </a:rPr>
              <a:t> Session1: Outcomes</a:t>
            </a:r>
            <a:endParaRPr lang="en-US" b="1" cap="non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4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600" b="1" dirty="0" smtClean="0">
                <a:latin typeface="Times New Roman" pitchFamily="18" charset="0"/>
                <a:cs typeface="Times New Roman" pitchFamily="18" charset="0"/>
              </a:rPr>
              <a:t>At the end of this session students are expected to:</a:t>
            </a:r>
          </a:p>
          <a:p>
            <a:r>
              <a:rPr lang="en-US" sz="4600" b="1" dirty="0" smtClean="0">
                <a:latin typeface="Times New Roman" pitchFamily="18" charset="0"/>
                <a:cs typeface="Times New Roman" pitchFamily="18" charset="0"/>
              </a:rPr>
              <a:t>understand the use SI units.</a:t>
            </a:r>
          </a:p>
          <a:p>
            <a:r>
              <a:rPr lang="en-US" sz="4600" b="1" dirty="0" smtClean="0">
                <a:latin typeface="Times New Roman" pitchFamily="18" charset="0"/>
                <a:cs typeface="Times New Roman" pitchFamily="18" charset="0"/>
              </a:rPr>
              <a:t>Know and able use the power of 10 prefixes.</a:t>
            </a:r>
          </a:p>
          <a:p>
            <a:r>
              <a:rPr lang="en-US" sz="4600" b="1" dirty="0" smtClean="0">
                <a:latin typeface="Times New Roman" pitchFamily="18" charset="0"/>
                <a:cs typeface="Times New Roman" pitchFamily="18" charset="0"/>
              </a:rPr>
              <a:t>Able to understand the concept of both voltage and current.</a:t>
            </a:r>
          </a:p>
          <a:p>
            <a:r>
              <a:rPr lang="en-US" sz="4600" b="1" dirty="0" smtClean="0">
                <a:latin typeface="Times New Roman" pitchFamily="18" charset="0"/>
                <a:cs typeface="Times New Roman" pitchFamily="18" charset="0"/>
              </a:rPr>
              <a:t>Know and able to use the definition of power and energy.</a:t>
            </a:r>
          </a:p>
          <a:p>
            <a:r>
              <a:rPr lang="en-US" sz="4600" b="1" dirty="0" smtClean="0">
                <a:latin typeface="Times New Roman" pitchFamily="18" charset="0"/>
                <a:cs typeface="Times New Roman" pitchFamily="18" charset="0"/>
              </a:rPr>
              <a:t>Be able to use the passive sign convention to calculate the power of an ideal circuit element.</a:t>
            </a:r>
          </a:p>
          <a:p>
            <a:pPr>
              <a:buFontTx/>
              <a:buChar char="-"/>
            </a:pPr>
            <a:endParaRPr lang="en-US" b="1" u="sng" dirty="0" smtClean="0">
              <a:solidFill>
                <a:schemeClr val="tx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4294967295"/>
          </p:nvPr>
        </p:nvSpPr>
        <p:spPr>
          <a:xfrm flipH="1">
            <a:off x="9143999" y="1600200"/>
            <a:ext cx="45719" cy="4757758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5" name="Picture 4" descr="logo"/>
          <p:cNvPicPr/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4071934" y="0"/>
            <a:ext cx="75170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610331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Custom 6">
      <a:dk1>
        <a:sysClr val="windowText" lastClr="000000"/>
      </a:dk1>
      <a:lt1>
        <a:sysClr val="window" lastClr="FFFFFF"/>
      </a:lt1>
      <a:dk2>
        <a:srgbClr val="4E3B30"/>
      </a:dk2>
      <a:lt2>
        <a:srgbClr val="E5BA7B"/>
      </a:lt2>
      <a:accent1>
        <a:srgbClr val="F3B457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Trek</vt:lpstr>
      <vt:lpstr>  Session1: Outcomes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5:techniques of circuit analysis (2)</dc:title>
  <dc:creator>WhiteBoard</dc:creator>
  <cp:lastModifiedBy>WhiteBoard</cp:lastModifiedBy>
  <cp:revision>4</cp:revision>
  <dcterms:created xsi:type="dcterms:W3CDTF">2006-08-16T00:00:00Z</dcterms:created>
  <dcterms:modified xsi:type="dcterms:W3CDTF">2016-06-15T11:17:40Z</dcterms:modified>
</cp:coreProperties>
</file>