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8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121442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Session 2: 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Electric circuit elements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Overview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this session we will cover the following topics:</a:t>
            </a: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 Voltage and current sources</a:t>
            </a: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Electrical resistance and Ohm’s law</a:t>
            </a: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Construction of circuit model</a:t>
            </a: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 Kirchhoff’s laws</a:t>
            </a: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 Analysis of a circuit with independent sources</a:t>
            </a: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5658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 Session 2: Electric circuit elements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2</cp:revision>
  <dcterms:created xsi:type="dcterms:W3CDTF">2006-08-16T00:00:00Z</dcterms:created>
  <dcterms:modified xsi:type="dcterms:W3CDTF">2016-06-15T11:15:48Z</dcterms:modified>
</cp:coreProperties>
</file>