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69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91ADF2-037C-4BFF-A96B-CA006CF14C3E}" type="datetimeFigureOut">
              <a:rPr lang="en-US" smtClean="0"/>
              <a:t>6/15/2016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7A320-E2D2-48CE-9DFB-EA95AE49A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16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598C26-3BA8-4F9D-9924-B0B9CB2D625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6465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5041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2442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8680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8142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3712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1439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5047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5677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3135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53690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7106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http://philadelphia.edu.jo/images/logo-s.gi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128586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Session 2: </a:t>
            </a:r>
            <a:r>
              <a:rPr lang="en-US" b="1" cap="none" dirty="0" smtClean="0">
                <a:latin typeface="Times New Roman" pitchFamily="18" charset="0"/>
                <a:cs typeface="Times New Roman" pitchFamily="18" charset="0"/>
              </a:rPr>
              <a:t>Electric circuit elements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l">
              <a:buNone/>
            </a:pP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sz="38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Outcomes</a:t>
            </a:r>
          </a:p>
          <a:p>
            <a:pPr algn="l">
              <a:buNone/>
            </a:pPr>
            <a:r>
              <a:rPr lang="en-US" sz="3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 the end of this session students are expected to understand the behavior of the following circuit elements:</a:t>
            </a:r>
          </a:p>
          <a:p>
            <a:pPr algn="l">
              <a:buNone/>
            </a:pPr>
            <a:r>
              <a:rPr lang="en-US" sz="3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Voltage and current sources both dependant and independent.</a:t>
            </a:r>
          </a:p>
          <a:p>
            <a:pPr algn="l">
              <a:buFont typeface="Wingdings" pitchFamily="2" charset="2"/>
              <a:buChar char="§"/>
            </a:pPr>
            <a:r>
              <a:rPr lang="en-US" sz="3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Electrical resistance and Ohm’s law</a:t>
            </a:r>
          </a:p>
          <a:p>
            <a:pPr algn="l">
              <a:buFont typeface="Wingdings" pitchFamily="2" charset="2"/>
              <a:buChar char="§"/>
            </a:pPr>
            <a:r>
              <a:rPr lang="en-US" sz="3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Construction of circuit model</a:t>
            </a:r>
          </a:p>
          <a:p>
            <a:pPr algn="l">
              <a:buFont typeface="Wingdings" pitchFamily="2" charset="2"/>
              <a:buChar char="§"/>
            </a:pPr>
            <a:r>
              <a:rPr lang="en-US" sz="3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Kirchhoff’s voltage and current laws.</a:t>
            </a:r>
          </a:p>
          <a:p>
            <a:pPr algn="l">
              <a:buFont typeface="Wingdings" pitchFamily="2" charset="2"/>
              <a:buChar char="§"/>
            </a:pPr>
            <a:r>
              <a:rPr lang="en-US" sz="3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know and able to calculate the power for each element.</a:t>
            </a:r>
          </a:p>
          <a:p>
            <a:pPr algn="l">
              <a:buFontTx/>
              <a:buChar char="-"/>
            </a:pPr>
            <a:endParaRPr lang="en-US" b="1" dirty="0" smtClean="0">
              <a:solidFill>
                <a:schemeClr val="tx1"/>
              </a:solidFill>
            </a:endParaRPr>
          </a:p>
        </p:txBody>
      </p:sp>
      <p:pic>
        <p:nvPicPr>
          <p:cNvPr id="5" name="Picture 4" descr="logo"/>
          <p:cNvPicPr/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4071934" y="0"/>
            <a:ext cx="751706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312250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Custom 6">
      <a:dk1>
        <a:sysClr val="windowText" lastClr="000000"/>
      </a:dk1>
      <a:lt1>
        <a:sysClr val="window" lastClr="FFFFFF"/>
      </a:lt1>
      <a:dk2>
        <a:srgbClr val="4E3B30"/>
      </a:dk2>
      <a:lt2>
        <a:srgbClr val="E5BA7B"/>
      </a:lt2>
      <a:accent1>
        <a:srgbClr val="F3B457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</Words>
  <Application>Microsoft Office PowerPoint</Application>
  <PresentationFormat>On-screen Show (4:3)</PresentationFormat>
  <Paragraphs>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Trek</vt:lpstr>
      <vt:lpstr>  Session 2: Electric circuit elements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5:techniques of circuit analysis (2)</dc:title>
  <dc:creator>WhiteBoard</dc:creator>
  <cp:lastModifiedBy>WhiteBoard</cp:lastModifiedBy>
  <cp:revision>3</cp:revision>
  <dcterms:created xsi:type="dcterms:W3CDTF">2006-08-16T00:00:00Z</dcterms:created>
  <dcterms:modified xsi:type="dcterms:W3CDTF">2016-06-15T11:16:15Z</dcterms:modified>
</cp:coreProperties>
</file>