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220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18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557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403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902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12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741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9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5049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676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90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6/16/2016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8BB3A8-9DF6-4BAF-9098-3374675387C9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6/16/2016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EA240CD-7BCB-4125-B91E-B505F0A85B61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12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philadelphia.edu.jo/images/logo-s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816008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Session3: </a:t>
            </a:r>
            <a:r>
              <a:rPr lang="en-US" sz="3600" u="sng" dirty="0" smtClean="0"/>
              <a:t>Electrical  Resistive  Circuits</a:t>
            </a:r>
            <a:endParaRPr lang="en-US" sz="36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7772400" cy="4608512"/>
          </a:xfrm>
        </p:spPr>
        <p:txBody>
          <a:bodyPr>
            <a:normAutofit/>
          </a:bodyPr>
          <a:lstStyle/>
          <a:p>
            <a:pPr algn="l"/>
            <a:endParaRPr lang="en-US" b="1" dirty="0" smtClean="0"/>
          </a:p>
          <a:p>
            <a:pPr algn="l"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</a:rPr>
              <a:t>Objectives of the session: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 Introduction of all circuit connections such as series, parallel, series-parallel, star and delta. Explain the concept of equivalent circuits.</a:t>
            </a: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4067944" y="260649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8279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Trek</vt:lpstr>
      <vt:lpstr>Solstice</vt:lpstr>
      <vt:lpstr>  Session3: Electrical  Resistive  Circuits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4</cp:revision>
  <dcterms:created xsi:type="dcterms:W3CDTF">2006-08-16T00:00:00Z</dcterms:created>
  <dcterms:modified xsi:type="dcterms:W3CDTF">2016-06-16T07:55:44Z</dcterms:modified>
</cp:coreProperties>
</file>