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4"/>
  </p:notesMasterIdLst>
  <p:sldIdLst>
    <p:sldId id="256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97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91ADF2-037C-4BFF-A96B-CA006CF14C3E}" type="datetimeFigureOut">
              <a:rPr lang="en-US" smtClean="0"/>
              <a:t>6/16/2016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37A320-E2D2-48CE-9DFB-EA95AE49A3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169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6/16/2016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6465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6/16/2016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5041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6/16/2016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24426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8BB3A8-9DF6-4BAF-9098-3374675387C9}" type="datetimeFigureOut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6/16/2016</a:t>
            </a:fld>
            <a:endParaRPr lang="en-US" dirty="0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A240CD-7BCB-4125-B91E-B505F0A85B61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82202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8BB3A8-9DF6-4BAF-9098-3374675387C9}" type="datetimeFigureOut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6/16/2016</a:t>
            </a:fld>
            <a:endParaRPr lang="en-US" dirty="0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A240CD-7BCB-4125-B91E-B505F0A85B61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61811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8BB3A8-9DF6-4BAF-9098-3374675387C9}" type="datetimeFigureOut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6/16/2016</a:t>
            </a:fld>
            <a:endParaRPr lang="en-US" dirty="0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A240CD-7BCB-4125-B91E-B505F0A85B61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35577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8BB3A8-9DF6-4BAF-9098-3374675387C9}" type="datetimeFigureOut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6/16/2016</a:t>
            </a:fld>
            <a:endParaRPr lang="en-US" dirty="0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A240CD-7BCB-4125-B91E-B505F0A85B61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94034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8BB3A8-9DF6-4BAF-9098-3374675387C9}" type="datetimeFigureOut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6/16/2016</a:t>
            </a:fld>
            <a:endParaRPr lang="en-US" dirty="0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A240CD-7BCB-4125-B91E-B505F0A85B61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59025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8BB3A8-9DF6-4BAF-9098-3374675387C9}" type="datetimeFigureOut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6/16/2016</a:t>
            </a:fld>
            <a:endParaRPr lang="en-US" dirty="0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A240CD-7BCB-4125-B91E-B505F0A85B61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8312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8BB3A8-9DF6-4BAF-9098-3374675387C9}" type="datetimeFigureOut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6/16/2016</a:t>
            </a:fld>
            <a:endParaRPr lang="en-US" dirty="0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A240CD-7BCB-4125-B91E-B505F0A85B61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07415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8BB3A8-9DF6-4BAF-9098-3374675387C9}" type="datetimeFigureOut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6/16/2016</a:t>
            </a:fld>
            <a:endParaRPr lang="en-US" dirty="0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A240CD-7BCB-4125-B91E-B505F0A85B61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2293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6/16/2016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868091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8BB3A8-9DF6-4BAF-9098-3374675387C9}" type="datetimeFigureOut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6/16/2016</a:t>
            </a:fld>
            <a:endParaRPr lang="en-US" dirty="0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A240CD-7BCB-4125-B91E-B505F0A85B61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indent="-283464">
              <a:lnSpc>
                <a:spcPts val="3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Wingdings 2"/>
              <a:buNone/>
            </a:pPr>
            <a:endParaRPr lang="en-US" sz="3200" dirty="0">
              <a:solidFill>
                <a:prstClr val="black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450496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8BB3A8-9DF6-4BAF-9098-3374675387C9}" type="datetimeFigureOut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6/16/2016</a:t>
            </a:fld>
            <a:endParaRPr lang="en-US" dirty="0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A240CD-7BCB-4125-B91E-B505F0A85B61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366764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8BB3A8-9DF6-4BAF-9098-3374675387C9}" type="datetimeFigureOut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6/16/2016</a:t>
            </a:fld>
            <a:endParaRPr lang="en-US" dirty="0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A240CD-7BCB-4125-B91E-B505F0A85B61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5903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6/16/2016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81424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6/16/2016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37121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6/16/2016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1439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6/16/2016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5047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6/16/2016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56773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6/16/2016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3135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6/16/2016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53690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6/16/2016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7106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0C8BB3A8-9DF6-4BAF-9098-3374675387C9}" type="datetimeFigureOut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6/16/2016</a:t>
            </a:fld>
            <a:endParaRPr lang="en-US" dirty="0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 dirty="0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EA240CD-7BCB-4125-B91E-B505F0A85B61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2127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http://philadelphia.edu.jo/images/logo-s.gif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8816008" cy="1470025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 smtClean="0"/>
              <a:t>Session3: </a:t>
            </a:r>
            <a:r>
              <a:rPr lang="en-US" sz="3600" u="sng" dirty="0" smtClean="0"/>
              <a:t>Electrical  Resistive  Circuits</a:t>
            </a:r>
            <a:endParaRPr lang="en-US" sz="3600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628800"/>
            <a:ext cx="7772400" cy="4608512"/>
          </a:xfrm>
        </p:spPr>
        <p:txBody>
          <a:bodyPr>
            <a:normAutofit/>
          </a:bodyPr>
          <a:lstStyle/>
          <a:p>
            <a:pPr algn="l"/>
            <a:endParaRPr lang="en-US" b="1" dirty="0" smtClean="0"/>
          </a:p>
          <a:p>
            <a:pPr algn="l">
              <a:buFontTx/>
              <a:buChar char="-"/>
            </a:pPr>
            <a:endParaRPr lang="en-US" b="1" dirty="0" smtClean="0">
              <a:solidFill>
                <a:schemeClr val="tx1"/>
              </a:solidFill>
            </a:endParaRPr>
          </a:p>
          <a:p>
            <a:pPr algn="l">
              <a:buFontTx/>
              <a:buChar char="-"/>
            </a:pPr>
            <a:r>
              <a:rPr lang="en-US" b="1" dirty="0" smtClean="0">
                <a:solidFill>
                  <a:schemeClr val="tx1"/>
                </a:solidFill>
              </a:rPr>
              <a:t>Outcomes of the session:</a:t>
            </a:r>
          </a:p>
          <a:p>
            <a:pPr algn="l"/>
            <a:r>
              <a:rPr lang="en-US" b="1" dirty="0" smtClean="0">
                <a:solidFill>
                  <a:schemeClr val="tx1"/>
                </a:solidFill>
              </a:rPr>
              <a:t>Calculations of currents, voltages and power in resistive electrical DC circuits.  </a:t>
            </a: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5" name="Picture 4" descr="logo"/>
          <p:cNvPicPr/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4067944" y="260649"/>
            <a:ext cx="751706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482794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Trek">
  <a:themeElements>
    <a:clrScheme name="Custom 6">
      <a:dk1>
        <a:sysClr val="windowText" lastClr="000000"/>
      </a:dk1>
      <a:lt1>
        <a:sysClr val="window" lastClr="FFFFFF"/>
      </a:lt1>
      <a:dk2>
        <a:srgbClr val="4E3B30"/>
      </a:dk2>
      <a:lt2>
        <a:srgbClr val="E5BA7B"/>
      </a:lt2>
      <a:accent1>
        <a:srgbClr val="F3B457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Trek</vt:lpstr>
      <vt:lpstr>Solstice</vt:lpstr>
      <vt:lpstr>  Session3: Electrical  Resistive  Circuits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Session 5:techniques of circuit analysis (2)</dc:title>
  <dc:creator>WhiteBoard</dc:creator>
  <cp:lastModifiedBy>WhiteBoard</cp:lastModifiedBy>
  <cp:revision>5</cp:revision>
  <dcterms:created xsi:type="dcterms:W3CDTF">2006-08-16T00:00:00Z</dcterms:created>
  <dcterms:modified xsi:type="dcterms:W3CDTF">2016-06-16T07:55:23Z</dcterms:modified>
</cp:coreProperties>
</file>