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8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98C26-3BA8-4F9D-9924-B0B9CB2D625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6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4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68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4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4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7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3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6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0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philadelphia.edu.jo/images/logo-s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643966" cy="128586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ession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4:t</a:t>
            </a: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echniques of circuit analysis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OUTCOMES;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 the end of this session students are expected to understand and use:</a:t>
            </a:r>
          </a:p>
          <a:p>
            <a:pPr marL="514350" indent="-514350" algn="l">
              <a:buAutoNum type="arabicPeriod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1.Node –voltage method</a:t>
            </a:r>
          </a:p>
          <a:p>
            <a:pPr marL="514350" indent="-514350"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2.Mesh-current methods.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3.Super position principle.</a:t>
            </a:r>
          </a:p>
          <a:p>
            <a:pPr algn="l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5" name="Picture 4" descr="logo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071934" y="0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59360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E5BA7B"/>
      </a:lt2>
      <a:accent1>
        <a:srgbClr val="F3B457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 Session 4:techniques of circuit analysis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3</cp:revision>
  <dcterms:created xsi:type="dcterms:W3CDTF">2006-08-16T00:00:00Z</dcterms:created>
  <dcterms:modified xsi:type="dcterms:W3CDTF">2016-06-15T11:19:07Z</dcterms:modified>
</cp:coreProperties>
</file>