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1ADF2-037C-4BFF-A96B-CA006CF14C3E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7A320-E2D2-48CE-9DFB-EA95AE49A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98C26-3BA8-4F9D-9924-B0B9CB2D625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46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4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42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68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14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43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4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67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3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69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0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philadelphia.edu.jo/images/logo-s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643966" cy="128586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ession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5:t</a:t>
            </a:r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echniques of circuit analysis (2)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Overview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this session, the following topics will be discussed: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*Source transformation theorem.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*Thevinin’s theorem.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*Norton’s theorem.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*Maximum power transferred.</a:t>
            </a:r>
          </a:p>
          <a:p>
            <a:pPr algn="l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5" name="Picture 4" descr="logo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4071934" y="0"/>
            <a:ext cx="75170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3328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Custom 6">
      <a:dk1>
        <a:sysClr val="windowText" lastClr="000000"/>
      </a:dk1>
      <a:lt1>
        <a:sysClr val="window" lastClr="FFFFFF"/>
      </a:lt1>
      <a:dk2>
        <a:srgbClr val="4E3B30"/>
      </a:dk2>
      <a:lt2>
        <a:srgbClr val="E5BA7B"/>
      </a:lt2>
      <a:accent1>
        <a:srgbClr val="F3B457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 Session 5:techniques of circuit analysis (2)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Session 5:techniques of circuit analysis (2)</dc:title>
  <dc:creator>WhiteBoard</dc:creator>
  <cp:lastModifiedBy>WhiteBoard</cp:lastModifiedBy>
  <cp:revision>1</cp:revision>
  <dcterms:created xsi:type="dcterms:W3CDTF">2006-08-16T00:00:00Z</dcterms:created>
  <dcterms:modified xsi:type="dcterms:W3CDTF">2016-06-15T10:57:56Z</dcterms:modified>
</cp:coreProperties>
</file>