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1698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F91ADF2-037C-4BFF-A96B-CA006CF14C3E}" type="datetimeFigureOut">
              <a:rPr lang="en-US" smtClean="0"/>
              <a:t>6/15/2016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637A320-E2D2-48CE-9DFB-EA95AE49A3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8169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ar-JO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A598C26-3BA8-4F9D-9924-B0B9CB2D6250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29" name="Title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63D36-D24C-4477-81A0-AFBDD1982FDF}" type="datetimeFigureOut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6/15/2016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96073795-02B7-4D61-9B48-D93A51B5C782}" type="slidenum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464650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63D36-D24C-4477-81A0-AFBDD1982FDF}" type="datetimeFigureOut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6/15/2016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073795-02B7-4D61-9B48-D93A51B5C782}" type="slidenum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50410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63D36-D24C-4477-81A0-AFBDD1982FDF}" type="datetimeFigureOut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6/15/2016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073795-02B7-4D61-9B48-D93A51B5C782}" type="slidenum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724426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63D36-D24C-4477-81A0-AFBDD1982FDF}" type="datetimeFigureOut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6/15/2016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96073795-02B7-4D61-9B48-D93A51B5C782}" type="slidenum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986809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63D36-D24C-4477-81A0-AFBDD1982FDF}" type="datetimeFigureOut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6/15/2016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073795-02B7-4D61-9B48-D93A51B5C782}" type="slidenum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81424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63D36-D24C-4477-81A0-AFBDD1982FDF}" type="datetimeFigureOut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6/15/2016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073795-02B7-4D61-9B48-D93A51B5C782}" type="slidenum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837121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5" name="Text Placeholder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8" name="Content Placeholder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63D36-D24C-4477-81A0-AFBDD1982FDF}" type="datetimeFigureOut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6/15/2016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96073795-02B7-4D61-9B48-D93A51B5C782}" type="slidenum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814397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63D36-D24C-4477-81A0-AFBDD1982FDF}" type="datetimeFigureOut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6/15/2016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073795-02B7-4D61-9B48-D93A51B5C782}" type="slidenum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550475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63D36-D24C-4477-81A0-AFBDD1982FDF}" type="datetimeFigureOut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6/15/2016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073795-02B7-4D61-9B48-D93A51B5C782}" type="slidenum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56773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63D36-D24C-4477-81A0-AFBDD1982FDF}" type="datetimeFigureOut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6/15/2016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29" name="Footer Placeholder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073795-02B7-4D61-9B48-D93A51B5C782}" type="slidenum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31350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63D36-D24C-4477-81A0-AFBDD1982FDF}" type="datetimeFigureOut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6/15/2016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073795-02B7-4D61-9B48-D93A51B5C782}" type="slidenum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536900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04C63D36-D24C-4477-81A0-AFBDD1982FDF}" type="datetimeFigureOut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6/15/2016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96073795-02B7-4D61-9B48-D93A51B5C782}" type="slidenum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10" name="Title Placeholder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71065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http://philadelphia.edu.jo/images/logo-s.gif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0034" y="0"/>
            <a:ext cx="8643966" cy="1285860"/>
          </a:xfrm>
        </p:spPr>
        <p:txBody>
          <a:bodyPr>
            <a:normAutofit/>
          </a:bodyPr>
          <a:lstStyle/>
          <a:p>
            <a:pPr algn="l"/>
            <a:r>
              <a:rPr lang="en-US" dirty="0" smtClean="0"/>
              <a:t/>
            </a:r>
            <a:br>
              <a:rPr lang="en-US" dirty="0" smtClean="0"/>
            </a:b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US" b="1" cap="none" dirty="0" smtClean="0">
                <a:latin typeface="Times New Roman" pitchFamily="18" charset="0"/>
                <a:cs typeface="Times New Roman" pitchFamily="18" charset="0"/>
              </a:rPr>
              <a:t>ession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5:t</a:t>
            </a:r>
            <a:r>
              <a:rPr lang="en-US" b="1" cap="none" dirty="0" smtClean="0">
                <a:latin typeface="Times New Roman" pitchFamily="18" charset="0"/>
                <a:cs typeface="Times New Roman" pitchFamily="18" charset="0"/>
              </a:rPr>
              <a:t>echniques of circuit analysis (2)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>
              <a:buNone/>
            </a:pPr>
            <a:r>
              <a:rPr lang="en-US" b="1" u="sng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OUTCOMES;</a:t>
            </a:r>
          </a:p>
          <a:p>
            <a:pPr algn="l">
              <a:buNone/>
            </a:pPr>
            <a:r>
              <a:rPr lang="en-US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At the end of this session students are expected to understand and use:</a:t>
            </a:r>
          </a:p>
          <a:p>
            <a:pPr marL="514350" indent="-514350" algn="l">
              <a:buAutoNum type="arabicPeriod"/>
            </a:pPr>
            <a:r>
              <a:rPr lang="en-US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1.Source transformation theorem.</a:t>
            </a:r>
          </a:p>
          <a:p>
            <a:pPr marL="514350" indent="-514350" algn="l">
              <a:buNone/>
            </a:pPr>
            <a:r>
              <a:rPr lang="en-US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2. Thevinin’s and Norton’s theorems and their application on different kind of circuits.</a:t>
            </a:r>
          </a:p>
          <a:p>
            <a:pPr algn="l">
              <a:buNone/>
            </a:pPr>
            <a:r>
              <a:rPr lang="en-US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3.Maximum power transferred.</a:t>
            </a:r>
          </a:p>
          <a:p>
            <a:pPr algn="l">
              <a:buNone/>
            </a:pPr>
            <a:endParaRPr lang="en-US" dirty="0" smtClean="0">
              <a:solidFill>
                <a:schemeClr val="tx1"/>
              </a:solidFill>
            </a:endParaRPr>
          </a:p>
          <a:p>
            <a:pPr algn="l">
              <a:buNone/>
            </a:pPr>
            <a:endParaRPr lang="en-US" dirty="0" smtClean="0">
              <a:solidFill>
                <a:schemeClr val="tx1"/>
              </a:solidFill>
            </a:endParaRPr>
          </a:p>
          <a:p>
            <a:pPr algn="l">
              <a:buFontTx/>
              <a:buChar char="-"/>
            </a:pPr>
            <a:endParaRPr lang="en-US" b="1" dirty="0" smtClean="0">
              <a:solidFill>
                <a:schemeClr val="tx1"/>
              </a:solidFill>
            </a:endParaRPr>
          </a:p>
        </p:txBody>
      </p:sp>
      <p:pic>
        <p:nvPicPr>
          <p:cNvPr id="5" name="Picture 4" descr="logo"/>
          <p:cNvPicPr/>
          <p:nvPr/>
        </p:nvPicPr>
        <p:blipFill>
          <a:blip r:embed="rId3" r:link="rId4" cstate="print"/>
          <a:srcRect/>
          <a:stretch>
            <a:fillRect/>
          </a:stretch>
        </p:blipFill>
        <p:spPr bwMode="auto">
          <a:xfrm>
            <a:off x="4071934" y="0"/>
            <a:ext cx="751706" cy="6480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35056591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rek">
  <a:themeElements>
    <a:clrScheme name="Custom 6">
      <a:dk1>
        <a:sysClr val="windowText" lastClr="000000"/>
      </a:dk1>
      <a:lt1>
        <a:sysClr val="window" lastClr="FFFFFF"/>
      </a:lt1>
      <a:dk2>
        <a:srgbClr val="4E3B30"/>
      </a:dk2>
      <a:lt2>
        <a:srgbClr val="E5BA7B"/>
      </a:lt2>
      <a:accent1>
        <a:srgbClr val="F3B457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Trek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42</Words>
  <Application>Microsoft Office PowerPoint</Application>
  <PresentationFormat>On-screen Show (4:3)</PresentationFormat>
  <Paragraphs>8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Trek</vt:lpstr>
      <vt:lpstr> Session 5:techniques of circuit analysis (2)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Session 5:techniques of circuit analysis (2)</dc:title>
  <dc:creator>WhiteBoard</dc:creator>
  <cp:lastModifiedBy>WhiteBoard</cp:lastModifiedBy>
  <cp:revision>3</cp:revision>
  <dcterms:created xsi:type="dcterms:W3CDTF">2006-08-16T00:00:00Z</dcterms:created>
  <dcterms:modified xsi:type="dcterms:W3CDTF">2016-06-15T11:05:10Z</dcterms:modified>
</cp:coreProperties>
</file>