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1ADF2-037C-4BFF-A96B-CA006CF14C3E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7A320-E2D2-48CE-9DFB-EA95AE49A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46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4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42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38204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227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1634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837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4065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652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071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098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6809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9597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219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596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14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43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4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67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3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69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0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6597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philadelphia.edu.jo/images/logo-s.gi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354" y="228600"/>
            <a:ext cx="8892480" cy="1665311"/>
          </a:xfrm>
        </p:spPr>
        <p:txBody>
          <a:bodyPr>
            <a:noAutofit/>
          </a:bodyPr>
          <a:lstStyle/>
          <a:p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Session 6 </a:t>
            </a:r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cap="none" dirty="0" smtClean="0">
                <a:latin typeface="Times New Roman" pitchFamily="18" charset="0"/>
                <a:cs typeface="Times New Roman" pitchFamily="18" charset="0"/>
              </a:rPr>
              <a:t>Capacitance and Inductance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u="sng" cap="none" dirty="0" smtClean="0">
                <a:latin typeface="Times New Roman" pitchFamily="18" charset="0"/>
                <a:cs typeface="Times New Roman" pitchFamily="18" charset="0"/>
              </a:rPr>
              <a:t>ircuits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26459"/>
            <a:ext cx="8208912" cy="4968552"/>
          </a:xfrm>
        </p:spPr>
        <p:txBody>
          <a:bodyPr>
            <a:normAutofit/>
          </a:bodyPr>
          <a:lstStyle/>
          <a:p>
            <a:pPr algn="l"/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objective of this session is the study of pure capacitances and pure inductances . The session will present methods to reduce network of capacitances or inductances ( series, parallel and/or series-parallel) to obtain a single equivalent capacitance or inductance.</a:t>
            </a:r>
          </a:p>
          <a:p>
            <a:pPr algn="l"/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logo"/>
          <p:cNvPicPr/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8244408" y="6147838"/>
            <a:ext cx="75170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19595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Trek">
  <a:themeElements>
    <a:clrScheme name="Custom 6">
      <a:dk1>
        <a:sysClr val="windowText" lastClr="000000"/>
      </a:dk1>
      <a:lt1>
        <a:sysClr val="window" lastClr="FFFFFF"/>
      </a:lt1>
      <a:dk2>
        <a:srgbClr val="4E3B30"/>
      </a:dk2>
      <a:lt2>
        <a:srgbClr val="E5BA7B"/>
      </a:lt2>
      <a:accent1>
        <a:srgbClr val="F3B457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Trek</vt:lpstr>
      <vt:lpstr>Apex</vt:lpstr>
      <vt:lpstr>Session 6  Capacitance and Inductance Circuits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5:techniques of circuit analysis (2)</dc:title>
  <dc:creator>WhiteBoard</dc:creator>
  <cp:lastModifiedBy>WhiteBoard</cp:lastModifiedBy>
  <cp:revision>3</cp:revision>
  <dcterms:created xsi:type="dcterms:W3CDTF">2006-08-16T00:00:00Z</dcterms:created>
  <dcterms:modified xsi:type="dcterms:W3CDTF">2016-06-16T07:44:14Z</dcterms:modified>
</cp:coreProperties>
</file>