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8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1ADF2-037C-4BFF-A96B-CA006CF14C3E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7A320-E2D2-48CE-9DFB-EA95AE49A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3820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121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596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227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1634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83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406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65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07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098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959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76DC591-4DE7-406C-9594-A42D4E75E884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6/16/2016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975AF03-0CFF-4DA8-99C6-B4F1DB1A5C6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6597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philadelphia.edu.jo/images/logo-s.gi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620689"/>
            <a:ext cx="8892480" cy="1080120"/>
          </a:xfrm>
        </p:spPr>
        <p:txBody>
          <a:bodyPr>
            <a:noAutofit/>
          </a:bodyPr>
          <a:lstStyle/>
          <a:p>
            <a:pPr algn="l"/>
            <a:r>
              <a:rPr lang="en-US" b="1" cap="none" dirty="0" smtClean="0">
                <a:latin typeface="Times New Roman" pitchFamily="18" charset="0"/>
                <a:cs typeface="Times New Roman" pitchFamily="18" charset="0"/>
              </a:rPr>
              <a:t>Session 6  </a:t>
            </a:r>
            <a:r>
              <a:rPr lang="en-US" b="1" u="sng" cap="none" dirty="0" smtClean="0">
                <a:latin typeface="Times New Roman" pitchFamily="18" charset="0"/>
                <a:cs typeface="Times New Roman" pitchFamily="18" charset="0"/>
              </a:rPr>
              <a:t>Capacitance and Inductance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u="sng" cap="none" dirty="0" smtClean="0">
                <a:latin typeface="Times New Roman" pitchFamily="18" charset="0"/>
                <a:cs typeface="Times New Roman" pitchFamily="18" charset="0"/>
              </a:rPr>
              <a:t>ircuits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412776"/>
            <a:ext cx="8208912" cy="4968552"/>
          </a:xfrm>
        </p:spPr>
        <p:txBody>
          <a:bodyPr>
            <a:normAutofit/>
          </a:bodyPr>
          <a:lstStyle/>
          <a:p>
            <a:pPr algn="l"/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outcomes are the analysis of the circuit and calculations of currents, voltages, power and energy. 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logo"/>
          <p:cNvPicPr/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8244408" y="6147838"/>
            <a:ext cx="75170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195955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Session 6  Capacitance and Inductance Circuits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5:techniques of circuit analysis (2)</dc:title>
  <dc:creator>WhiteBoard</dc:creator>
  <cp:lastModifiedBy>WhiteBoard</cp:lastModifiedBy>
  <cp:revision>5</cp:revision>
  <dcterms:created xsi:type="dcterms:W3CDTF">2006-08-16T00:00:00Z</dcterms:created>
  <dcterms:modified xsi:type="dcterms:W3CDTF">2016-06-16T07:45:17Z</dcterms:modified>
</cp:coreProperties>
</file>