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
  </p:notesMasterIdLst>
  <p:sldIdLst>
    <p:sldId id="256"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93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1ADF2-037C-4BFF-A96B-CA006CF14C3E}" type="datetimeFigureOut">
              <a:rPr lang="en-US" smtClean="0"/>
              <a:t>6/16/2016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7A320-E2D2-48CE-9DFB-EA95AE49A321}" type="slidenum">
              <a:rPr lang="en-US" smtClean="0"/>
              <a:t>‹#›</a:t>
            </a:fld>
            <a:endParaRPr lang="en-US"/>
          </a:p>
        </p:txBody>
      </p:sp>
    </p:spTree>
    <p:extLst>
      <p:ext uri="{BB962C8B-B14F-4D97-AF65-F5344CB8AC3E}">
        <p14:creationId xmlns:p14="http://schemas.microsoft.com/office/powerpoint/2010/main" val="33881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a:solidFill>
                <a:srgbClr val="F0A22E">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234646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075041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8724426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a:solidFill>
                <a:srgbClr val="F0A22E">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943890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9" name="Footer Placeholder 18"/>
          <p:cNvSpPr>
            <a:spLocks noGrp="1"/>
          </p:cNvSpPr>
          <p:nvPr>
            <p:ph type="ftr" sz="quarter" idx="11"/>
          </p:nvPr>
        </p:nvSpPr>
        <p:spPr>
          <a:xfrm>
            <a:off x="3581400" y="76200"/>
            <a:ext cx="2895600" cy="288925"/>
          </a:xfrm>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866263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1" name="Footer Placeholder 10"/>
          <p:cNvSpPr>
            <a:spLocks noGrp="1"/>
          </p:cNvSpPr>
          <p:nvPr>
            <p:ph type="ftr" sz="quarter" idx="11"/>
          </p:nvPr>
        </p:nvSpPr>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927782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0" name="Footer Placeholder 9"/>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7138020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6" name="Footer Placeholder 5"/>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62854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1" name="Footer Placeholder 20"/>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427755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4" name="Footer Placeholder 23"/>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2228906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9" name="Footer Placeholder 28"/>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4223725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9" name="Footer Placeholder 18"/>
          <p:cNvSpPr>
            <a:spLocks noGrp="1"/>
          </p:cNvSpPr>
          <p:nvPr>
            <p:ph type="ftr" sz="quarter" idx="11"/>
          </p:nvPr>
        </p:nvSpPr>
        <p:spPr>
          <a:xfrm>
            <a:off x="3581400" y="76200"/>
            <a:ext cx="2895600" cy="288925"/>
          </a:xfrm>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6986809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7457733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5739833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278996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1" name="Footer Placeholder 10"/>
          <p:cNvSpPr>
            <a:spLocks noGrp="1"/>
          </p:cNvSpPr>
          <p:nvPr>
            <p:ph type="ftr" sz="quarter" idx="11"/>
          </p:nvPr>
        </p:nvSpPr>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81424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0" name="Footer Placeholder 9"/>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283712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6" name="Footer Placeholder 5"/>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278143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1" name="Footer Placeholder 20"/>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655047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4" name="Footer Placeholder 23"/>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215677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9" name="Footer Placeholder 28"/>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2433135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553690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solidFill>
                <a:srgbClr val="F0A22E">
                  <a:shade val="75000"/>
                </a:srgb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077106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solidFill>
                <a:srgbClr val="F0A22E">
                  <a:shade val="75000"/>
                </a:srgb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3826533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philadelphia.edu.jo/images/logo-s.gif" TargetMode="External"/><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181" y="13063"/>
            <a:ext cx="8686800" cy="838200"/>
          </a:xfrm>
        </p:spPr>
        <p:txBody>
          <a:bodyPr>
            <a:normAutofit fontScale="90000"/>
          </a:bodyPr>
          <a:lstStyle/>
          <a:p>
            <a:r>
              <a:rPr lang="en-US" sz="3200" dirty="0" smtClean="0"/>
              <a:t>    </a:t>
            </a:r>
            <a:br>
              <a:rPr lang="en-US" sz="3200" dirty="0" smtClean="0"/>
            </a:br>
            <a:r>
              <a:rPr lang="en-US" sz="4000" b="1" cap="none" dirty="0" smtClean="0">
                <a:latin typeface="Times New Roman" pitchFamily="18" charset="0"/>
                <a:cs typeface="Times New Roman" pitchFamily="18" charset="0"/>
              </a:rPr>
              <a:t>Session 7:  </a:t>
            </a:r>
            <a:r>
              <a:rPr lang="en-US" sz="4000" b="1" u="sng" cap="none" dirty="0" smtClean="0">
                <a:latin typeface="Times New Roman" pitchFamily="18" charset="0"/>
                <a:cs typeface="Times New Roman" pitchFamily="18" charset="0"/>
              </a:rPr>
              <a:t>Transient State in DC Circuits</a:t>
            </a:r>
            <a:endParaRPr lang="en-US" sz="4000"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US" sz="3600" dirty="0" smtClean="0">
                <a:solidFill>
                  <a:schemeClr val="tx1"/>
                </a:solidFill>
              </a:rPr>
              <a:t>   </a:t>
            </a:r>
            <a:r>
              <a:rPr lang="en-US" sz="2800" b="1" i="1" dirty="0" smtClean="0">
                <a:solidFill>
                  <a:schemeClr val="tx1"/>
                </a:solidFill>
                <a:latin typeface="Times New Roman" pitchFamily="18" charset="0"/>
                <a:cs typeface="Times New Roman" pitchFamily="18" charset="0"/>
              </a:rPr>
              <a:t>The objective of this session is  the study of the phenomena of transient state in electrical circuits. The focus of the study will be on DC circuits and on RL series circuit, RC series circuits and RLC series circuits. The sessions will consider both natural response and forced response transient state circuits. The response for currents and voltages across the elements in the circuit will be indicated. The time constant of the circuit will be explained.</a:t>
            </a:r>
          </a:p>
          <a:p>
            <a:pPr>
              <a:buNone/>
            </a:pPr>
            <a:r>
              <a:rPr lang="en-US" sz="2800" b="1" i="1" dirty="0" smtClean="0">
                <a:solidFill>
                  <a:schemeClr val="tx1"/>
                </a:solidFill>
                <a:latin typeface="Times New Roman" pitchFamily="18" charset="0"/>
                <a:cs typeface="Times New Roman" pitchFamily="18" charset="0"/>
              </a:rPr>
              <a:t>     </a:t>
            </a:r>
          </a:p>
          <a:p>
            <a:pPr>
              <a:buNone/>
            </a:pPr>
            <a:r>
              <a:rPr lang="en-US" sz="2800" b="1" i="1" dirty="0" smtClean="0">
                <a:solidFill>
                  <a:schemeClr val="tx1"/>
                </a:solidFill>
                <a:latin typeface="Times New Roman" pitchFamily="18" charset="0"/>
                <a:cs typeface="Times New Roman" pitchFamily="18" charset="0"/>
              </a:rPr>
              <a:t>     </a:t>
            </a:r>
            <a:endParaRPr lang="en-US" sz="2800" b="1" dirty="0" smtClean="0">
              <a:solidFill>
                <a:schemeClr val="tx1"/>
              </a:solidFill>
              <a:latin typeface="Times New Roman" pitchFamily="18" charset="0"/>
              <a:cs typeface="Times New Roman" pitchFamily="18" charset="0"/>
            </a:endParaRPr>
          </a:p>
          <a:p>
            <a:pPr>
              <a:buNone/>
            </a:pPr>
            <a:r>
              <a:rPr lang="en-US" sz="2800" b="1" dirty="0" smtClean="0">
                <a:solidFill>
                  <a:schemeClr val="tx1"/>
                </a:solidFill>
                <a:latin typeface="Times New Roman" pitchFamily="18" charset="0"/>
                <a:cs typeface="Times New Roman" pitchFamily="18" charset="0"/>
              </a:rPr>
              <a:t>  </a:t>
            </a:r>
            <a:endParaRPr lang="en-US" sz="2800" b="1" dirty="0">
              <a:latin typeface="Times New Roman" pitchFamily="18" charset="0"/>
              <a:cs typeface="Times New Roman" pitchFamily="18" charset="0"/>
            </a:endParaRPr>
          </a:p>
        </p:txBody>
      </p:sp>
      <p:pic>
        <p:nvPicPr>
          <p:cNvPr id="4" name="Picture 3" descr="logo"/>
          <p:cNvPicPr/>
          <p:nvPr/>
        </p:nvPicPr>
        <p:blipFill>
          <a:blip r:embed="rId2" r:link="rId3" cstate="print"/>
          <a:srcRect/>
          <a:stretch>
            <a:fillRect/>
          </a:stretch>
        </p:blipFill>
        <p:spPr bwMode="auto">
          <a:xfrm>
            <a:off x="8392294" y="6137920"/>
            <a:ext cx="751706" cy="720080"/>
          </a:xfrm>
          <a:prstGeom prst="rect">
            <a:avLst/>
          </a:prstGeom>
          <a:noFill/>
          <a:ln w="9525">
            <a:noFill/>
            <a:miter lim="800000"/>
            <a:headEnd/>
            <a:tailEnd/>
          </a:ln>
        </p:spPr>
      </p:pic>
    </p:spTree>
    <p:extLst>
      <p:ext uri="{BB962C8B-B14F-4D97-AF65-F5344CB8AC3E}">
        <p14:creationId xmlns:p14="http://schemas.microsoft.com/office/powerpoint/2010/main" val="95401778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6">
      <a:dk1>
        <a:sysClr val="windowText" lastClr="000000"/>
      </a:dk1>
      <a:lt1>
        <a:sysClr val="window" lastClr="FFFFFF"/>
      </a:lt1>
      <a:dk2>
        <a:srgbClr val="4E3B30"/>
      </a:dk2>
      <a:lt2>
        <a:srgbClr val="E5BA7B"/>
      </a:lt2>
      <a:accent1>
        <a:srgbClr val="F3B457"/>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1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87</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Trek</vt:lpstr>
      <vt:lpstr>1_Trek</vt:lpstr>
      <vt:lpstr>     Session 7:  Transient State in DC Circuits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5:techniques of circuit analysis (2)</dc:title>
  <dc:creator>WhiteBoard</dc:creator>
  <cp:lastModifiedBy>WhiteBoard</cp:lastModifiedBy>
  <cp:revision>5</cp:revision>
  <dcterms:created xsi:type="dcterms:W3CDTF">2006-08-16T00:00:00Z</dcterms:created>
  <dcterms:modified xsi:type="dcterms:W3CDTF">2016-06-16T07:53:59Z</dcterms:modified>
</cp:coreProperties>
</file>